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notesSlides/notesSlide2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3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4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notesSlides/notesSlide5.xml" ContentType="application/vnd.openxmlformats-officedocument.presentationml.notesSlide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6.xml" ContentType="application/vnd.openxmlformats-officedocument.presentationml.notesSlide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7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notesSlides/notesSlide8.xml" ContentType="application/vnd.openxmlformats-officedocument.presentationml.notesSlide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notesSlides/notesSlide9.xml" ContentType="application/vnd.openxmlformats-officedocument.presentationml.notesSlide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notesSlides/notesSlide10.xml" ContentType="application/vnd.openxmlformats-officedocument.presentationml.notesSlide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notesSlides/notesSlide11.xml" ContentType="application/vnd.openxmlformats-officedocument.presentationml.notesSlide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notesSlides/notesSlide12.xml" ContentType="application/vnd.openxmlformats-officedocument.presentationml.notesSlide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notesSlides/notesSlide13.xml" ContentType="application/vnd.openxmlformats-officedocument.presentationml.notesSlide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notesSlides/notesSlide14.xml" ContentType="application/vnd.openxmlformats-officedocument.presentationml.notesSlide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notesSlides/notesSlide15.xml" ContentType="application/vnd.openxmlformats-officedocument.presentationml.notesSlide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notesSlides/notesSlide16.xml" ContentType="application/vnd.openxmlformats-officedocument.presentationml.notesSlide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notesSlides/notesSlide17.xml" ContentType="application/vnd.openxmlformats-officedocument.presentationml.notesSlide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95"/>
  </p:notesMasterIdLst>
  <p:sldIdLst>
    <p:sldId id="256" r:id="rId9"/>
    <p:sldId id="347" r:id="rId10"/>
    <p:sldId id="257" r:id="rId11"/>
    <p:sldId id="259" r:id="rId12"/>
    <p:sldId id="262" r:id="rId13"/>
    <p:sldId id="258" r:id="rId14"/>
    <p:sldId id="263" r:id="rId15"/>
    <p:sldId id="265" r:id="rId16"/>
    <p:sldId id="266" r:id="rId17"/>
    <p:sldId id="269" r:id="rId18"/>
    <p:sldId id="267" r:id="rId19"/>
    <p:sldId id="268" r:id="rId20"/>
    <p:sldId id="272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346" r:id="rId36"/>
    <p:sldId id="287" r:id="rId37"/>
    <p:sldId id="288" r:id="rId38"/>
    <p:sldId id="289" r:id="rId39"/>
    <p:sldId id="294" r:id="rId40"/>
    <p:sldId id="295" r:id="rId41"/>
    <p:sldId id="290" r:id="rId42"/>
    <p:sldId id="291" r:id="rId43"/>
    <p:sldId id="292" r:id="rId44"/>
    <p:sldId id="293" r:id="rId45"/>
    <p:sldId id="297" r:id="rId46"/>
    <p:sldId id="296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7" r:id="rId66"/>
    <p:sldId id="316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37" r:id="rId75"/>
    <p:sldId id="341" r:id="rId76"/>
    <p:sldId id="325" r:id="rId77"/>
    <p:sldId id="326" r:id="rId78"/>
    <p:sldId id="327" r:id="rId79"/>
    <p:sldId id="328" r:id="rId80"/>
    <p:sldId id="329" r:id="rId81"/>
    <p:sldId id="330" r:id="rId82"/>
    <p:sldId id="334" r:id="rId83"/>
    <p:sldId id="331" r:id="rId84"/>
    <p:sldId id="332" r:id="rId85"/>
    <p:sldId id="339" r:id="rId86"/>
    <p:sldId id="340" r:id="rId87"/>
    <p:sldId id="336" r:id="rId88"/>
    <p:sldId id="342" r:id="rId89"/>
    <p:sldId id="343" r:id="rId90"/>
    <p:sldId id="344" r:id="rId91"/>
    <p:sldId id="333" r:id="rId92"/>
    <p:sldId id="335" r:id="rId93"/>
    <p:sldId id="345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10:16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EEE38E-F4AD-47EA-A2B8-CC2534BE3FD1}" emma:medium="tactile" emma:mode="ink">
          <msink:context xmlns:msink="http://schemas.microsoft.com/ink/2010/main" type="writingRegion" rotatedBoundingBox="18194,14258 22528,14174 22563,15986 18229,16070"/>
        </emma:interpretation>
      </emma:emma>
    </inkml:annotationXML>
    <inkml:traceGroup>
      <inkml:annotationXML>
        <emma:emma xmlns:emma="http://www.w3.org/2003/04/emma" version="1.0">
          <emma:interpretation id="{A0C041C2-FAFB-4D9C-B8F5-679780189591}" emma:medium="tactile" emma:mode="ink">
            <msink:context xmlns:msink="http://schemas.microsoft.com/ink/2010/main" type="paragraph" rotatedBoundingBox="18194,14258 22528,14174 22563,15986 18229,16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673EAB-8E7D-4854-93B0-4AC3E2817D0E}" emma:medium="tactile" emma:mode="ink">
              <msink:context xmlns:msink="http://schemas.microsoft.com/ink/2010/main" type="line" rotatedBoundingBox="18223,14159 22149,14333 22107,15273 18181,15099"/>
            </emma:interpretation>
          </emma:emma>
        </inkml:annotationXML>
        <inkml:traceGroup>
          <inkml:annotationXML>
            <emma:emma xmlns:emma="http://www.w3.org/2003/04/emma" version="1.0">
              <emma:interpretation id="{4FBBBC29-D6B9-4333-A830-8433BE5A8454}" emma:medium="tactile" emma:mode="ink">
                <msink:context xmlns:msink="http://schemas.microsoft.com/ink/2010/main" type="inkWord" rotatedBoundingBox="18223,14159 19932,14235 19893,15102 18185,15026"/>
              </emma:interpretation>
              <emma:one-of disjunction-type="recognition" id="oneOf0">
                <emma:interpretation id="interp0" emma:lang="en-US" emma:confidence="1">
                  <emma:literal>Goal</emma:literal>
                </emma:interpretation>
                <emma:interpretation id="interp1" emma:lang="en-US" emma:confidence="0">
                  <emma:literal>Goat</emma:literal>
                </emma:interpretation>
                <emma:interpretation id="interp2" emma:lang="en-US" emma:confidence="0">
                  <emma:literal>Goad</emma:literal>
                </emma:interpretation>
                <emma:interpretation id="interp3" emma:lang="en-US" emma:confidence="0">
                  <emma:literal>God</emma:literal>
                </emma:interpretation>
                <emma:interpretation id="interp4" emma:lang="en-US" emma:confidence="0">
                  <emma:literal>Goa/</emma:literal>
                </emma:interpretation>
              </emma:one-of>
            </emma:emma>
          </inkml:annotationXML>
          <inkml:trace contextRef="#ctx0" brushRef="#br0">1600 933 53,'-5'-19'32,"5"19"0,0 0 0,-21-15-17,21 15-1,-20-5-4,20 5-2,-28-2-2,28 2 0,-32 0-2,32 0 1,-35 7-2,17-1-1,-3-3 0,0 6-1,-6-2 1,4 5-1,-1 1 0,-4 2 0,3 3 0,-2 1-1,-1 1 1,10-3-1,1 3 0,3-1 1,-2 0-1,3-1 0,5 1 0,1 2 1,3 0-1,0 4 0,4 0 0,2-1 0,4 2 0,2 1 0,5-4 0,3 0 0,0-1 0,-1 1 0,7-3 0,-5-1 0,-3-3 0,4-2 0,-2-2 0,3-1 0,1-6 0,3-3 0,-4-4 0,2-2 0,6-3 0,-3-1 1,-1-1-1,-1-2 0,-3 1 0,-19 10 0,25-16 0,-25 16 1,16-21-1,-16 21 0,7-27 0,-7 27 1,-2-28-1,-2 12 0,4 16 1,-12-26-1,12 26 0,-21-10 1,3 6-1,1 6 0,-1 0 0,18-2 1,-30 5-2,30-5 1,-18 7 0,18-7-1,0 0 1,0 0-1,25-2 1,-6-1 0,4 1-1,4 0 2,1 0-1,2-1 0,-2 3 0,-3 2 0,-4 1 0,0 6 0,-5 3 1,-16-12-1,16 28 0,-16-7 1,-2 0-1,-1 2 1,-2 0-1,-4-2 0,2-5 0,0 0 0,7-16 0,-11 17-1,11-17-2,0 0-3,0 0-7,-16 6-20,16-6-6,2-16 0,-2 16 0</inkml:trace>
          <inkml:trace contextRef="#ctx0" brushRef="#br0" timeOffset="663.0377">1950 1362 23,'0'0'29,"-11"-20"1,11 20 3,0 0-10,-21-1-5,21 1-2,-20 7-6,20-7-1,-15 15-3,9 1-2,6-16 0,-16 21-2,16-21-1,-14 27 1,14-27-1,-7 28-1,7-28 1,-2 26-1,2-26 1,13 25 0,-13-25-1,30 19 1,-11-14-1,2-1 1,1-6 0,1-1-1,-4-4 1,4-4 0,-5-3-1,-1-2 1,-1-3 0,-2 3 0,-3-3 0,-2 3 0,-6 0 0,-3 16 0,2-25 0,-2 25 0,-12-15 0,12 15-1,-23-16 1,7 9-1,16 7 0,-27-11 0,27 11 0,-26-10-1,26 10 0,-20-9-2,20 9-2,-16-7-5,16 7-17,0 0-11,0 17 1,0-17 0,0 0 0</inkml:trace>
          <inkml:trace contextRef="#ctx0" brushRef="#br0" timeOffset="1254.0717">2433 1283 24,'-1'-22'28,"1"22"2,0 0 2,-8-22-11,8 22-5,-26 0-3,26 0-2,-37 17-4,21 1-1,-10-2-2,6 8-1,1-5-1,1 4 0,4-3 0,3-1-1,4-1-1,9-3 1,-2-15-1,20 18 1,-20-18-1,33 3 1,-14-10 0,4 0-1,-5-5 1,3-2 0,-7-2 1,-1 0-1,-13 16 0,16-26 1,-16 26 0,0 0 0,0 0 0,0 0 0,0 0 0,7 25 0,-9-10-1,4 8 0,-1-2-1,5 2 0,3-3 1,-1-3-1,-1-1 0,-7-16 0,18 25-1,-18-25 1,16 14-2,-16-14-2,0 0-2,0 0-4,0 0-10,18 1-18,-18-1 1,0 0 0,-7-15 1</inkml:trace>
          <inkml:trace contextRef="#ctx0" brushRef="#br0" timeOffset="1838.1051">2679 799 32,'0'0'28,"0"0"5,0 0-11,-4-16-2,4 16-2,0 0-4,0 0-2,0 0-4,9 25-1,-9-25-1,2 23-2,-2-23 0,-2 37 0,2-18-2,4 13 1,-3-2-1,3 5 0,-2 3 0,3 6 1,-2 2-1,6 3 0,-2 2 0,2-2 0,-2-3-1,4-2 1,-4-4-2,2-3 1,-1-3 0,1-4-1,-3-4 0,-1 0 1,-3-3-1,-2-2 0,3-3 0,-3-2 0,0-16 0,0 17-1,0-17-1,0 0 0,0 0-3,0 0-3,13 18-5,-13-18-19,0 0-7,0 0 1,-20-16 0</inkml:trace>
        </inkml:traceGroup>
        <inkml:traceGroup>
          <inkml:annotationXML>
            <emma:emma xmlns:emma="http://www.w3.org/2003/04/emma" version="1.0">
              <emma:interpretation id="{54497BA0-2CB7-4519-A7F0-22FF36218FEF}" emma:medium="tactile" emma:mode="ink">
                <msink:context xmlns:msink="http://schemas.microsoft.com/ink/2010/main" type="inkWord" rotatedBoundingBox="20712,14380 22144,14444 22107,15273 20675,15210"/>
              </emma:interpretation>
              <emma:one-of disjunction-type="recognition" id="oneOf1">
                <emma:interpretation id="interp5" emma:lang="en-US" emma:confidence="1">
                  <emma:literal>for</emma:literal>
                </emma:interpretation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four</emma:literal>
                </emma:interpretation>
                <emma:interpretation id="interp8" emma:lang="en-US" emma:confidence="0">
                  <emma:literal>ford</emma:literal>
                </emma:interpretation>
                <emma:interpretation id="interp9" emma:lang="en-US" emma:confidence="0">
                  <emma:literal>fork</emma:literal>
                </emma:interpretation>
              </emma:one-of>
            </emma:emma>
          </inkml:annotationXML>
          <inkml:trace contextRef="#ctx0" brushRef="#br0" timeOffset="11151.6378">3602 1481 28,'28'-21'26,"16"16"1,-14-16 2,-2 7-14,11 8-3,-9-6-2,9 9-2,-14-6-1,8 9-1,-10-4-2,4 1-4,-4 3-7,-7-9-9,-16 9-14,31-5-1,-31 5-1,20-2 1</inkml:trace>
          <inkml:trace contextRef="#ctx0" brushRef="#br0" timeOffset="10851.6206">4234 1001 32,'-28'-7'27,"28"7"4,-27-5-1,27 5-12,-21-14-5,0 3-1,21 11-1,-32-7-3,32 7-1,-34 2-1,34-2-1,-35 14-1,19-3 0,-7-2-2,4 5 1,-1-4-1,1 6-1,-2-2 1,5 5-1,-2-3 0,6 4 0,-2-1 0,5 0 0,2 1-1,5-1 0,6 2 0,3 2 1,2 3-1,5 4 0,3 2 1,1 3-1,3 0 0,2 4 1,0-1-1,2-1 0,-2-5 0,-2-4 1,-2-2-1,-1-1 0,-6-4 1,-3-3-1,-7-1 1,-4 1-1,-8-3 1,-5 1-1,-6-2 0,-2 0 0,-5-3 0,0-4-1,-4-2 0,-3-1 0,3-1-1,-5-3-2,9 6-3,-15-13-9,15 5-22,-5 2 2,-1-6 0,8-1-1</inkml:trace>
          <inkml:trace contextRef="#ctx0" brushRef="#br0" timeOffset="11680.668">4271 1393 56,'-18'0'32,"18"0"-1,-24 20-6,24-20-10,-25 22-3,25-22-5,-20 29-1,15-14-3,5 5 0,0-3-1,7 4-1,0-3 0,6 1 0,-13-19-1,28 28 0,-28-28 0,32 20 1,-17-17 0,1 1 0,-16-4 0,29-2 0,-29 2 1,26-7-1,-26 7 1,21-16-1,-21 16 0,16-25 0,-11 4 1,3 0-2,-3-7 1,2 4 0,-4-3 0,-1 4-1,-2 2 1,0 4-1,0 17 1,-12-16-1,12 16 1,-32 3-1,9 1 0,-2 3-1,2 0-2,-5-3-1,28-4-2,-39 5-6,39-5-23,0 0-1,0 0 0,0 0 1</inkml:trace>
          <inkml:trace contextRef="#ctx0" brushRef="#br0" timeOffset="12112.6928">4573 1451 27,'0'0'25,"19"20"2,-19-20 1,0 0-14,27 21-3,-27-21-1,17 22-3,-17-22-1,20 27 0,-20-27-2,19 21 1,-19-21-1,0 0 0,0 0 0,23 9 0,-23-9 1,0 0 0,7-27 0,-7 27-1,4-35-1,3 14 0,2-5-1,1-1 0,4-1-1,2-2 0,2 1-1,3 0 0,5 7 0,4-1 0,-1 5-1,-1-1-2,2 10-2,-9-10-7,9 8-25,-3 15 2,-27-4-1,24 16-1</inkml:trace>
        </inkml:traceGroup>
      </inkml:traceGroup>
      <inkml:traceGroup>
        <inkml:annotationXML>
          <emma:emma xmlns:emma="http://www.w3.org/2003/04/emma" version="1.0">
            <emma:interpretation id="{6A10B740-3569-4E7D-98CB-05DC5B74622A}" emma:medium="tactile" emma:mode="ink">
              <msink:context xmlns:msink="http://schemas.microsoft.com/ink/2010/main" type="line" rotatedBoundingBox="18587,15423 22551,15346 22563,15986 18599,16063"/>
            </emma:interpretation>
          </emma:emma>
        </inkml:annotationXML>
        <inkml:traceGroup>
          <inkml:annotationXML>
            <emma:emma xmlns:emma="http://www.w3.org/2003/04/emma" version="1.0">
              <emma:interpretation id="{1C2CAF73-E346-4F0E-9325-464212E74519}" emma:medium="tactile" emma:mode="ink">
                <msink:context xmlns:msink="http://schemas.microsoft.com/ink/2010/main" type="inkWord" rotatedBoundingBox="18588,15485 20232,15453 20242,15991 18598,16022"/>
              </emma:interpretation>
              <emma:one-of disjunction-type="recognition" id="oneOf2">
                <emma:interpretation id="interp10" emma:lang="en-US" emma:confidence="1">
                  <emma:literal>this</emma:literal>
                </emma:interpretation>
                <emma:interpretation id="interp11" emma:lang="en-US" emma:confidence="0">
                  <emma:literal>thins</emma:literal>
                </emma:interpretation>
                <emma:interpretation id="interp12" emma:lang="en-US" emma:confidence="0">
                  <emma:literal>thin</emma:literal>
                </emma:interpretation>
                <emma:interpretation id="interp13" emma:lang="en-US" emma:confidence="0">
                  <emma:literal>thing</emma:literal>
                </emma:interpretation>
                <emma:interpretation id="interp14" emma:lang="en-US" emma:confidence="0">
                  <emma:literal>This</emma:literal>
                </emma:interpretation>
              </emma:one-of>
            </emma:emma>
          </inkml:annotationXML>
          <inkml:trace contextRef="#ctx0" brushRef="#br0" timeOffset="13213.7557">1510 2441 44,'0'0'27,"11"19"2,-11-19 1,14-21-18,9 8-5,-4-8 1,15 7 1,-8-10-1,10 13-3,-8-5-1,7 13-1,-7 1-1,4 4-1,0 0-1,1-1 0,1-1 1,1-5-1,2-2-1,-3-5 0,-1 3-3,-8-7-5,-2 2-24,-7 11 1,-16 3-2,0 0 1</inkml:trace>
          <inkml:trace contextRef="#ctx0" brushRef="#br0" timeOffset="12905.7381">1701 2101 29,'0'0'28,"0"0"4,0 0 0,0 0-13,0 0-4,0 0 1,0 0-4,-2 16-4,7 4-1,-6-5-2,6 10-1,-3 1-2,5 6 0,-2 0 0,4 4-1,0 1 0,1 0 1,-3-3-2,2 1 1,-4-5 0,-1 1-1,-2-6 0,-2-4 0,-2-3-1,2-18-1,0 0-3,-23 1-3,23-1-14,-9-16-15,-9-3 1,-1 3-1,-6-7 2</inkml:trace>
          <inkml:trace contextRef="#ctx0" brushRef="#br0" timeOffset="13891.7945">2142 2028 20,'25'1'28,"-25"-1"0,0 0 4,0 0-14,0 0-4,23 25 0,-23-25-1,5 23-2,-5-23-4,2 33-1,-8-15-1,8 6-2,-4-1 0,4 5-1,0 0 0,2 2 0,-3 0 0,5 4-1,-1-1 0,4 0 0,-4-1 0,2-6 0,0-1-1,0-8 0,-1-1 0,-6-16-1,0 0 1,15 7 0,-15-7 0,16-24 0,-9 4 0,4-1 0,0-2 0,3 1 0,0-1 0,0 0 0,-2 5 0,1 3 0,-13 15 0,24-22 0,-24 22 0,25-12 0,-9 12 0,-16 0 0,26 11 0,-26-11 0,25 30 1,-13-9-1,-3 5 0,0 0 1,-4 1-1,-3 1 0,0-5 0,0-2 0,-1-4 0,-1-17 0,-1 21-1,1-21-2,0 0-4,-6-17-7,6 17-22,6-18 0,-6 18 0,-9-21 0</inkml:trace>
          <inkml:trace contextRef="#ctx0" brushRef="#br0" timeOffset="14300.8178">2650 2093 52,'0'0'33,"13"19"-3,-1-3 1,-12-16-17,13 21-9,-13-21-8,15 16-12,-15-16-15,0 0-1,29 26 0,-29-26-1</inkml:trace>
          <inkml:trace contextRef="#ctx0" brushRef="#br0" timeOffset="14153.8095">2751 2339 49,'27'14'31,"-27"-14"2,7 33 0,1-5-18,-8-28-4,-8 48-1,-3-27-4,7 3-1,-4-4-2,6-3-1,2-17-1,0 0-3,0 0-3,0 0-6,-9-30-14,7 9-8,-7-16-1,1-1-1,-6-15 1</inkml:trace>
          <inkml:trace contextRef="#ctx0" brushRef="#br0" timeOffset="14809.847">3143 2202 26,'0'0'28,"0"0"1,0 0 3,0 0-16,-28-9-1,28 9 0,-43 7-3,27 5-4,-10-8-1,7 10-2,-1-7-2,20-7 0,-21 21-1,21-21-1,2 16-1,-2-16 0,26 17 1,-5-8-1,1 1 0,0 3 1,0-1-1,1 2 1,-6 0 0,-1 0 0,-16-14 0,13 28 1,-13-28-1,0 27 1,0-27-1,-11 26 1,11-26-1,-28 30-1,8-18 1,1 1-1,-1-1 0,1-2 0,3 1-2,0-8-1,16-3-3,-19-7-8,19 7-23,5-15 1,-5 15-1,9-27 1</inkml:trace>
        </inkml:traceGroup>
        <inkml:traceGroup>
          <inkml:annotationXML>
            <emma:emma xmlns:emma="http://www.w3.org/2003/04/emma" version="1.0">
              <emma:interpretation id="{7EF03BB7-41F1-4D57-AA38-3B7DD96F7915}" emma:medium="tactile" emma:mode="ink">
                <msink:context xmlns:msink="http://schemas.microsoft.com/ink/2010/main" type="inkWord" rotatedBoundingBox="20767,15381 22551,15346 22563,15986 20779,16021"/>
              </emma:interpretation>
              <emma:one-of disjunction-type="recognition" id="oneOf3">
                <emma:interpretation id="interp15" emma:lang="en-US" emma:confidence="1">
                  <emma:literal>talk</emma:literal>
                </emma:interpretation>
                <emma:interpretation id="interp16" emma:lang="en-US" emma:confidence="0">
                  <emma:literal>falls</emma:literal>
                </emma:interpretation>
                <emma:interpretation id="interp17" emma:lang="en-US" emma:confidence="0">
                  <emma:literal>Talk</emma:literal>
                </emma:interpretation>
                <emma:interpretation id="interp18" emma:lang="en-US" emma:confidence="0">
                  <emma:literal>tolls</emma:literal>
                </emma:interpretation>
                <emma:interpretation id="interp19" emma:lang="en-US" emma:confidence="0">
                  <emma:literal>tall,</emma:literal>
                </emma:interpretation>
              </emma:one-of>
            </emma:emma>
          </inkml:annotationXML>
          <inkml:trace contextRef="#ctx0" brushRef="#br0" timeOffset="15739.9002">3690 2397 10,'0'0'22,"12"-20"1,10 17-3,-22 3-5,30-14 0,-7 10 0,-7-5-2,14 11-2,-8-9-1,16 9-3,-8-9-1,8 5-1,-6-5-3,3 2 0,-5-2-1,-3 3-1,-4 1-2,-7-3-3,0 12-7,-16-6-9,0 0-10,0 0-1,0 0 0,16 0 2</inkml:trace>
          <inkml:trace contextRef="#ctx0" brushRef="#br0" timeOffset="15384.8798">3941 2230 26,'0'0'27,"0"0"2,-4-16 1,4 16-14,0 0-3,0 0-1,0 0-4,-16-4-1,16 4-1,-5 20-1,3-1-1,-3 4-1,3 7 0,-3 1-1,5 4 0,0-3-1,2 3 1,-2-5-2,3-4 1,1-4-1,1-5 0,0-1-1,-5-16 1,4 25-2,-4-25-2,0 0-2,0 0-7,0 0-14,-18 1-7,18-1 0,-19-14 1</inkml:trace>
          <inkml:trace contextRef="#ctx0" brushRef="#br0" timeOffset="16354.9354">4396 2279 20,'0'0'27,"0"0"1,0 0 2,-17-7-13,17 7-2,-23 16-2,12 1-4,-8-3-3,8 9 0,-7-4-3,8 4-1,-3-2-1,5-1-1,2-3 0,6-17 0,-1 23 0,1-23 0,0 0 0,15 12 0,-15-12 0,16-3 1,-16 3-1,18-9 1,-18 9 0,18-17 0,-18 17-1,19-30 1,-5 9 0,0 1 0,0-3 0,2 4 0,-2 2 1,-14 17 0,22-23 0,-22 23-1,0 0 1,14 19 0,-14-1 0,-2 6 0,-2 3-1,3 1 0,-1 2-1,2-4 1,3-2-1,4-2 0,1-5 0,-8-17 0,10 19-1,-10-19 1,0 0 0,20 11-1,-20-11-2,0 0-2,0 0-7,3-28-16,-1 9-6,1 1 0,-1-7-1</inkml:trace>
          <inkml:trace contextRef="#ctx0" brushRef="#br0" timeOffset="16826.9624">4709 1945 39,'12'-18'28,"-12"18"4,0 0-4,-5 18-13,10 3-2,-5-21-1,-2 42-3,-3-17-3,8 10 0,-6-2-2,6 6 0,-3-4-2,4 4-1,1-2 0,-1-2 0,-2-2 0,-2-3-1,3-2 0,-1-3 1,3-2-1,-1-4 0,-3-3 0,-1-16 0,0 19 0,0-19-1,0 0 0,0 0 0,0 0-2,0 0-1,0 0-4,0 0-7,13-19-16,-13 19-3,-2-19-1,2 19 2</inkml:trace>
          <inkml:trace contextRef="#ctx0" brushRef="#br0" timeOffset="17414.996">5033 1910 36,'0'17'29,"0"-17"2,-10 25-6,10 0-7,0-25-4,2 42-2,-8-25-3,13 8-2,-8-6-2,6 8-1,-3-5-1,1 5 0,-5-1-1,2 1 0,-5-3-1,2-1 0,-3-2 0,5-2 0,-7-1 0,7-2 0,1-16-1,-7 26 1,7-26-1,0 30 1,0-30-1,3 26 0,-3-26 1,4 21-1,-4-21 0,0 0 0,5 18 0,-5-18 0,0 0 0,0 0-1,0 0 0,0 0-3,0 0-2,0 0-7,0 0-14,0 0-8,-5-19 0,5 19 0</inkml:trace>
          <inkml:trace contextRef="#ctx0" brushRef="#br0" timeOffset="18149.038">5208 2189 24,'16'0'27,"-16"0"1,16-3 3,-16 3-14,0 0-2,0 0-3,0 0-2,0 0-2,0 0-2,0 0 0,0 0-2,0 0 0,-23 5-1,23-5-1,-18 7 0,18-7 0,-23 14-1,23-14 0,-24 12 0,24-12-1,-27 13 1,27-13-1,-24 10 0,24-10 0,-20 5 1,20-5-1,0 0 1,-16 2-1,16-2 1,0 0 0,0 0-1,0 0 1,0 0 0,0 0 0,0 0-1,0 0 1,0 0-1,0 0 1,6 16-1,-6-16 1,0 0-1,14 18 0,-14-18 0,17 17 1,-17-17-1,21 20 0,-5-12 1,2 3 0,3-2 0,2-2-1,5 0 1,1 0 0,-1-2-1,-3 2 1,-1-2-1,-1 2 1,-3 0-1,-3 2 0,-17-9 0,16 18 1,-16-18-1,14 17 0,-14-17 0,14 16 0,-14-16 0,0 0 0,22 18-1,-22-18 0,16 8-2,-16-8-5,0 0-15,0 0-14,0 0 0,-11 16-1,11-16 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5:38.3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726E34-0A1B-406C-8069-983F9F790E34}" emma:medium="tactile" emma:mode="ink">
          <msink:context xmlns:msink="http://schemas.microsoft.com/ink/2010/main" type="writingRegion" rotatedBoundingBox="20255,9723 22478,9725 22477,10414 20254,10412"/>
        </emma:interpretation>
      </emma:emma>
    </inkml:annotationXML>
    <inkml:traceGroup>
      <inkml:annotationXML>
        <emma:emma xmlns:emma="http://www.w3.org/2003/04/emma" version="1.0">
          <emma:interpretation id="{A87F9C87-4731-42D7-B67F-7440246ECEFA}" emma:medium="tactile" emma:mode="ink">
            <msink:context xmlns:msink="http://schemas.microsoft.com/ink/2010/main" type="paragraph" rotatedBoundingBox="20255,9723 22478,9725 22477,10414 20254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4FA9F-D7D2-4405-93F5-5D8CA9033D4F}" emma:medium="tactile" emma:mode="ink">
              <msink:context xmlns:msink="http://schemas.microsoft.com/ink/2010/main" type="line" rotatedBoundingBox="20255,9723 22478,9725 22477,10414 20254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054C0FC8-F106-4990-9392-38166BC00165}" emma:medium="tactile" emma:mode="ink">
                <msink:context xmlns:msink="http://schemas.microsoft.com/ink/2010/main" type="inkWord" rotatedBoundingBox="20255,9723 22478,9725 22477,10414 20254,10412"/>
              </emma:interpretation>
              <emma:one-of disjunction-type="recognition" id="oneOf0">
                <emma:interpretation id="interp0" emma:lang="en-US" emma:confidence="1">
                  <emma:literal>framed</emma:literal>
                </emma:interpretation>
                <emma:interpretation id="interp1" emma:lang="en-US" emma:confidence="0">
                  <emma:literal>f rained</emma:literal>
                </emma:interpretation>
                <emma:interpretation id="interp2" emma:lang="en-US" emma:confidence="0">
                  <emma:literal>frame ed</emma:literal>
                </emma:interpretation>
                <emma:interpretation id="interp3" emma:lang="en-US" emma:confidence="0">
                  <emma:literal>f rammed</emma:literal>
                </emma:interpretation>
                <emma:interpretation id="interp4" emma:lang="en-US" emma:confidence="0">
                  <emma:literal>from ed</emma:literal>
                </emma:interpretation>
              </emma:one-of>
            </emma:emma>
          </inkml:annotationXML>
          <inkml:trace contextRef="#ctx0" brushRef="#br0">5616 3372 26,'0'21'26,"-16"-30"1,16 9 3,18 7-15,-18-7-1,28-14 0,-10 0-1,8 12-2,-1-10-4,5 12-1,-5-6-1,8 10-2,-1-6-1,7 2-1,0-2-2,-6-3-3,10 5-4,-15-7-11,-3-5-14,5 15 0,-30-3-1,19 4 1</inkml:trace>
          <inkml:trace contextRef="#ctx0" brushRef="#br0" timeOffset="-256.0146">5946 3096 47,'6'-18'30,"-6"18"3,0 0-4,-4-21-12,4 21 0,0 0-2,-21-12-4,0 3-3,21 9-1,-39-4-1,23 11-1,-12-5 0,10 7-2,-3-4 0,5 8-1,-2-3 0,18-10-1,-22 25 0,22-25 0,-8 28 0,10-12-1,2 1 1,-1 4-1,1 2 0,6 2 1,1 1-1,3 2 0,2 2 0,-2 0 1,-2-2-1,3 2 0,-3-4 0,-1-3 0,-6-2 0,-2-1 1,-3-20-1,-5 28 0,5-28-1,-16 16 1,16-16 0,-26 14-1,26-14-1,-36 5-2,36-5-2,-35-2-2,35 2-4,-30-10-9,30 10-14,-7-25-2,4-1-1,8 8 3</inkml:trace>
          <inkml:trace contextRef="#ctx0" brushRef="#br0" timeOffset="353.0202">6172 3405 51,'0'0'29,"16"12"3,-16-12-7,0 0-11,6 25 0,-6-25-1,-2 17-3,2-17 0,-7 18-3,7-18-3,-9 16 0,9-16-1,0 0 0,0 0 0,0 0-1,3-21 0,-3 21-1,9-34 0,-3 15 0,-3-2 0,4 2-1,-2 1 0,-5 18 0,9-25 0,-9 25 0,23-8-2,-23 8-1,30-4-2,-30 4-4,34 2-10,-18 1-17,1-6-1,6 5 0,-23-2 2</inkml:trace>
          <inkml:trace contextRef="#ctx0" brushRef="#br0" timeOffset="842.0482">6564 3368 21,'0'0'25,"16"-10"4,-16 10-9,0 0 0,0 0 1,9-20-2,-9 20-2,0 0-5,0 0-2,-28 11-3,28-11-1,-25 24 0,16-4-2,-7-5-1,7 8 0,-3-5-1,9 5-1,-3-7 0,8-1-1,-2-15 0,0 0 0,21 6 0,-21-6 0,30-23 1,-12 5-1,0 1 0,-3-1 0,0 2 1,-15 16 0,21-17 0,-21 17 0,0 0 1,9 26-1,-9-10 0,1 3 1,-2-1-1,4 1-1,-1-3 0,-2-16-1,7 21-1,-7-21-2,0 0-2,0 0-3,16 14-7,-16-14-10,0-21-12,0 21 1,16-30 1,-16 30 2</inkml:trace>
          <inkml:trace contextRef="#ctx0" brushRef="#br0" timeOffset="1323.0757">6765 3394 58,'0'23'33,"6"-3"0,-6-20 1,-9 19-15,16 4-6,-7-23-2,2 21-4,-2-21-2,0 0-1,0 0-1,16 0 0,-16 0-2,19-28 0,-7 8 0,3 1 0,0 2-1,0-1 0,-15 18 1,24-19 0,-24 19 0,16 8 0,-12 8 0,-3 4 0,-1-3 0,0 4 0,2-5-1,-2-16 0,7 25 0,-7-25 0,0 0 0,20-14 0,-20 14 0,26-25 0,-26 25 0,25-26 0,-9 15 0,-16 11 0,24-12 1,-24 12-1,20 5 0,-20-5 0,16 18 0,-16-18 0,9 17-1,-9-17 0,0 0-1,0 0-1,10 19-2,-10-19-1,0 0-4,0 0-8,0-19-16,0 19-2,0 0 1,23-14 0</inkml:trace>
          <inkml:trace contextRef="#ctx0" brushRef="#br0" timeOffset="1692.0968">7207 3377 27,'17'10'26,"-17"-10"3,0 0 3,23 13-14,-23-13-1,37-4-1,-37 4-2,37-9-4,-37 9-2,30-14-2,-30 14-1,18-15-2,-18 15-1,5-22 1,-5 22-1,-7-15 1,7 15-1,-17-7 1,1 8-1,16-1 0,-32 21 1,14-1-1,-1 1-1,5 3 1,-2-1-1,7 2-1,7-2 1,1-2-1,6 0 0,6-5-1,1 0-1,6-9-2,4 5-2,-6-19-4,16 9-14,-5-9-14,-6-13 0,4 1 0,-8-13 2</inkml:trace>
          <inkml:trace contextRef="#ctx0" brushRef="#br0" timeOffset="2279.1304">7574 3366 27,'0'0'29,"0"0"3,3-21-4,-3 21-5,0 0-2,-14-16-3,14 16-5,-19 6-4,19-6-2,-25 15-2,18 1-1,7-16-1,-18 23-1,18-23-2,-8 21 1,8-21-1,0 0 0,0 0 0,23 7 0,-23-7 0,26-10 0,-26 10 1,27-16-1,-27 16 1,23-19 0,-23 19-1,19-27 1,-12 8-1,4-6 1,-3-6-1,7-8 0,-1-8 1,2-6-1,1-3 1,-1 3 1,0 4 0,-2 10 1,-7 7-1,-2 15 2,-5 17-1,0 0 1,-1 26-1,-8 2 0,-2 4-3,1 10 0,-1 4 0,4 8 0,-2-1 0,0 5 0,4 0 0,5-2 0,2-1 0,3-4 0,9-7 0,0-9 0,4-7 0,-18-28-5,41 23-20,-22-29-15,-3-11-1,-2-11 1,-12-9-1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2:20.0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8CF5F0-09FE-430E-B45F-B1CC7F439AA6}" emma:medium="tactile" emma:mode="ink">
          <msink:context xmlns:msink="http://schemas.microsoft.com/ink/2010/main" type="inkDrawing" rotatedBoundingBox="13895,17957 13910,17957 13910,17972 13895,17972" shapeName="Other"/>
        </emma:interpretation>
      </emma:emma>
    </inkml:annotationXML>
    <inkml:trace contextRef="#ctx0" brushRef="#br0">6296 5883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C5BD03-3E93-4EC8-A9E9-988AD6775BF6}" emma:medium="tactile" emma:mode="ink">
          <msink:context xmlns:msink="http://schemas.microsoft.com/ink/2010/main" type="writingRegion" rotatedBoundingBox="609,15351 10743,10007 12262,12887 2127,18231"/>
        </emma:interpretation>
      </emma:emma>
    </inkml:annotationXML>
    <inkml:traceGroup>
      <inkml:annotationXML>
        <emma:emma xmlns:emma="http://www.w3.org/2003/04/emma" version="1.0">
          <emma:interpretation id="{50CCAFFE-CDD3-4024-A66B-7E80CA72DABE}" emma:medium="tactile" emma:mode="ink">
            <msink:context xmlns:msink="http://schemas.microsoft.com/ink/2010/main" type="paragraph" rotatedBoundingBox="609,15351 10743,10007 12262,12887 2127,18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4625F-4D19-41AF-81CA-93616AB30AAB}" emma:medium="tactile" emma:mode="ink">
              <msink:context xmlns:msink="http://schemas.microsoft.com/ink/2010/main" type="line" rotatedBoundingBox="609,15351 10743,10007 12262,12887 2127,18231"/>
            </emma:interpretation>
          </emma:emma>
        </inkml:annotationXML>
        <inkml:traceGroup>
          <inkml:annotationXML>
            <emma:emma xmlns:emma="http://www.w3.org/2003/04/emma" version="1.0">
              <emma:interpretation id="{36BE88D9-A0E4-4EA7-9921-EB40804580D1}" emma:medium="tactile" emma:mode="ink">
                <msink:context xmlns:msink="http://schemas.microsoft.com/ink/2010/main" type="inkWord" rotatedBoundingBox="728,15577 2725,14524 3272,15561 1275,16614"/>
              </emma:interpretation>
              <emma:one-of disjunction-type="recognition" id="oneOf0">
                <emma:interpretation id="interp0" emma:lang="en-US" emma:confidence="0">
                  <emma:literal>Int</emma:literal>
                </emma:interpretation>
                <emma:interpretation id="interp1" emma:lang="en-US" emma:confidence="0">
                  <emma:literal>Init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Inns"</emma:literal>
                </emma:interpretation>
              </emma:one-of>
            </emma:emma>
          </inkml:annotationXML>
        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      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        <inkml:trace contextRef="#ctx0" brushRef="#br0" timeOffset="787.045">-6635 3924 34,'0'0'29,"0"19"2,0-19 0,0 0-17,0 0-2,19-10-1,4 8 0,-5-14-3,13 7-1,-4-8-1,12 5-1,-6-8-2,10 6-1,-4 2-1,-1 3 1,1 4-2,-3 5 1,-6 0-1,-2 3 1,-3 1-1,-4-1 0,-4-1 0,-17-2-2,29 5-1,-29-5-5,17 0-10,-17 0-18,0 0 1,0 0-2,0 0 1</inkml:trace>
          <inkml:trace contextRef="#ctx0" brushRef="#br0" timeOffset="1696.097">-5951 3667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        <inkml:trace contextRef="#ctx0" brushRef="#br0" timeOffset="3171.1814">-4964 3434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      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      </inkml:traceGroup>
        <inkml:traceGroup>
          <inkml:annotationXML>
            <emma:emma xmlns:emma="http://www.w3.org/2003/04/emma" version="1.0">
              <emma:interpretation id="{8F36F445-37A7-448A-BE8A-56DAF7044D30}" emma:medium="tactile" emma:mode="ink">
                <msink:context xmlns:msink="http://schemas.microsoft.com/ink/2010/main" type="inkWord" rotatedBoundingBox="8354,11529 9047,11164 10458,13839 9765,14204"/>
              </emma:interpretation>
              <emma:one-of disjunction-type="recognition" id="oneOf1">
                <emma:interpretation id="interp5" emma:lang="en-US" emma:confidence="0">
                  <emma:literal>in.</emma:literal>
                </emma:interpretation>
                <emma:interpretation id="interp6" emma:lang="en-US" emma:confidence="0">
                  <emma:literal>air</emma:literal>
                </emma:interpretation>
                <emma:interpretation id="interp7" emma:lang="en-US" emma:confidence="0">
                  <emma:literal>it.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i:</emma:literal>
                </emma:interpretation>
              </emma:one-of>
            </emma:emma>
          </inkml:annotationXML>
          <inkml:trace contextRef="#ctx0" brushRef="#br0" timeOffset="-464307.5569">916-511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        <inkml:trace contextRef="#ctx1" brushRef="#br1">2416 1982,'0'0,"0"0,0 0,0 0,0 0,0 0</inkml:trace>
          <inkml:trace contextRef="#ctx0" brushRef="#br0" timeOffset="-463232.4954">1391-455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        <inkml:trace contextRef="#ctx0" brushRef="#br0" timeOffset="-462282.441">1414-889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          <inkml:trace contextRef="#ctx0" brushRef="#br0" timeOffset="-466449.6794">17-414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        <inkml:trace contextRef="#ctx0" brushRef="#br0" timeOffset="-480103.4603">17 944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          <inkml:trace contextRef="#ctx0" brushRef="#br0" timeOffset="-477880.3332">-3 0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          <inkml:trace contextRef="#ctx1" brushRef="#br1" timeOffset="47700.7282">3387-1585,'0'0,"0"0,0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5:30.2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FF642C-83DD-4517-A3D2-C5BC768C023D}" emma:medium="tactile" emma:mode="ink">
          <msink:context xmlns:msink="http://schemas.microsoft.com/ink/2010/main" type="writingRegion" rotatedBoundingBox="17017,10008 22711,10753 22600,11595 16907,10851"/>
        </emma:interpretation>
      </emma:emma>
    </inkml:annotationXML>
    <inkml:traceGroup>
      <inkml:annotationXML>
        <emma:emma xmlns:emma="http://www.w3.org/2003/04/emma" version="1.0">
          <emma:interpretation id="{3EFD20B3-26FE-4BEB-BABE-BC41D149A809}" emma:medium="tactile" emma:mode="ink">
            <msink:context xmlns:msink="http://schemas.microsoft.com/ink/2010/main" type="paragraph" rotatedBoundingBox="17017,10008 22711,10753 22600,11595 16907,10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CA846-284C-48F3-B988-8327456D6438}" emma:medium="tactile" emma:mode="ink">
              <msink:context xmlns:msink="http://schemas.microsoft.com/ink/2010/main" type="line" rotatedBoundingBox="17017,10008 22711,10753 22600,11595 16907,10851"/>
            </emma:interpretation>
          </emma:emma>
        </inkml:annotationXML>
        <inkml:traceGroup>
          <inkml:annotationXML>
            <emma:emma xmlns:emma="http://www.w3.org/2003/04/emma" version="1.0">
              <emma:interpretation id="{43B540BC-5F63-4DEB-88E2-53B599B0FFAB}" emma:medium="tactile" emma:mode="ink">
                <msink:context xmlns:msink="http://schemas.microsoft.com/ink/2010/main" type="inkWord" rotatedBoundingBox="17012,10048 19416,10362 19326,11052 16921,1073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IF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4675 4176 5,'-7'-17'21,"7"17"3,0 0-6,0 0 0,13-21 0,-13 21-1,0 0-3,-4-16-2,4 16-3,0 0-1,-2-18-2,2 18-2,-8-17 0,8 17 0,-11-23-1,11 23 1,-14-21 0,14 21-1,-25-18 1,4 8-1,21 10 1,-37-16-1,19 11 0,-6-6 0,-1 6-1,0-6 1,6 4-1,-4-2-1,5 6 1,-1-6 0,1 6-1,0-3 1,18 6 0,-35-5-1,35 5 1,-32-2-1,16 4 0,-3-4 0,1 4 1,-3-2-1,0 2 0,-4 1 0,1 3 0,-6-1-1,1 2 1,-1-2 0,-1 2 0,-1-1-1,2-1 1,3-2-1,3 1 1,-1-1-1,-3 1 1,-4-1-1,4 3 0,-4 1 0,-2 0 1,-5 1-1,-1-1 0,-2 1 0,3-3 0,2-2 0,1-1 1,3-2-1,-1 0 0,4-2 0,-3-1 0,-1 1 0,2 0 2,2-1-2,0-1 0,2 1 0,0-3 0,0 1 0,6-2 0,1-2 0,2 2 0,-1-1 0,1-1 0,-2 0 0,-2 0 0,2 0 0,-4 1 0,2-1 0,0 2 0,-2-2 0,-1-2 0,3-1 0,-2-2 0,2 0 0,4 0 0,-1-2 0,1 0 0,0-1 0,-3 1 0,1 0 0,2 0 0,-2-1 0,3-3 0,-1-1 0,1-3 0,2 1 0,5 0 0,1 0 0,6 0 0,3 1 0,-5 0 0,5 5 0,-3 1 0,0-1 0,3-1 0,-3 2 0,1 0 0,-3-1 0,1 1 0,-2-2 0,2 3 0,-2-1 0,7 16 0,-9-23 0,9 23 0,-14-18 0,14 18 0,0 0 0,-14-15 0,14 15 0,0 0 0,0 0 0,-16-16 0,16 16 0,0 0 0,0 0 0,-4-18 0,4 18 0,0 0 0,0 0 0,0 0 0,-5-16 0,5 16 0,0 0 0,0 0 0,0 0 0,0 0 0,0 0 0,0 0 0,0 0 0,0 0 0,0 0 0,0 0 0,0 0 0,0 0 0,0 0 0,0 0 0,0 0 0,0 0 0,0 0 0,-11 23 0,11-23 0,-7 25 0,0-8 0,2 6 0,-2 0 0,-4 3 0,-1-1 0,1 1 0,4-1 0,-2-4 0,4 0 0,0-5 0,5-16 0,-11 23 0,11-23 0,0 0 0,0 0 0,-5 17 0,5-17 0,0 0 0,0 0 0,3-21 0,-3 21 0,9-26 0,-3 8 0,-1-1 0,2-2 0,0 0 0,2 1 0,-2 1 0,0 3 0,0-3 0,-2 3 0,1 0 0,-1 1 0,-5 15 0,5-27 0,-5 27 0,14-19 0,-14 19 0,0 0 0,11-18 0,-11 18 0,0 0 0,0 0 0,0 0 0,0 0 0,16-14 0,-16 14 0,0 0 0,0 0 0,19-7 0,-19 7 0,16 4 0,-16-4 0,18 9 0,-18-9 0,28 12 0,-9-5 0,3 0 0,0 0 0,0 0 0,-1-2 0,2 4 0,0 0 0,-4-2 0,-3 2 0,-16-9 0,23 10 0,-23-10 0,19 5 0,-19-5 0,18 0 0,-18 0 0,0 0 0,16-7 0,-16 7 0,0 0 0,0 0-13,0 0-29,5-17 0,-5 17 0,-24-12-2</inkml:trace>
        </inkml:traceGroup>
        <inkml:traceGroup>
          <inkml:annotationXML>
            <emma:emma xmlns:emma="http://www.w3.org/2003/04/emma" version="1.0">
              <emma:interpretation id="{F04FEED8-6EA4-41C6-AC4D-32BC5CE2F4BD}" emma:medium="tactile" emma:mode="ink">
                <msink:context xmlns:msink="http://schemas.microsoft.com/ink/2010/main" type="inkWord" rotatedBoundingBox="19974,10395 22711,10753 22600,11595 19864,11238"/>
              </emma:interpretation>
              <emma:one-of disjunction-type="recognition" id="oneOf1">
                <emma:interpretation id="interp5" emma:lang="en-US" emma:confidence="1">
                  <emma:literal>surgery</emma:literal>
                </emma:interpretation>
                <emma:interpretation id="interp6" emma:lang="en-US" emma:confidence="0">
                  <emma:literal>Surgery</emma:literal>
                </emma:interpretation>
                <emma:interpretation id="interp7" emma:lang="en-US" emma:confidence="0">
                  <emma:literal>surge-I</emma:literal>
                </emma:interpretation>
                <emma:interpretation id="interp8" emma:lang="en-US" emma:confidence="0">
                  <emma:literal>surges</emma:literal>
                </emma:interpretation>
                <emma:interpretation id="interp9" emma:lang="en-US" emma:confidence="0">
                  <emma:literal>surge-yo</emma:literal>
                </emma:interpretation>
              </emma:one-of>
            </emma:emma>
          </inkml:annotationXML>
          <inkml:trace contextRef="#ctx0" brushRef="#br0" timeOffset="3407.1949">5507 3997 27,'0'0'28,"0"0"2,7-23 2,-7 23-14,0 0-1,7-21-1,-7 21-2,0 0-4,0 0-1,-23-16-2,23 16-1,-30-1-1,14 6-1,-7-7 0,7 9-1,-10-5 0,10 5-1,-5-4 0,5 3 0,16-6-1,-28 14 0,28-14 0,-23 14 0,23-14-1,-18 16 1,18-16-1,-7 17 0,7-17 0,0 16 0,0-16 0,0 0 0,19 19 0,-19-19 0,27 13 0,-11-5 0,1 0 0,5 4 0,-3 4 0,2-2-1,0 3 2,-1 1-2,1 1 1,-5 0 1,-4 1-1,-12-20 0,6 28 0,-6-28 1,-6 26-1,6-26 0,-21 20 1,21-20-1,-34 10 1,17-6-1,-1-3 0,-1-1 1,-2 0-1,3-1 0,-3 1 0,0-2 0,3 2-1,2 0-1,16 0-1,-19-4-2,19 4-4,0 0-10,1-17-20,-1 17 0,27-21 0,-4 8 1</inkml:trace>
          <inkml:trace contextRef="#ctx0" brushRef="#br0" timeOffset="4243.2427">5791 4034 31,'0'0'28,"0"0"3,0 0 1,0 0-13,0 0-1,-16-11-1,16 11-5,0 0-2,-3 18-1,3-18-2,-14 19-2,14-19 0,-15 36-2,7-19 0,4 6-1,-3-4 0,7 4-2,-2-2 1,4 0-1,3-5 1,-5-16-1,9 26 0,-9-26 0,14 22 1,-14-22-1,21 10 0,-21-10 1,23-2-1,-23 2 0,25-14 1,-9 4-1,0-3 1,0-1-1,1 0 0,-2-1 0,-15 15 0,26-30 0,-12 14 1,-2 0 0,-1 0-1,-11 16 1,18-28-2,-18 28 2,16-25-1,-16 25 0,0 0 0,19-14 1,-19 14-1,0 0-1,0 0 2,7 16-1,-7-16 0,-5 30 0,5-11 1,-6 1-2,6 3 2,-1-1-1,-3 1 0,6-2 0,0-5 0,-2-16 0,7 25 0,-7-25-1,0 0 1,0 0-2,23 14-1,-23-14-3,16-7-2,-22-9-5,6 16-15,21-11-11,-21 11 1,6-19 1,-12 3 1</inkml:trace>
          <inkml:trace contextRef="#ctx0" brushRef="#br0" timeOffset="4599.2631">6190 4213 45,'7'25'31,"-7"-25"1,0 0 0,0 0-14,0 0-2,0 0-4,0 0-4,0 0-2,0 0-1,9-28-1,-7 5-1,1 2 0,1-2-2,3 2 1,-2 0-1,6 1 0,1 5 0,-12 15 0,25-21-1,-8 14 1,1 1-1,1-1-2,6 5 0,-9-5-4,7 11-4,-23-4-13,23-7-13,-23 7 0,19 0 0,-19 0 1</inkml:trace>
          <inkml:trace contextRef="#ctx0" brushRef="#br0" timeOffset="5283.3022">6693 4015 10,'0'0'25,"0"0"2,0 0 2,0 0-9,0 0-1,0 0-2,-16-4-4,16 4-2,0 0-3,-25 0-1,25 0 0,-24 7-2,24-7 1,-28 11-2,28-11 1,-29 14-1,29-14-1,-23 23-1,23-23 0,-12 31-1,10-11-1,2-3 1,2 4-1,5-3 0,-2-2 0,-5-16 0,23 14 0,-7-16 0,4-10 0,-5-6 1,3-3 0,0-5-1,-1-1 2,-2 1-1,-1 5 1,-7 2 0,-7 19 0,0 0 0,0 0 0,7 24 0,-9 2-1,-5 6 1,0 5-1,2 2 0,-1 1-1,1 1 0,1-6 1,-3 0-1,0-2 0,-3 1 1,-4-1-1,-6-1 0,-1-4 0,-2-2 0,4-5 0,1-5-1,0-9 0,18-7-2,-24-9-3,24 9-2,-13-37-5,13 37-9,2-37-15,-5 13-1,4 3-1,-4-4 2</inkml:trace>
          <inkml:trace contextRef="#ctx0" brushRef="#br0" timeOffset="5893.3371">6910 4131 65,'0'0'35,"16"0"-2,-16 0 1,25 12-19,-25-12-3,19-2-4,-19 2-2,25-12-2,-25 12-1,32-25 0,-18 8-1,-14 17 0,19-37-1,-10 19 1,-7-5-1,1 6-1,-6-2 2,1 3-1,2 16 0,-9-25 1,9 25-1,-17-5 1,17 5-1,-23 16 1,7-2-2,0 5 1,0 0 0,4 4-1,1 4 1,4-1-2,3-1 1,6-3 0,5 1 0,6-2 0,-1-1 0,9-3-1,4-3-2,-2-10-2,12 6-3,-19-24-8,16 5-21,-6-1-1,-8-11 0,-2 0 0</inkml:trace>
          <inkml:trace contextRef="#ctx0" brushRef="#br0" timeOffset="6171.353">7246 4166 21,'0'0'28,"0"0"3,0 0-1,0 0-8,12-20 0,-9-4-5,13 8-5,-10-14-4,11 7-2,-4-7-3,8 8-1,-2-3-1,4 7-1,0 4 1,-2 6-1,1 1-1,-3-2-2,4 11-8,-23-2-22,21-2 0,-3 9-1,-18-7 0</inkml:trace>
          <inkml:trace contextRef="#ctx0" brushRef="#br0" timeOffset="6622.3786">7687 4036 88,'0'0'33,"18"9"0,-18-9 2,0 0-31,17 0 1,-17 0 0,32 0 0,-13-4-1,10 6 0,-10-6-2,11 3 0,-5-3-1,3 1 0,-5-3-1,0-1 0,-2-2 1,0-3-1,0-4 1,-3-1 0,-7-4 1,-11 21 2,14-30-1,-14 30 1,0 0 1,0 0 0,-35 16 2,12 21-7,-11 6 0,-1 17 0,-11 3 0,2 11 0,0 2 0,3-1 0,4-4 0,9-13 0,5-9 0,5-12 0,13-9 0,5-28 0,0 0-27,0 0-15,-6-42-1,6 7 2,-3-13-1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174 1657 18,'0'0'21,"0"0"-1,-13 16 1,13-16 0,0 0-2,0 0-3,0 0-3,0 0-2,0 0-4,0 0 0,-19-5-2,19 5-1,0 0-2,-18-22 1,18 22-1,-10-24-1,4 8 1,3 0-1,-3-7 1,5 2-1,-1-5 0,4 0 1,-4-4-1,4 0 1,-1-4-2,-1-4 2,2-1-2,-4-1 0,1-2 0,-1 1-1,0-1 1,0 2-1,-3-1 3,2 4-3,-1 0 3,2-1-1,-1-5 0,3 3 0,0-6 0,-2 1-1,0-3 1,2 1 0,-5 1-1,3 4 0,-3 2 0,0 6 1,-1 1-1,-4 3 0,3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0,4-4 0,1-8 0,1-4 0,1-5 2,2-6-3,4-6 3,-2-3-1,0-4-1,-4-4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0,0-2 0,-1-1 0,3-1 0,0 3 0,2-1 0,-2 4 1,1 0-2,1 3 1,0 2 0,1 4 0,1 3 0,-1 0 0,-1 2 2,0 2-2,-2 1 2,-2 2-3,0 4 3,1 3-3,-1 0 3,2 16-3,-5-23 0,5 23-4,-7-16-5,7 16-22,0 0-6,0 0 2,21-5-3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B563A5-7309-42CF-BA16-E18451411CE2}" emma:medium="tactile" emma:mode="ink">
          <msink:context xmlns:msink="http://schemas.microsoft.com/ink/2010/main" type="inkDrawing"/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0:00:09.4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5A3198-57B6-435F-9E27-5482DC6FC0E7}" emma:medium="tactile" emma:mode="ink">
          <msink:context xmlns:msink="http://schemas.microsoft.com/ink/2010/main" type="writingRegion" rotatedBoundingBox="11559,15058 21318,14858 21372,17503 11613,17703"/>
        </emma:interpretation>
      </emma:emma>
    </inkml:annotationXML>
    <inkml:traceGroup>
      <inkml:annotationXML>
        <emma:emma xmlns:emma="http://www.w3.org/2003/04/emma" version="1.0">
          <emma:interpretation id="{EC3E393D-0D49-46B9-9455-160F7F079B46}" emma:medium="tactile" emma:mode="ink">
            <msink:context xmlns:msink="http://schemas.microsoft.com/ink/2010/main" type="paragraph" rotatedBoundingBox="12016,15049 15778,14971 15787,15404 12025,154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957540-07D9-44EF-B840-B342C27832D0}" emma:medium="tactile" emma:mode="ink">
              <msink:context xmlns:msink="http://schemas.microsoft.com/ink/2010/main" type="inkBullet" rotatedBoundingBox="12016,15049 12425,15040 12433,15447 12024,15455"/>
            </emma:interpretation>
            <emma:one-of disjunction-type="recognition" id="oneOf0">
              <emma:interpretation id="interp0" emma:lang="en-US" emma:confidence="0">
                <emma:literal>u</emma:literal>
              </emma:interpretation>
              <emma:interpretation id="interp1" emma:lang="en-US" emma:confidence="0">
                <emma:literal>U</emma:literal>
              </emma:interpretation>
              <emma:interpretation id="interp2" emma:lang="en-US" emma:confidence="0">
                <emma:literal>2</emma:literal>
              </emma:interpretation>
              <emma:interpretation id="interp3" emma:lang="en-US" emma:confidence="0">
                <emma:literal>)</emma:literal>
              </emma:interpretation>
              <emma:interpretation id="interp4" emma:lang="en-US" emma:confidence="0">
                <emma:literal>0</emma:literal>
              </emma:interpretation>
            </emma:one-of>
          </emma:emma>
        </inkml:annotationXML>
        <inkml:trace contextRef="#ctx0" brushRef="#br0">459-585 4,'0'0'24,"0"0"0,0 0-5,-7 18 0,7-18-3,0 0-2,0 0-3,0 0-2,-6 21 0,6-21-2,0 0-1,2 19-2,-2-19 1,4 27-2,1-10 0,-5-17 0,3 34-1,-3-34 0,4 31 0,-4-31 0,2 32 0,-2-32 1,5 26-2,-5-26 1,5 27 0,-5-27-1,4 26 0,-4-26-1,5 30 1,-5-30-1,5 26 0,-5-26 0,7 23 0,-7-23 0,11 18 1,-11-18-1,0 0 1,18 14-1,-18-14 0,16 9 0,-16-9 1,17 5-1,-17-5 0,20 2 0,-20-2 0,16 0 0,-16 0 1,19-2-1,-19 2 0,21-4 0,-21 4 0,25-8 0,-25 8 1,26-11-1,-10 2 0,0 2 0,-16 7 0,28-14 0,-28 14 1,23-10-1,-23 10 0,18-7 0,-18 7 0,0 0 0,16-13 1,-16 13-1,0 0 1,12-21-1,-12 21 1,9-16-1,-9 16 1,0 0-1,7-15 0,-7 15 0,0 0 0,0 0 1,2-20-1,-2 20 0,0 0 0,0-23 0,0 23 0,0-19 0,0 19 0,3-21 0,-3 21 0,2-18 0,-2 18 0,0 0-1,2-16-1,-2 16 0,0 0-2,0 0-1,0-21-2,0 21-2,2-23-3,-2 23-5,5-21-3,-5 21-7,9-19-6,-13 3 3,4 16 1</inkml:trace>
        <inkml:trace contextRef="#ctx0" brushRef="#br0" timeOffset="1023.0585">612-471 8,'0'0'13,"0"0"0,0 0-1,0 0-1,0 0-2,0 0-1,0 0-1,0 0 1,0 0-1,0 0-1,0 0 1,0 0 0,0 0-1,0 0 0,0 0 0,0 0-2,13 20 0,-13-20-1,0 0 0,0 0 0,8 21 0,-8-21 0,2 18 0,-2-18-1,0 19 1,0-19-1,2 21 1,-2-21-1,2 21-1,-2-21 0,3 23 0,-3-23 1,6 18-1,-6-18 0,3 19 0,-3-19 0,0 16-1,0-16 1,0 0 0,-3 17 0,3-17-1,0 0 0,3 20 0,-3-20 0,0 0 0,0 0 1,7 19-1,-7-19 0,0 0 0,0 0 0,0 0 1,0 0-1,0 0 0,-2 16-1,2-16-2,0 0-1,0 0-2,0 16-8,0-16-11,0 0-8,0 0 1,0 0 0</inkml:trace>
      </inkml:traceGroup>
      <inkml:traceGroup>
        <inkml:annotationXML>
          <emma:emma xmlns:emma="http://www.w3.org/2003/04/emma" version="1.0">
            <emma:interpretation id="{547FC35A-DDD8-46F4-A7D1-158890E57E7B}" emma:medium="tactile" emma:mode="ink">
              <msink:context xmlns:msink="http://schemas.microsoft.com/ink/2010/main" type="line" rotatedBoundingBox="15357,15023 15778,15014 15787,15404 15365,15413"/>
            </emma:interpretation>
          </emma:emma>
        </inkml:annotationXML>
        <inkml:traceGroup>
          <inkml:annotationXML>
            <emma:emma xmlns:emma="http://www.w3.org/2003/04/emma" version="1.0">
              <emma:interpretation id="{1C12BCA6-812C-43B3-815C-E467C5B61F0D}" emma:medium="tactile" emma:mode="ink">
                <msink:context xmlns:msink="http://schemas.microsoft.com/ink/2010/main" type="inkWord" rotatedBoundingBox="15357,15023 15778,15014 15787,15404 15365,15413"/>
              </emma:interpretation>
              <emma:one-of disjunction-type="recognition" id="oneOf1">
                <emma:interpretation id="interp5" emma:lang="en-US" emma:confidence="0">
                  <emma:literal>0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Q</emma:literal>
                </emma:interpretation>
                <emma:interpretation id="interp9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2984.1707">3788-595 10,'-2'-16'22,"2"16"-5,0 0 0,0 0 2,0 0-1,0 0-4,0 0-1,0 0-3,0 0-2,0 0-2,12 19-2,-12-19 0,0 21-1,0-21 0,2 32 0,-2-32-1,2 33 0,-2-15 0,5 1-1,-1 1 1,5-1-1,-2-1 0,1 1-1,1-3 1,2 1-1,-11-17 0,23 27 0,-23-27 0,25 21 0,-25-21 0,19 17 0,-19-17 0,16 14 0,-16-14 0,12 16-1,-12-16 2,0 0-1,14 20 1,-14-20-1,0 0 1,18 17-1,-18-17 1,16 4 0,-16-4-1,17 0 1,-17 0 0,18-6-1,-18 6 0,20-10 1,-20 10-1,17-12 1,-17 12-1,18-20 1,-18 20 0,21-23 0,-12 8 0,3-1 0,-3-2 0,3 1 0,-1 1 0,-2 0 0,-9 16 0,14-27 0,-14 27-1,7-17 1,-7 17-1,2-16 1,-2 16-1,0 0 0,2-18 0,-2 18 0,0 0 1,3-19-1,-3 19 0,0 0 0,5-16 0,-5 16 0,0 0-1,6-16 0,-6 16-2,0 0-1,0 0-4,-2-19-12,2 19-13,0 0-2,0 0 0,0 0 1</inkml:trace>
          <inkml:trace contextRef="#ctx0" brushRef="#br0" timeOffset="3967.2269">4015-606 26,'0'0'17,"0"0"-1,18 2-1,-18-2 0,0 0-4,0 0-1,0 0-2,0 0-1,-2 16-1,2-16-1,0 0 1,4 19-1,-4-19 0,-4 21-1,4-21 1,-5 28-2,5-28-1,-7 30 2,7-30-3,-7 30 0,7-30 0,-4 30 0,4-30 0,0 26 1,0-26-1,-1 28 0,1-28 1,3 29-1,-3-29 1,5 26-2,-5-26 1,6 21 0,-6-21-1,2 16 1,-2-16-1,0 0 0,0 0 0,0 0 0,0 0-1,0 0-1,1 16-3,-1-16-3,0 0-12,0 0-9,0 0-4,0 0 0,0 0 1</inkml:trace>
        </inkml:traceGroup>
      </inkml:traceGroup>
    </inkml:traceGroup>
    <inkml:traceGroup>
      <inkml:annotationXML>
        <emma:emma xmlns:emma="http://www.w3.org/2003/04/emma" version="1.0">
          <emma:interpretation id="{0A0D3ED2-C201-4FEC-8607-F5B61CA8B221}" emma:medium="tactile" emma:mode="ink">
            <msink:context xmlns:msink="http://schemas.microsoft.com/ink/2010/main" type="paragraph" rotatedBoundingBox="11570,15630 17126,15608 17129,16588 11574,16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6D1B07-D828-43D3-A8FE-DFEB5D00441E}" emma:medium="tactile" emma:mode="ink">
              <msink:context xmlns:msink="http://schemas.microsoft.com/ink/2010/main" type="line" rotatedBoundingBox="11570,15630 17126,15608 17129,16588 11574,16610"/>
            </emma:interpretation>
          </emma:emma>
        </inkml:annotationXML>
        <inkml:traceGroup>
          <inkml:annotationXML>
            <emma:emma xmlns:emma="http://www.w3.org/2003/04/emma" version="1.0">
              <emma:interpretation id="{6B9EEF4B-728E-4F3E-BCA5-1A5FB86213C4}" emma:medium="tactile" emma:mode="ink">
                <msink:context xmlns:msink="http://schemas.microsoft.com/ink/2010/main" type="inkWord" rotatedBoundingBox="14979,15616 17126,15608 17129,16588 14983,16596"/>
              </emma:interpretation>
              <emma:one-of disjunction-type="recognition" id="oneOf2">
                <emma:interpretation id="interp10" emma:lang="en-US" emma:confidence="0">
                  <emma:literal>[mitotic</emma:literal>
                </emma:interpretation>
                <emma:interpretation id="interp11" emma:lang="en-US" emma:confidence="0">
                  <emma:literal>[Mitotic</emma:literal>
                </emma:interpretation>
                <emma:interpretation id="interp12" emma:lang="en-US" emma:confidence="0">
                  <emma:literal>[miotics</emma:literal>
                </emma:interpretation>
                <emma:interpretation id="interp13" emma:lang="en-US" emma:confidence="0">
                  <emma:literal>•Mitotic</emma:literal>
                </emma:interpretation>
                <emma:interpretation id="interp14" emma:lang="en-US" emma:confidence="0">
                  <emma:literal>•mitotic</emma:literal>
                </emma:interpretation>
              </emma:one-of>
            </emma:emma>
          </inkml:annotationXML>
          <inkml:trace contextRef="#ctx0" brushRef="#br0" timeOffset="-668129.2148">3636 242 9,'0'0'27,"0"0"1,0 0 3,0 0-9,0 0-5,0 0 0,-14-16-3,14 16-3,0 0-3,0 0-2,-21-2-1,21 2 0,-16 0-1,16 0 0,-21 11-1,21-11 1,-30 15-2,14-2 1,-4-1-1,4 2 0,-1-2-1,4 4 1,13-16-1,-23 28 0,15-12 0,2 2 0,3-1 0,1 2-1,4 1 1,1-1-1,4 2 1,2-3-1,4-1 0,1-1 1,0 0-1,2-2 0,0-4 0,1 3 0,1-6 1,-2 2-1,-16-9 0,30 7 1,-14-7-1,-16 0 0,30-7 1,-13 0-1,-1-4 1,2 0-1,0-1 1,-1 2-1,-1-3 0,2 3 0,-2-2 0,-16 12 0,28-25 0,-16 9 0,-1 0 1,1-1-1,-12 17 0,21-28 0,-21 28 0,14-25 0,-14 25 1,0 0-1,9-17 0,-9 17 0,0 0 1,-16-13-1,16 13 0,-15-14 0,15 14 0,-18-17 0,18 17 0,-20-16 0,20 16 0,-23-11 0,8 10 0,-1 2 1,-4 1-1,1 0 0,-2 3 0,1-1 0,1 1 0,3-2-1,16-3-1,-21 2 0,21-2-2,0 0-3,0 0-3,-5-24-11,5 24-18,5-18 0,-5 18 1,0 0 1</inkml:trace>
          <inkml:trace contextRef="#ctx0" brushRef="#br0" timeOffset="-666847.1415">3421 126 13,'0'0'25,"0"0"3,0 0 1,0 0-8,0 0-5,0 0-1,0 0-3,5-18-1,-5 18-2,0 0-1,16 2-1,-16-2-2,0 0 0,21-2-1,-5 4 0,0-4-1,7 4-1,1-6-1,8 1 0,0-2 0,5-2 0,-3 0-1,-1 0 0,-3 1 1,-3 1-1,-4 2 0,-6 1 0,-1 2-1,-16 0 1,23 2-2,-23-2 0,19 5-2,-19-5-2,20 5-3,-20-5-8,0 0-20,25-2 2,-25 2-2,21 7 3</inkml:trace>
          <inkml:trace contextRef="#ctx0" brushRef="#br0" timeOffset="-666231.1062">3500 758 15,'0'0'26,"0"0"1,0 0 3,0 0-10,0 0-2,0 0-5,0 0-3,0 0-2,0 0 0,0 0-1,27 14-2,-27-14 0,15 0-1,-15 0 1,22 0-1,-22 0-1,31-4 0,-15 1-1,7 1 0,-3-3-1,4-2 0,1-4 0,2-1-1,1-2 0,0 0 0,-3 2 0,-2-1 0,-4 6-1,-19 7-3,27 0-2,-27 0-10,0 0-20,0 0 0,0 0 0,-11 21 0</inkml:trace>
          <inkml:trace contextRef="#ctx0" brushRef="#br0" timeOffset="-667433.1748">3657 68 20,'0'0'25,"0"0"4,0 0-1,0 0-8,0 0-1,0 0-4,0 0-3,0 0 1,0 0-3,0 0-2,18 23-1,-18-23-2,-4 31 0,1-11-2,5 8 1,-4 0-2,2 7 1,-2-4-1,4 3-1,0 1 0,1 0 0,1 0 0,1-1 0,-2-5-1,1 1 1,-1-2-1,3 0 0,-3-3 0,1-2 1,-2-2-1,-1-2 0,-1-3 0,0 0 0,0-16 0,0 24 0,0-24 0,0 18 1,0-18-1,0 0-1,0 0 1,0 0-1,-3 16-1,3-16 0,0 0-2,0 0-1,0 0-2,0 0-1,0 0-7,0 0-13,-20-16-8,20 16 0,0 0 1,-12-16 1</inkml:trace>
          <inkml:trace contextRef="#ctx0" brushRef="#br0" timeOffset="-665326.0545">4090 628 18,'-2'-19'28,"2"19"1,0 0 1,0 0-11,0 0 0,0 0-3,0 0-3,0 0-3,0 0-2,0 0-2,14 22-1,-14-22 0,0 0-1,0 21-1,5-5 0,-5-16-1,4 34 0,-4-17 0,3 8-1,-1-2 0,2 3 0,-1 0 0,-1 1-2,0-3 2,-2-1-2,1-2 2,1 0-3,-2-21 3,0 26-3,0-26 2,0 0-1,0 0 0,0 0 0,0 0-1,-9-17-1,9 17-5,-10-32-3,10 32-20,-2-24-4,-3 8-1,5 16-1</inkml:trace>
          <inkml:trace contextRef="#ctx0" brushRef="#br0" timeOffset="-664634.0148">4301 668 39,'0'0'28,"16"2"-2,-16-2-3,0 0-5,0 0-2,0 0-5,4 23 0,-4-23-5,0 0 0,0 0-2,0 0 0,0 0-1,-16 16 0,16-16 0,0 0 0,-21 12-1,21-12 1,-20 16-1,20-16 1,-24 19-1,24-19 0,-23 19-1,23-19 1,-20 16-1,20-16 0,-16 11 0,16-11-1,0 0 1,0 0-1,-14 16 1,14-16-1,0 0 0,0 0 1,0 0-1,0 0 0,0 0 1,0 0-1,16 15 0,-16-15 1,18 11-1,-18-11 0,25 16 1,-25-16-1,30 15 0,-30-15-1,30 18 2,-30-18-2,26 16 1,-10-9-1,-16-7 2,26 10-2,-26-10 1,23 7 0,-23-7 0,22 7 0,-22-7 0,17 2-1,-17-2-1,0 0-3,21 5-3,-21-5-11,-7-15-19,7 15 1,0 0-1,0 0 1</inkml:trace>
          <inkml:trace contextRef="#ctx0" brushRef="#br0" timeOffset="-663803.9674">4709-20 23,'0'0'28,"0"0"1,0 0 3,0 0-12,-16-2-4,16 2-2,0 0-1,-21 18-5,-2-13 0,13 13-2,-13-4-1,7 9-1,-7-2-2,7 5 1,-3-1-1,4 3-1,3-2 1,3 0-1,0 2 0,8 4 0,1 0-1,3 3 1,1 2 0,1-1-1,0 3 0,4-2 1,0-4-1,0-5 0,3 0 0,-1-5 0,-1-5 0,-10-18-1,25 26 1,-25-26-2,30 18-1,-30-18-1,28 12-5,-28-12-12,0 0-16,0 0 1,0 0-1,14-16 2</inkml:trace>
          <inkml:trace contextRef="#ctx0" brushRef="#br0" timeOffset="-680213.906">296 61 1,'-2'-16'21,"2"16"2,0 0-1,0 0-6,0 0 1,0 0 0,0 0-3,0 0-1,0 0-2,-14-18-2,14 18-1,-16-3-2,16 3-1,-24-5-1,24 5 0,-39-4 0,20 6-1,-10-7 1,10 5-1,-8-4 0,10 4 0,-4-2-1,21 2 0,-30-1 0,30 1 0,-22-2 0,22 2-1,0 0 0,0 0 1,-17-2-1,17 2 0,0 0 0,0 0-1,0 0 1,0 0 0,0 0 0,0 0 0,0 0 0,0 0 0,0 0 0,5 19 0,-5-19 0,7 23 0,-3-7-1,1 5 1,0 5-1,2 4 1,-1 4-1,-1 4 1,-2 1-1,3 3 1,-1 2-1,0 0 1,1-2-1,2 2 0,-2-6 1,-3 1-1,1 0 0,-4-2 1,-2-6-1,0-1 0,-1-2 0,-1-2 0,-1-3 0,-2 0 0,3-2 0,-1-3 1,5-1-1,-4-1 0,4 0 0,0-16 0,-3 23 0,3-23 0,0 0 0,2 19-1,-2-19 1,0 0 0,0 0 0,0 0 0,0 0 0,0 0-1,0 0 1,0 0 1,0 0-1,0 0-1,0 0 1,0 0-1,0 0 1,0 0 1,16 5-1,-16-5 0,21-3 0,-2-1 0,1 1 0,6-1 1,4 1-1,4-1 0,-1 1 0,2 1 0,-1 0 0,-4-1-1,0 1-1,-9-3-2,2 6-3,-23-1-6,20-15-25,-20 15-3,0 0 2,-18-6-1</inkml:trace>
          <inkml:trace contextRef="#ctx0" brushRef="#br0" timeOffset="-678677.8181">526 336 38,'1'-19'29,"-1"19"-2,0 0-3,0 0-3,0 0-3,0 0-4,0 16-4,0-16-2,-3 18-2,3-18 0,-5 24-2,5-24 0,-4 33-1,1-15 0,1 7-1,-3-4-1,3 0 0,0 2 0,0-1-1,0-1 1,1-3-1,1-18 1,-2 26-1,2-26 0,0 0 1,0 16-1,0-16 1,0 0-1,0 0 0,-2-19 1,2 19-1,-2-32 0,1 15 0,1-4 1,-2 1-1,4-1 0,-2-2 0,3 2-1,4 4 1,2-1 0,0 1 0,1 1 0,-1 0 0,-9 16 0,21-28 0,-21 28 0,18-23 0,-18 23 0,12-19 0,-12 19 0,0 0 0,0 0 0,13-16 0,-13 16 0,0 0 0,0 0 0,0 0 0,0 0 0,0 0 0,18 2 0,-18-2 0,0 0 0,19 17 0,-19-17 0,14 18 0,-14-18 0,14 21 1,-14-21-1,16 25 0,-16-25 0,11 19 0,-11-19 0,12 21 0,-12-21 0,14 17 0,-14-17 0,7 16 0,-7-16 0,11 16 1,-11-16-2,0 0 1,0 0 0,0 0 0,0 0 0,0 0 0,0 0 0,0 0 0,0 0 1,0 0-2,17-12 1,-17 12 0,9-23 1,-2 5-2,-1 1 2,2-1-2,1 1 2,2-1-2,-2 1 2,0 1-2,-9 16 1,17-27 0,-17 27 0,18-17 0,-18 17 0,17-14 0,-17 14 0,18-14 0,-18 14 0,20-12 0,-20 12 0,0 0 0,21-9 0,-21 9 0,0 0 0,14 16 0,-14-16 0,5 22 0,-1-6 1,-1 2-1,1 3 0,-1-2 0,1 4 0,1 3 1,0 2-1,1 4 0,-3 0 0,2 1 0,-3-3 1,2 3-1,-1-5 0,-1-5 0,0-5 0,-2-18 0,3 22 0,-3-22 0,0 0-1,0 0 0,0 0-2,4-21-2,-4 21-4,-4-24-9,4 24-19,-1-25-1,1 25 0,-7-28 1</inkml:trace>
          <inkml:trace contextRef="#ctx0" brushRef="#br0" timeOffset="-677989.7788">1136 49 50,'0'0'32,"0"0"1,-17 1 0,17-1-18,0 0-3,0 0-3,0 0-4,0 0-1,32-14-1,-17 4 0,8 3 0,-1-2-1,2 2-1,-4 0 1,1 7 0,-3 0-1,-3 7 0,-15-7 1,18 28-1,-13-9 1,2 8 0,-3 2-1,1 7 1,-1 0-1,-1 8 1,1-2-1,1 6 1,0-1-2,3 4 2,-1-3-1,3 1 0,1-4-1,1-4 1,0 1 0,3-5-1,-3-4 1,0-3 0,1-4-1,-3-1 1,-1-4 0,-2-2-1,-7-19 1,9 27-1,-9-27 1,2 17-1,-2-17 1,0 0-1,-20 12 0,20-12 1,-26 7-1,10-1 1,-5-3-1,0 3-1,-4 2 1,0 1-2,0 2-2,-5-11-3,20 17-12,-10-17-20,20 0-1,-22-9 1,22 9 0</inkml:trace>
          <inkml:trace contextRef="#ctx0" brushRef="#br0" timeOffset="-677507.7512">1802 219 51,'0'0'32,"-18"16"1,18-16 1,7 33-19,-7-33-2,7 33-2,-8-17-3,13 12-2,-7-7-1,8 9-1,-8-5-2,7 1 0,-6-5-1,1-5-1,-2 0-2,-5-16-2,0 0-1,0 0-5,0 0-6,0 0-17,-16-20-3,16 20-1,-12-31 3</inkml:trace>
          <inkml:trace contextRef="#ctx0" brushRef="#br0" timeOffset="-677088.7272">1804 351 35,'0'0'32,"0"0"2,0 0 0,3 15-12,-3-15-7,18 6-1,-18-6-5,25 1-2,-25-1-2,38 0-1,-16-1-1,8-1-1,-2-2 0,9 1 0,0 1-1,5-1 0,4-1 0,0 1 0,2-1 0,-1 0 0,3 1-1,-2-2 1,-3-1-1,0-1 1,-7 0-1,1 0 0,-7 4 1,-4-1-1,-5 3 0,-3-1 0,-20 2 0,24 0 0,-24 0 0,0 0-1,18 0-1,-18 0-1,0 0-3,0-18-2,0 18-5,0 0-15,0 0-10,0 0 2,-16-21-1,16 21 3</inkml:trace>
          <inkml:trace contextRef="#ctx0" brushRef="#br0" timeOffset="-676607.6995">2598 149 52,'0'0'33,"0"0"1,-21 14-8,21-14-6,0 0-2,0 0-7,-7 19-3,7-19-3,0 0 0,0 0-2,25 19 0,-25-19-1,28 7 0,-9-1-1,2 1 1,1-2-1,2 2 0,-3 0 0,1 2-1,-3-2 1,-1 1-1,-18-8 1,24 11 0,-24-11-1,0 0 1,9 19 0,-9-19-1,-19 25 1,5-9 1,-7 3-1,-2 4 0,-6 0 0,3 1 0,-1-1 0,4 0 0,2-4 0,7-1-1,14-18 0,-21 23-1,21-23-1,0 0-2,-4 21-5,4-21-15,-7-16-16,7 16 1,0 0-2,11-21 2</inkml:trace>
        </inkml:traceGroup>
        <inkml:traceGroup>
          <inkml:annotationXML>
            <emma:emma xmlns:emma="http://www.w3.org/2003/04/emma" version="1.0">
              <emma:interpretation id="{FFB952C8-FA44-472B-AF20-198AE3D048A2}" emma:medium="tactile" emma:mode="ink">
                <msink:context xmlns:msink="http://schemas.microsoft.com/ink/2010/main" type="inkWord" rotatedBoundingBox="16570,15474 17319,15804 17019,16485 16270,16154"/>
              </emma:interpretation>
              <emma:one-of disjunction-type="recognition" id="oneOf3">
                <emma:interpretation id="interp15" emma:lang="en-US" emma:confidence="1">
                  <emma:literal>m)</emma:literal>
                </emma:interpretation>
                <emma:interpretation id="interp16" emma:lang="en-US" emma:confidence="0">
                  <emma:literal>m,</emma:literal>
                </emma:interpretation>
                <emma:interpretation id="interp17" emma:lang="en-US" emma:confidence="0">
                  <emma:literal>m]</emma:literal>
                </emma:interpretation>
                <emma:interpretation id="interp18" emma:lang="en-US" emma:confidence="0">
                  <emma:literal>M)</emma:literal>
                </emma:interpretation>
                <emma:interpretation id="interp19" emma:lang="en-US" emma:confidence="0">
                  <emma:literal>ms</emma:literal>
                </emma:interpretation>
              </emma:one-of>
            </emma:emma>
          </inkml:annotationXML>
          <inkml:trace contextRef="#ctx0" brushRef="#br0" timeOffset="-662496.8926">4852 210 12,'0'0'26,"0"0"4,0 0 0,-7-19-10,7 19 0,0 0-2,0 0-4,0 0-2,16 16-4,-16-16-1,0 0-1,0 0-2,-5 28 0,5-28 0,-6 28-1,1-12-1,3 6-1,-3-4 1,3 3-1,-1 0 0,1 0 0,0-2-1,0-1 1,2-18-1,0 26 0,0-26 0,4 21 1,-4-21-1,0 0 0,0 0 0,0 0 0,0 0 1,0 0-1,0 0 1,-11-17-1,11 17 0,-7-21 0,7 21 1,-5-21-1,5 21 0,0-21 0,0 21 0,5-27 0,-1 11 0,1 1-1,0-3 1,3-1 0,-1-2 0,1 1 0,-1 3 0,1 1 0,-8 16 0,12-23 1,-12 23-1,0 0 0,14-16 0,-14 16 0,0 0-1,0 0 1,0 0 0,0 0 1,0 0-1,18 6 0,-18-6 0,7 17 1,-7-17-1,9 28 0,-2-10 0,0 1 1,0 2-1,0-1 0,0-3 0,2 1 0,-9-18 0,14 23 0,-14-23 0,0 0 0,19 17 0,-19-17 0,0 0 0,0 0 0,16 4 0,-16-4 0,0 0 0,20-14 0,-20 14 0,14-18 0,-14 18 0,16-19 0,-8 3 0,-1 0 0,0 0 0,2-3 0,0 0 0,0-1 0,5-1 0,-3 2 0,-1 3 0,-10 16 0,20-24 0,-20 24 0,0 0 0,16-11 0,-16 11 0,0 0 0,0 0 0,7 16 0,-7-16 1,1 28-1,3-10 0,-2 3 1,-6 3-1,6 1 1,5-1-1,-2 1 1,1-4 0,2 4-1,-2-3 1,4-1 0,-1 1-1,-5 0 0,-1-1 0,2 2 1,1-2-1,-4-1 0,-1-5 0,-1-15 0,2 21 0,-2-21 0,0 0-1,0 0 0,0 0-1,0 0-2,0 0-3,-2-33-5,2 33-23,6-28-4,-8 12 0,-2 0 0</inkml:trace>
          <inkml:trace contextRef="#ctx0" brushRef="#br0" timeOffset="-661837.8549">5334-11 35,'0'0'30,"0"0"3,0 0-1,0 0-12,0 0-4,0 0-2,0 0-5,0 0-2,0 0 0,16 7-2,-16-7 0,25 21-1,-8-5-1,-1-2 0,5 7-1,-1 0 1,-1 5-2,-1 1 1,0 6 0,-8 0-1,4 4 0,-5 2 1,0 1-1,-6 2 0,3 2 1,-6-3-1,2-1 0,-4-1 0,2-1 0,-6-1 0,-2-4 0,-5-3 0,1 0 0,-4-2-1,0-3 1,-2-2-1,1-6 1,1-3-1,16-14 0,-27 20 0,27-20-1,-15 3-1,15-3-3,0 0-4,-22-21-18,22 21-14,-7-19 1,7 19 1,-8-28-3</inkml:trace>
        </inkml:traceGroup>
      </inkml:traceGroup>
    </inkml:traceGroup>
    <inkml:traceGroup>
      <inkml:annotationXML>
        <emma:emma xmlns:emma="http://www.w3.org/2003/04/emma" version="1.0">
          <emma:interpretation id="{91D5E94A-3B7C-413E-993F-452C94AE0B10}" emma:medium="tactile" emma:mode="ink">
            <msink:context xmlns:msink="http://schemas.microsoft.com/ink/2010/main" type="paragraph" rotatedBoundingBox="14755,17101 21351,16650 21393,17270 14798,177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2BBEC0-1FDE-4E62-8F89-93CD4E4ABCBF}" emma:medium="tactile" emma:mode="ink">
              <msink:context xmlns:msink="http://schemas.microsoft.com/ink/2010/main" type="line" rotatedBoundingBox="14755,17101 21351,16650 21393,17270 14798,17720"/>
            </emma:interpretation>
          </emma:emma>
        </inkml:annotationXML>
        <inkml:traceGroup>
          <inkml:annotationXML>
            <emma:emma xmlns:emma="http://www.w3.org/2003/04/emma" version="1.0">
              <emma:interpretation id="{C5326EA6-BA15-4708-ABB8-18E9925D061B}" emma:medium="tactile" emma:mode="ink">
                <msink:context xmlns:msink="http://schemas.microsoft.com/ink/2010/main" type="inkWord" rotatedBoundingBox="14757,17133 17539,16943 17579,17530 14798,17720"/>
              </emma:interpretation>
              <emma:one-of disjunction-type="recognition" id="oneOf4">
                <emma:interpretation id="interp20" emma:lang="en-US" emma:confidence="0">
                  <emma:literal>Kervaire</emma:literal>
                </emma:interpretation>
                <emma:interpretation id="interp21" emma:lang="en-US" emma:confidence="0">
                  <emma:literal>Keri/ wire</emma:literal>
                </emma:interpretation>
                <emma:interpretation id="interp22" emma:lang="en-US" emma:confidence="0">
                  <emma:literal>Keri/ hire</emma:literal>
                </emma:interpretation>
                <emma:interpretation id="interp23" emma:lang="en-US" emma:confidence="0">
                  <emma:literal>Kenmare</emma:literal>
                </emma:interpretation>
                <emma:interpretation id="interp24" emma:lang="en-US" emma:confidence="0">
                  <emma:literal>Keri/ cire</emma:literal>
                </emma:interpretation>
              </emma:one-of>
            </emma:emma>
          </inkml:annotationXML>
          <inkml:trace contextRef="#ctx0" brushRef="#br0" timeOffset="-658530.6658">3188 1517 21,'0'0'27,"0"0"2,8-15-1,-8 15-9,0 0-2,0 0-2,0 0-3,9 17-1,-9-17-3,0 0-1,0 21-1,7-1-1,-8-3-1,8 10-1,-7-1 0,5 7 0,-3-1-1,3 3-1,-3-1 0,3-3 0,0-1 0,1-3-1,-5-4 0,3-2 0,-2-6 0,-2 1 1,0 2-1,0-18 0,-4 16-1,4-16-1,0 0 0,0 0-2,0 0-3,-16-28-4,16 28-11,6-20-17,-6 20 3,-9-28-1,5 12 3</inkml:trace>
          <inkml:trace contextRef="#ctx0" brushRef="#br0" timeOffset="-657951.6327">3449 1590 44,'0'0'28,"0"0"-2,-7 17-5,7-17-4,-13 18-5,13-18-3,-14 16-2,14-16 0,-16 14-3,16-14 0,-21 17-1,21-17 0,-24 27-1,6-12 1,6 5-1,-4-4-1,2 1 0,14-17-1,-23 25 1,23-25-1,0 0 0,-15 17 0,15-17 1,0 0-1,0 0 1,0 0 0,22 14 0,-22-14 0,24 15 0,-6-8 0,1 1-1,3 1 1,1 0-1,3-2 0,-1 0 0,-2 0 1,-2-2-1,-5 1-1,-16-6-2,23 7-1,-23-7-3,0 0-7,0 0-12,-11-18-8,11 18-2,-14-16 3,14 16 0</inkml:trace>
          <inkml:trace contextRef="#ctx0" brushRef="#br0" timeOffset="-657380.6">3615 1764 13,'19'1'21,"-19"-1"-9,20-3 2,-20 3 2,26-7 0,-26 7 0,27-11-3,-12 11-2,-15 0-3,25-8-1,-25 8-3,20-13 0,-20 13-1,17-21-1,-8 5 1,-9 16-1,16-31 1,-16 31 1,11-29-1,-11 29-1,1-21 0,-1 21 0,0 0 0,0 0 0,-21-14 0,21 14-1,-18-1-1,18 1 1,-19-2 0,19 2-1,-21 7 1,21-7 0,-25 21 1,15-4 0,-3-1 0,4 7 0,-1-5 0,5 6 0,1-6 0,4 1 0,5-3-1,4 0 0,-9-16-1,21 23 1,-21-23-1,27 21 0,-27-21 0,30 18 0,-30-18 0,26 14 0,-26-14-1,25 5 0,-9-3-2,-16-2-1,25-7-3,-22-11-10,-3 18-19,23-18 1,-23 18-1,14-19 1</inkml:trace>
          <inkml:trace contextRef="#ctx0" brushRef="#br0" timeOffset="-656982.577">3998 1809 35,'0'0'27,"0"0"2,21 25 0,-21-25-16,4 18-3,-4-18-1,3 15-4,-3-15 0,0 0 0,0 0 0,0 0-1,0 0-1,-7-22 0,7 4-1,-4-7 0,4 3 0,-1-5-1,2 1-1,3 3 1,3 5-1,-7 18 0,25-24 0,-9 18 0,0 3-1,3 3-1,-19 0-3,39 5-9,-39-5-14,28 2-5,-12 7-2,-16-9 2</inkml:trace>
          <inkml:trace contextRef="#ctx0" brushRef="#br0" timeOffset="-656582.5544">4314 1707 36,'0'0'28,"0"0"3,0 0 0,14 23-16,-14-23-3,0 0 0,0 0-1,21 32-3,-21-32-1,20 28-2,-10-12-1,10 3-2,-6-3 0,3 0-1,1-2-1,-2-2 0,-16-12-1,26 20 0,-10-5-2,-16-15-3,0 0-5,0 0-13,0 0-11,0 0 0,-3-29 0,3 13 1</inkml:trace>
          <inkml:trace contextRef="#ctx0" brushRef="#br0" timeOffset="-656238.5347">4658 1641 3,'4'-23'22,"-4"23"-4,19-14 1,-19 14 0,18 0 2,-18 0-1,0 0-1,0 0-4,0 28-4,0-28-2,-14 26-2,14-26-2,-22 37 0,5-18-2,6 6-1,-5-2 0,4 3-1,-2-1 0,7 3-1,-2 4 0,0-8 0,5 3 0,-4-8-1,9 2-1,-1-21-1,2 16-4,-7-32-9,17-1-14,-12 17-6,9-39 2,3 23-1</inkml:trace>
          <inkml:trace contextRef="#ctx0" brushRef="#br0" timeOffset="-655643.5006">4981 1686 27,'0'0'28,"0"0"4,-16-17-8,16 17-3,-21-2-4,21 2-3,-28 14-4,17 5-2,-10-6-3,7 11-1,-6-3-1,5 4-1,0-4-1,5 2 0,1-5 0,5-1-1,4-17 0,9 25 0,-9-25 0,20 12 0,-20-12 1,31 0-1,-11-7 0,-1-5 0,-1-2 0,0-4 0,-2 1 0,-1-1 1,-2 2-1,-13 16 0,19-23 1,-19 23 1,0 0-1,20-2 1,-20 2 0,5 18 0,-5-18 0,5 30 0,-5-12 0,2 3-1,-2-2 0,2 0 0,-1 2-1,-1-21 0,2 32-2,-2-32-1,6 16-4,-6-16-5,0 0-13,8-21-13,-6 2 2,-2 19-1,16-39 2</inkml:trace>
          <inkml:trace contextRef="#ctx0" brushRef="#br0" timeOffset="-655303.4812">5128 1461 74,'5'26'33,"-9"-8"-2,17 12-3,-13-30-35,7 19-22,5-3-2,-12-16-2,0 0 0</inkml:trace>
          <inkml:trace contextRef="#ctx0" brushRef="#br0" timeOffset="-655452.4896">5182 1802 48,'2'16'28,"12"12"0,-14-28 0,4 30-22,-4-30-3,10 30-4,-10-30-9,0 0-15,0 0-4,-7-30 1,7 30 0</inkml:trace>
          <inkml:trace contextRef="#ctx0" brushRef="#br0" timeOffset="-654869.4564">5385 1751 31,'0'0'27,"0"0"2,0 0 2,20 7-17,-20-7-5,1 20 1,7-1-1,-8-19-1,1 25-1,-1-25-2,4 17-3,-4-17 0,0 0 0,0 0 0,0 0-1,0 0 1,0 0-1,0-30 1,-2 11-1,2-6 1,0-1-1,0 0-1,4-2 0,1 3 1,4 2-1,3 5-1,0-1-1,10 12-3,-12-9-10,6 11-19,7 10-1,-23-5 0,30 18 0</inkml:trace>
          <inkml:trace contextRef="#ctx0" brushRef="#br0" timeOffset="-654463.4332">5770 1677 20,'0'0'26,"35"-10"2,-28-8 2,13 1-13,-1 8-4,-10-16-1,11 15-3,-22-17 0,2 27-1,5-35-1,-5 35 0,-18-16-1,18 16-1,-33 13-1,13 6 1,-4 4-2,3 7 1,1 1-2,11 5 1,8-3-2,9-3 1,5-4-2,6-3 1,4-5-1,4-2 0,1-4-1,0-9-2,2 5-4,-30-8-14,28-16-16,-6 9-1,-5-6 0,3-2 0</inkml:trace>
        </inkml:traceGroup>
        <inkml:traceGroup>
          <inkml:annotationXML>
            <emma:emma xmlns:emma="http://www.w3.org/2003/04/emma" version="1.0">
              <emma:interpretation id="{DC93D4A2-71CA-45A0-86AF-50684A3E4F42}" emma:medium="tactile" emma:mode="ink">
                <msink:context xmlns:msink="http://schemas.microsoft.com/ink/2010/main" type="inkWord" rotatedBoundingBox="18082,16874 21351,16650 21392,17256 18124,17479"/>
              </emma:interpretation>
              <emma:one-of disjunction-type="recognition" id="oneOf5">
                <emma:interpretation id="interp25" emma:lang="en-US" emma:confidence="1">
                  <emma:literal>Invariant</emma:literal>
                </emma:interpretation>
                <emma:interpretation id="interp26" emma:lang="en-US" emma:confidence="0">
                  <emma:literal>Inx avant</emma:literal>
                </emma:interpretation>
                <emma:interpretation id="interp27" emma:lang="en-US" emma:confidence="0">
                  <emma:literal>India rant</emma:literal>
                </emma:interpretation>
                <emma:interpretation id="interp28" emma:lang="en-US" emma:confidence="0">
                  <emma:literal>Inx Want</emma:literal>
                </emma:interpretation>
                <emma:interpretation id="interp29" emma:lang="en-US" emma:confidence="0">
                  <emma:literal>Inver rant</emma:literal>
                </emma:interpretation>
              </emma:one-of>
            </emma:emma>
          </inkml:annotationXML>
          <inkml:trace contextRef="#ctx0" brushRef="#br0" timeOffset="-653538.3802">6526 1451 68,'0'0'35,"24"0"0,-24 0 2,13-20-27,4 20-2,-3-17 0,13 10-2,-6-13-1,7 8-1,-1-6-1,1 4-1,2 2-2,0 1 0,4 4 0,-4 0-2,1 7 0,-6-5-3,9 10-2,-11-12-4,12 18-15,-12-8-10,-23-3 0,18 14-1,-18-14 2</inkml:trace>
          <inkml:trace contextRef="#ctx0" brushRef="#br0" timeOffset="-653281.3655">6639 1720 48,'-20'19'29,"17"7"3,3-26 0,0 0-20,7 20-4,-7-20-1,23 7 3,-23-7-4,30-9 0,-11-5-2,8 3-1,-3-8-2,3-4-2,6 4-2,-8-13-7,14 16-16,-9 4-8,-11 1-1,1 10 0</inkml:trace>
          <inkml:trace contextRef="#ctx0" brushRef="#br0" timeOffset="-653808.3957">6752 1387 44,'0'0'31,"0"0"3,1-21 0,-1 21-13,16 2-8,-16-2-2,0 0-1,-2 23-2,11 8-2,-9-2-1,6 11-2,-8 0-1,4 6 0,-1-2-2,1-3 1,0-8-2,0-7 0,-1-4-1,-1-22-2,0 0-2,0 0-6,0 0-15,-17-29-11,1 5 1,-2-3-1,-8-4 3</inkml:trace>
          <inkml:trace contextRef="#ctx0" brushRef="#br0" timeOffset="-652898.3436">7062 1655 49,'20'7'30,"-20"-7"1,1 21 0,3-4-19,-4-17-6,2 25 0,-2-25-1,0 0-2,0 0 0,19-2-1,-12-15 0,9-6-1,-4-5 1,8 3 0,-4-1 0,1 8 0,-4 2 1,-13 16-1,24 0 1,-13 16-1,-6 2 0,4 6-1,-4-3 1,1 2-2,-1-3 0,-5-20-1,11 26-2,-11-26-1,0 0-4,0 0-9,0 0-18,16-2 0,-16 2 0,0 0 1</inkml:trace>
          <inkml:trace contextRef="#ctx0" brushRef="#br0" timeOffset="-652560.3243">7465 1549 57,'0'0'35,"0"0"-1,0 0 1,17-7-17,-17 7-9,0 0-1,22 26-2,-22-26-2,14 30-1,-7-12 0,5 3-1,0 0-1,3-2 0,-3-1-1,-12-18 0,28 26-1,-28-26 0,30 11-1,-30-11-2,23-2-2,-23 2-4,18-5-9,-18 5-18,0 0 1,0 0 0,0 0 2</inkml:trace>
          <inkml:trace contextRef="#ctx0" brushRef="#br0" timeOffset="-652252.3067">7740 1517 68,'0'0'36,"21"9"-1,-21-9 2,0 0-25,-12 20-1,12-20-2,-18 35-3,4-12-1,4 8-1,-8-6-2,4 5 0,-4-4-1,6-3 0,-1-5-2,13-18 1,-16 19-3,16-19-1,0 0-3,0 0-11,-3-21-20,3 21 0,3-16 0,-3 16 1</inkml:trace>
          <inkml:trace contextRef="#ctx0" brushRef="#br0" timeOffset="-651643.2718">8054 1454 32,'0'0'31,"0"0"2,0 0-1,0 0-10,0 0-4,-17 28-4,-12-15-6,15 13-1,-10-7-3,8 9 0,-2-3-2,11 5 0,0-2-1,7-2-1,5-4 0,2-3 0,-7-19 0,28 21 0,-8-23 0,5-8 0,-1-15 1,1-7-1,0-6 0,-2-4 0,-6-1 0,3 6 0,-8 7 1,-1 11-1,-11 19 1,0 0 0,1 26 0,-1 8 0,0 3-1,2 2 1,0-3-1,0-4 1,1-7-2,3-8 1,-6-17-3,0 0-1,21 16-3,-25-35-7,4 19-14,0 0-8,16-23 0,-16 23 0,0-18 2</inkml:trace>
          <inkml:trace contextRef="#ctx0" brushRef="#br0" timeOffset="-651079.2396">8321 1667 52,'0'0'33,"0"0"0,0 0 1,-13-26-15,13 26-8,-3-32-3,10 14-1,-5-15-1,10 3-2,-1-9-1,8 4-1,2 0-1,0 7-1,2 7 0,-3 8-1,1 15-2,-21-2-1,39 21-3,-39-21-3,30 39-5,-30-39-3,25 33-1,-25-33 1,21 25-1,-21-25 2,10 16 3,-10-16 6,2 19 6,-2-19 6,-5 26 5,5-4 3,0-22 2,-5 38 0,1-22-1,6 9 0,-2-25-4,0 33-2,0-33-4,0 16-1,0-16-2,0 0-2,0-23-1,-4-7-5,4-1-6,-7-19-3,5-4 0,-5-10-1,6 3 2,-3 1 4,4 7 9,2 15 8,-2 4 9,0 34 5,0 0 0,17 11 1,-17 6-1,8 10-3,-7-11-8,10 3-4,-8-3-6,-3-16-12,0 0-17,27-4 0,-27 4-1,0 0 0</inkml:trace>
          <inkml:trace contextRef="#ctx0" brushRef="#br0" timeOffset="-650590.2116">8824 1322 70,'0'0'34,"-20"26"0,20-26 0,-33 20-27,22 1-2,-1-3-1,1 8 0,-1-3-2,8 3-1,3-3 0,2-4 0,-1-19-1,13 25 0,-13-25 0,25 0 0,-10-11 0,1-6 0,2-9 0,-2-3 0,0-2 0,-4 1 1,0 2-1,-1 8 1,-11 20 0,0 0 0,16 4 0,-14 22 0,-1 8 0,1 4 0,0 1 0,2 0-1,3-6-1,-4-6-1,6-5-1,-9-22-4,19 18-8,-19-18-18,0 0-2,16-9-1,-16 9 2</inkml:trace>
          <inkml:trace contextRef="#ctx0" brushRef="#br0" timeOffset="-650213.1899">9048 1537 66,'0'0'33,"0"0"-1,0 0 2,-21 3-24,21-3-4,0 0-1,0 0 0,16-33-1,-16 33 0,21-39-1,-3 18-1,-3-5 1,7 3-1,-5 0 0,3 9 0,-3 1 0,5 15 0,-7 4 0,-4 9 0,-2 5-1,-4 4 0,-3 1 0,0 1-1,-2-1 0,-2-7-2,0-3 0,2-15-2,0 0-3,0 0-4,0 0-13,0 0-14,0 0 2,0 0-1,0 0 2</inkml:trace>
          <inkml:trace contextRef="#ctx0" brushRef="#br0" timeOffset="-649770.1647">9304 1208 43,'0'0'34,"9"-23"3,10 23-1,9 10-10,-10-15-8,28 14-6,-12-16-5,13 2-4,4-8-3,-5-6-6,11 3-26,-8 4-5,-8-2 0,-4 7-1</inkml:trace>
          <inkml:trace contextRef="#ctx0" brushRef="#br0" timeOffset="-649920.1732">9442 1042 71,'0'0'34,"19"4"1,-19 15-7,0-19-14,0 42-2,-10-17-3,13 17-1,-10-3-3,9 10-1,-6-3-2,4 2 0,4-6-3,-4-9-1,5-1-3,-7-16-1,9 5-4,-7-21-11,0 0-16,-16-28 1,4 3-1,-2-1 2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0:19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1F14A9-58DB-4544-95D8-CD0E6B384B29}" emma:medium="tactile" emma:mode="ink">
          <msink:context xmlns:msink="http://schemas.microsoft.com/ink/2010/main" type="inkDrawing" rotatedBoundingBox="15731,17817 15746,17817 15746,17832 15731,17832" shapeName="Other"/>
        </emma:interpretation>
      </emma:emma>
    </inkml:annotationXML>
    <inkml:trace contextRef="#ctx0" brushRef="#br0">8132 5743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25C2D7-953F-4E95-B8EF-899465874F92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12.4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F79F64-5143-485D-BEB7-AE9EF7A3732A}" emma:medium="tactile" emma:mode="ink">
          <msink:context xmlns:msink="http://schemas.microsoft.com/ink/2010/main" type="inkDrawing"/>
        </emma:interpretation>
      </emma:emma>
    </inkml:annotationXML>
    <inkml:trace contextRef="#ctx0" brushRef="#br0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<inkml:trace contextRef="#ctx0" brushRef="#br0" timeOffset="-5062.2896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<inkml:trace contextRef="#ctx0" brushRef="#br0" timeOffset="-5514.3154">34 20 14,'0'0'27,"0"0"3,0 0 1,0 0-12,0 18-1,0-18-1,-6 30-5,6-30-3,-7 37-1,0-18-1,9 16-1,-9-5-2,11 9 0,-8-2-1,8 5 0,-6 2-1,5 5 1,-3-2-2,7-1 1,-3 1-1,3-3 0,2-5 0,-2-7-1,0-6 0,0-8 0,-7-18-2,0 0-2,16-16-2,-20-23-7,15 9-5,-15-17-11,6-4-6,2 3-4,-8-8 4,9 18 1</inkml:trace>
    <inkml:trace contextRef="#ctx0" brushRef="#br0" timeOffset="-4535.2594">553 124 18,'0'0'24,"16"-4"-1,-16 4-6,15-10 1,-15 10-1,18-7-3,-2 9-2,-16-2-2,30-6-2,-30 6-2,34-3 0,-34 3-3,35-7-1,-16 0 0,2 2-1,1-2 0,-3-2-1,-3 3 1,2-2-1,-18 8 0,23-7-2,-23 7-1,17 0-4,-17 0-7,0 0-8,0 0-11,2 21 0,-2-21 0,0 0 2</inkml:trace>
    <inkml:trace contextRef="#ctx0" brushRef="#br0" timeOffset="-4220.2414">613 259 3,'0'0'20,"0"0"4,0 0-6,0 0-1,0 0 0,21 7-4,-21-7-2,21-3 0,-3 3-2,-18 0-2,35-12-2,-16 1-2,6 4-1,-5-2-1,1 4 0,2 0-1,-4-4-3,4 7-5,-23 2-6,32-16-6,-9 16-8,-11-21-3,16 18 1</inkml:trace>
    <inkml:trace contextRef="#ctx0" brushRef="#br0" timeOffset="-3545.2027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1823C5-5CF7-4587-B6AD-B0C91C5EEEDC}" emma:medium="tactile" emma:mode="ink">
          <msink:context xmlns:msink="http://schemas.microsoft.com/ink/2010/main" type="inkDrawing" rotatedBoundingBox="15848,9388 22839,4738 26549,10315 19558,14965" rotationAngle="1395993376"/>
        </emma:interpretation>
      </emma:emma>
    </inkml:annotationXML>
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<inkml:trace contextRef="#ctx0" brushRef="#br0" timeOffset="6614.3783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<inkml:trace contextRef="#ctx0" brushRef="#br0" timeOffset="15125.8651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<inkml:trace contextRef="#ctx0" brushRef="#br0" timeOffset="19865.1362">14842-5447 36,'0'0'27,"0"0"-1,16-4-3,-16 4-4,0 0-4,0 0-1,14 25-2,-14-25-2,14 35-1,-9-12-3,7 10 0,-6 1-2,8 10-1,-2-6 0,6 6-1,-2-3-1,0 1 1,0-5-2,3-4 1,-3-5-1,3-3 0,4-2 1,-9-7-1,-14-16-1,23 15-1,-23-15-4,0 0-5,25-19-17,-25 19-9,-9-39 0,7 18-1,-10-12 2</inkml:trace>
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<inkml:trace contextRef="#ctx0" brushRef="#br0" timeOffset="35520.0316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  <inkml:trace contextRef="#ctx0" brushRef="#br0" timeOffset="-18019.0305">11520-1564 0,'0'0'23,"0"0"2,0 0 2,14 20-6,-14-20 1,14 22-5,-4 0-2,-2-5-5,4 13 0,-2-7-3,6 12-2,-2-7-1,8 9-1,-3-2-1,6-1-1,-2-3 0,0-3 0,1-1-1,-2-1 0,-3-1 0,-3-1 0,-6-3 0,-4 6-1,-3-6 1,-3 3 0,-1-3-3,1-21-1,-2 30-2,2-30-6,0 0-9,0 0-10,0 0-3,3-21 3,-12-5 1</inkml:trace>
  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  <inkml:trace contextRef="#ctx0" brushRef="#br0" timeOffset="-25165.4392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09.7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1BE8F6-D1D0-42D0-89B5-22EE1ECBCA99}" emma:medium="tactile" emma:mode="ink">
          <msink:context xmlns:msink="http://schemas.microsoft.com/ink/2010/main" type="inkDrawing" rotatedBoundingBox="6387,12041 16054,9691 17388,15176 7721,17526" hotPoints="16907,12358 12210,16280 6206,15102 10903,11180" semanticType="9" shapeName="Ellipse">
            <msink:sourceLink direction="with" ref="{1F524E52-A036-49CA-9CF2-274F6F9CB993}"/>
            <msink:sourceLink direction="with" ref="{94716C4D-6093-429F-9355-4784154C7ABD}"/>
            <msink:sourceLink direction="with" ref="{B2EFE1AC-C2BF-47F4-BF8E-C11A61D16529}"/>
            <msink:sourceLink direction="with" ref="{2F775ADA-F797-4031-8919-49104FC37F95}"/>
            <msink:sourceLink direction="with" ref="{B5E14A83-718B-4833-B760-E418A212434A}"/>
            <msink:sourceLink direction="with" ref="{3CBB5B9E-6501-43D7-A216-DD5EE4659D27}"/>
          </msink:context>
        </emma:interpretation>
      </emma:emma>
    </inkml:annotationXML>
    <inkml:trace contextRef="#ctx0" brushRef="#br0">3898-267 10,'0'0'26,"0"0"3,-12 22 1,12-22-8,-23-1-4,23 1-2,-23 1-5,23-1-1,-23-3-3,23 3-3,-21-7 0,21 7 0,-18-4-1,18 4-1,-17-7 1,17 7-1,-18-5 0,18 5 0,-16-5 0,16 5-1,-16-4 0,16 4 0,-18-5-1,18 5 1,0 0 0,-21-7-1,21 7 1,0 0 0,-17-5-1,17 5 1,0 0 0,0 0-1,-20-13 1,20 13-1,0 0 1,-19-21 0,19 21-1,-16-17 1,16 17-1,-25-14 0,25 14 1,-28-16-1,10 7 0,2 4 1,-3 0-1,1 1 0,1 0 0,-1 1 1,0 1-1,1-1 0,-1-1 0,0 1 0,3 1 1,15 2-1,-32-9 0,16 4 0,16 5 0,-28-5 0,12 1 1,0 2-1,0-1 0,0 1 0,0 0 1,0 1-1,0-3 0,1-1 0,-1 1 0,16 4 0,-34-10 1,16 4-1,-1 3 0,0 1 0,-3-1 0,1 1 0,0 0 0,-4 0 0,4-1 1,-4 1-1,3-1 0,-1-1 0,0 1 0,0-1 0,0-1 0,-2 1 0,2 1 0,0-1 0,2 1 0,-2-1 0,0 1 0,2-1 0,-2 1 0,4 1 0,-3-2 0,1 3 0,2-1 1,-2 0-1,-1-1 0,1 1 0,0 2 0,0-2 0,-2 2 0,2-2 0,-2 2 0,2 2 0,-2-2 0,1 2 0,3 0 0,-2-1 0,0 1 0,-2 0 0,0 0 0,-4 1 0,1 1 0,-2 1 0,-4 2 0,0-2 0,-2 2 0,-1-1 1,2 1-1,-3 0 0,3-2 0,-1 0 0,-1-1 0,0 1 0,-1 0 0,1 4 0,-2-2 0,0 4 0,-2-1 0,2-1 0,0 3 0,2-1 0,1 1 0,1-1 1,1-1-1,0-1 0,2-2 0,4 3 0,-1-3 0,2 6 0,-1-3-1,5 1 2,-2-1-2,5 3 1,-1-3 0,1 1 0,0 1 1,2-5-1,1 4 0,-1-3 0,16-8 0,-29 18 0,14-7 0,-3-1 0,0 1 0,1-1 0,-3 1 0,1-1 0,-4 4 0,0 0 0,0 0 0,-2 2 0,0 0 0,1 2 0,-3 1 0,3 2 0,1-2-1,-2 1-1,4-1 1,3-1 0,0-3 0,1 3 0,1 0 0,0 1 0,-2 0 1,2 2 0,-1 6 0,-1 1 0,1 2-1,-1 0 1,0-1 0,2 0 0,0-1 0,-1-2 0,1-3 0,0 0 0,-2 0 0,2 1 0,-3 1 0,1 3 0,-3 0 0,-2 4 0,0-1 0,0 3 0,-1 1 0,1-4 0,2 3 0,1 1 0,1-3 0,3 1 0,2-1 0,0-4 0,1 2 0,3-1 0,-3 1 0,1 0 0,0 0 0,-1 0 0,1 0 0,-1 1 0,3-1-1,-2 2 1,3-2 0,-2 0-2,2 0 2,0-2-2,1 0 2,1 2-2,-2-2 2,0 3-2,-2-3 2,1 2 0,-3 2 0,3 1 1,-3 3-1,1-1 0,0 2 0,-2-1 0,-1 3 0,1-2 0,2 0 0,-2-4 1,2 2-1,-3-1 0,1 1 0,2-2 0,0 1 0,-3-1 0,1 1 0,0 2 0,0 0 0,2-1 0,-1-4 1,3 1 0,1 0-1,0 1 1,4-1-1,-2 1-1,3-1 1,1 1-1,-1 2 1,2 2-2,-1 0 2,-2-2-2,1 0 2,2-1 1,1-3-1,1 1 0,0-4 0,1-2 1,3 1-1,1 1 0,0 0 1,2 4-1,-1-1 0,-3 3 1,3-1-1,-3 0 1,1 1-1,-1-3 1,2-2-1,-1-1 0,1-2 0,1 0 1,-3-3-1,4 2 1,-1-4-1,1 2 0,0-2 1,-2 2-1,-2-2 0,3 2 1,-1-2-1,-1 0 0,3 2 0,-4-2 0,2-4 0,1 1-1,1-2 1,-7-16 0,16 26 0,-16-26 0,12 23 0,-12-23 0,12 21 0,-12-21 0,16 21 0,-16-21 0,18 23 0,-18-23 0,19 26 0,-8-10 0,0 0 0,-1 0 0,2 1 0,-3-1 0,2 0 0,-2 0 0,-9-16 0,23 28 0,-23-28 0,24 30 0,-11-15 0,-1 3 0,2 0 0,2 1 1,-2 0-1,0 2 0,0 2 0,1 0 0,0 0 0,1-2 0,0 2 0,0 0 0,0-4 0,-2 2 0,2 0 0,-2 0 1,0 2-1,0-4 0,1 1 0,0-1 0,1 2 0,0-3 0,-2-1 0,2-3 0,-2 2 0,-14-16 1,27 30-1,-27-30 0,21 30 0,-10-14 0,-11-16 0,23 30 0,-23-30 0,22 29 0,-22-29 0,29 29 0,-29-29 0,30 28 0,-30-28 0,30 24 0,-13-11 0,-1-1 1,2 2-1,0-2 0,-1 2 0,1 0-1,0-1 1,1 1-1,-1-4 1,3 3-1,-5-5 1,1 1-1,1 0 1,-2-2 0,0 0 0,0 0-1,-16-7 1,28 16 0,-10-9 0,-3 2 0,3-2 0,0 0 0,-2 0 0,3-2 0,0 0 0,1 1 0,-1-1 0,2 2 1,1 0-1,-1 2 0,2-1 0,0 3 0,1-2 0,-1 1 0,2-1 0,0 0 0,-2-2 0,1 2 0,1-4 0,-2 4 0,0-2 1,0 0-1,0 0 0,0 2 1,-2-2-1,-1 1 0,-1-2 0,0 1 1,-1 0-1,0-2 0,-18-5 1,28 9-1,-12-4 0,-16-5 0,30 9 0,-14-6 0,0 1 0,1-1 1,1 1-2,0-1 2,-1-1-1,1 0-1,-2-2 2,1 0-1,-17 0 0,29-2 0,-29 2 0,24-3-1,-24 3 2,25-2-1,-25 2 0,23-2 0,-23 2 0,25 2 0,-25-2 0,28 0 0,-12 0 0,1 0 0,1-2 0,0 2 0,-1 0 0,1-2 0,0 2 0,-1-1 0,-17 1 0,29-2 0,-29 2 0,23-2 0,-23 2 0,21 0 0,-21 0 0,19 2 0,-19-2 0,21 2 0,-21-2 0,23 1 0,-23-1 0,23-1 0,-23 1 0,25-4 0,-25 4 0,23-5 0,-23 5 0,25-7 0,-25 7 0,24-9 0,-24 9 0,23-7 0,-23 7 0,23-7 0,-23 7 0,25-7 0,-25 7 0,21-5 0,-21 5 0,21-9 0,-21 9 0,18-7 0,-18 7 0,0 0 0,21-12 0,-21 12 0,0 0 0,20-9 0,-20 9 0,0 0 0,15-7 0,-15 7 1,0 0-1,16-2 0,-16 2 0,0 0 0,0 0 0,0 0 0,0 0 0,16-2 0,-16 2 0,0 0 0,0 0 0,0 0 0,0 0 1,0 0-1,0 0 0,0 0 0,0 0 1,0 0-1,0 0 0,0 0 0,0 0 0,0 0 0,0 0 0,0 0-1,0 0 1,0 0 0,0 0 0,0 0 0,0 0 0,0 0 0,0 0 0,0 0 0,0 0 0,0 0 0,0 0 0,0 0 0,0 0 0,0 0 0,16 2 0,-16-2 0,0 0 0,0 0 0,0 0-1,18-11 2,-18 11-2,0 0 2,23-10-1,-23 10 0,21-7 0,-21 7 0,21-9 0,-21 9 0,16-7 0,-16 7 0,18-7 0,-18 7 0,0 0 0,15-7 0,-15 7 0,0 0 0,18-5 0,-18 5 0,0 0 0,16-7 0,-16 7-1,0 0 1,21-7 0,-21 7 0,18-7 0,-18 7 0,19-9 0,-19 9 0,21-9 0,-21 9 0,22-12 0,-22 12 0,21-14 0,-21 14 0,21-13 0,-21 13 0,23-14 0,-23 14 0,23-10 0,-23 10 0,26-11 0,-26 11 0,30-10 0,-12 5 1,-2-3-1,-16 8 0,28-17 1,-12 10-1,-16 7 0,30-16 1,-14 9-1,-16 7-1,26-12 2,-26 12 0,29-9-1,-29 9 1,28-7-1,-28 7 1,23-7-1,-23 7 1,18-7-1,-18 7 0,17-5 0,-17 5 0,0 0 0,21-11 0,-21 11 0,0 0 0,16-7 0,-16 7 0,0 0 0,0 0 0,16-7 0,-16 7 0,0 0 0,0 0 0,0 0 0,0 0-1,0 0 2,0 0-1,0 0 0,0 0 0,16-5 0,-16 5 0,0 0 0,0 0 0,0 0 0,0 0 0,0 0 0,0 0 0,0 0 0,0 0 0,0 0 0,0 0 0,0 0 0,0 0 0,0 0 0,0 0 0,0 0 0,0 0 0,0 0 0,0 0 1,0 0-1,0 0 0,0 0 0,0 0 0,0 0 0,0 0 0,0 0-1,0 0 1,0 0 0,0 0 1,7 16-1,-7-16-1,0 0-1,0 0-4,0 0-21,0 0-11,-21 5 1,21-5-3,-14-28 2</inkml:trace>
    <inkml:trace contextRef="#ctx0" brushRef="#br0" timeOffset="17958.0271">3056 659 17,'4'21'25,"-25"-25"0,21 4-2,-16 14-5,16-14-1,-20 18-4,4-11-2,11 10-2,-13-6-2,10 12-1,-8-6-2,7 11-1,-5-5 0,5 7-1,-2-2 0,-1 2 0,0-2-1,3 2 1,-4-5 0,3-1 0,-1-4-1,4 1 1,-3-4-1,1 1 0,0-2 0,2 1 0,-2 1-1,2 1 1,0 1-1,-2-1 1,0-2-1,2 3 0,2 3 1,-2-6-3,2 4 3,-1-1-3,1-1 2,0 2-1,-1 0 1,3 0-2,-2-2 2,1 4 0,1-2 0,-3 1 1,4-3-1,1 0 0,-1 1 0,2-3 1,0 1-1,2-1 0,-2 1 0,1-1 1,-1 3-1,2 1 0,-2 0 1,0 0-1,-2 0 0,2 0 1,-1-2-1,1-1 0,-2 0 0,2-3 1,0 1-1,-2 0 0,2-16 0,0 33 0,0-15 0,0 0 1,0-1-1,0 1 0,0-1 0,0 1 0,0-1 0,2-1 1,-2-16-1,2 30 0,-2-14 0,1 0 0,1 0 0,0-1 0,0 3 0,0 0 0,-1-3 0,-1 1 0,0 0 0,0 2 1,2-3-1,2 1 1,-4-16 0,1 28-1,-1-28 1,6 30 0,-1-11-1,0 1-1,-1-1 1,-1 2-2,3 0 2,-3 2-2,1-4 2,1 4-2,0-7 2,-5-16 0,9 30 0,-4-14 0,-5-16 0,7 30 0,-1-13 0,-3 3 0,-1-1 0,0 0 0,0 1 0,-1-3 0,3 2 0,-1-1 0,1 0 1,-1-3-1,1 1 0,-2 0 0,0 0 0,1 0 0,-3-16 0,2 28 0,-2-28 0,2 28 0,-2-28 0,3 25 0,-3-25 0,5 26 0,-1-10 0,-4-16 0,3 31 0,-1-11 0,2-3 0,-1 1 0,1-2 0,-1 1 1,1-1-1,-1 0 0,-3-16 0,11 28 0,-4-12 0,-2 0 0,1-1 0,-1 3 0,0-2 0,1 0 1,-5-1-1,6 1 0,-7-16 0,7 25 0,-7-25 0,9 23 0,-9-23 0,13 21 0,-13-21 1,15 21-1,-15-21 0,16 17 1,-16-17-1,0 0 0,23 21 0,-23-21 0,16 9 0,-16-9 0,0 0 0,21 13 0,-21-13 0,20 10 0,-20-10 0,16 11 1,-16-11-1,16 12 0,-16-12 0,21 16 0,-21-16 0,19 16 0,-19-16 0,20 19 0,-20-19 0,19 25 0,-19-25 0,19 21-1,-19-21 1,18 21 0,-18-21 1,20 21-2,-20-21 2,15 16-1,-15-16 0,16 21 1,-16-21-1,16 21 0,-16-21 0,20 21 0,-20-21 0,24 17 0,-24-17 0,23 14 1,-23-14-1,28 15 1,-28-15-1,27 15 1,-27-15-1,25 18 0,-25-18 1,21 21-1,-21-21 0,23 21 0,-23-21 0,21 21 0,-21-21 0,18 23 0,-18-23 0,19 19 1,-19-19-1,16 21 0,-16-21 0,12 20 0,-12-20 0,21 16 0,-21-16 0,18 12 0,-18-12 0,18 9 0,-18-9 0,17 8 0,-17-8 0,0 0 0,0 0 0,18 16 0,-18-16 0,0 0 0,0 0 0,21 20 0,-21-20 0,0 0 0,21 12 0,-21-12 0,16 10 0,-16-10 0,23 16 0,-23-16 0,23 21 0,-23-21 1,27 27-1,-11-13 0,-1 0 0,3 0 0,3 0 0,-3 0 0,1-2 0,3 1 0,-1-1 0,0 0 0,0-3 0,-1-2 0,-5-2 0,1 2 0,-16-7 0,25 6 0,-25-6 0,19 0 0,-19 0 0,0 0 0,16 1 0,-16-1 0,0 0 0,20 0 0,-20 0 0,0 0 0,0 0 0,19 2 0,-19-2 0,0 0 0,21 5 0,-21-5 0,20 2 0,-20-2 0,28 2 0,-9 0 0,3-2 0,4 0 0,1 0 0,-1 0 0,4 0 0,0 3 0,0 1 0,0 1 0,-2 0 0,-1 2 1,-1 0-1,-1 2 0,1 0 0,-3-2 0,-1 2 0,-3-2 0,0 0 0,-1 0 0,5-2 0,-2 2 0,-1 0 0,-1-2 0,0-1 0,1 1 0,-1-1 0,-1-1 0,-2-1 0,-16-2 0,30 5 0,-30-5 0,28 2 0,-28-2 0,28 2 0,-28-2 0,27 1 0,-27-1 0,26-1 0,-26 1 0,29 0 0,-14 0 0,3 1 0,3 1 0,-3-4 0,3 2 0,0 0 0,4-1 0,0-1 0,5 0 0,0 0 1,-2 1-1,4-1 0,-4 0 0,4 0 0,-2 1 0,-2 1 0,-3-2 0,-2 0 0,0 0 0,-2 1 0,0 1 0,2-2 0,-2 2 0,-1-2 0,-1 0 0,2 1 0,0 1 0,0-2 0,1 0 0,-3 0 0,2 1 0,-1-1 0,1 0 0,4-1 0,-1-1 0,1 0 0,-2-1-1,2 0 1,-2 0 0,1-1 0,-1 1 0,-3 0 0,-1 0 0,-1 1 0,-2-1 0,0 1 0,1 1 0,-1-3 0,-16 6 0,32-7 0,-16 4 0,0-1 0,1-1 0,1 0 0,3 0 0,2-1 0,-2-1 0,-1 0 0,-3 4 0,3-2 0,-1 3 0,2-2 0,-1 6 0,-3-6 0,1 4 0,3-1 0,2-3 0,-2 4 0,-3-2 0,1-1 0,-3-4 0,0 3 0,0-3 0,2 2 0,-2-2 0,1 0 0,1 0 0,0 0 0,-1 0 0,-1 0 1,0 2-2,0 1 2,0-1-1,-16 5 0,24-11 0,-24 11 0,25-8-1,-25 8 1,23-11 0,-23 11 1,21-7-1,-21 7 0,16-7 0,-16 7 0,16-7 0,-16 7 0,18-9 0,-18 9 0,16-12 0,-16 12 0,17-12 0,-17 12 0,20-13 0,-20 13 0,21-14 0,-21 14 0,28-16 0,-28 16 1,32-19-1,-14 7 0,-1 1 0,3-1 0,-3 0 0,-1-1 0,2 3 0,-1-1 0,-1 2 0,-16 9 0,30-15 0,-14 6 0,2 2 0,0-4 0,3 1 1,2-4-1,0 0 0,3-2 0,4-2 0,-2 1 0,1-1 0,2 4 1,-4 0-1,-2 0 0,1 3 0,1-1 0,-1 0 0,4-1 1,-2-2-1,-1-6 0,3-2 1,0-2 0,0 0 0,2 1-1,-6-1 1,0 1 0,-1 3 0,-4 3 0,-1 2-1,1 0 1,0-1-1,-1-1 1,-1-3-1,0 2 0,1 0 0,1 1 0,-3 2 0,1 0 0,-19 16 0,28-21 0,-28 21 0,25-21 0,-25 21 0,26-31 0,-10 11 0,0-3 0,2-1 0,-4-1 0,2 2 0,-2 2 0,-2 0 0,-12 21 0,20-28 0,-20 28 0,10-26 0,-3 8 1,4-3-1,1-4 0,1-3 0,1-2 0,2 2 0,-2 0 0,4 2 0,-1 5 0,-6 3 0,5 2 0,-16 16 0,23-30 0,-9 15 0,2-3 0,-2-5 0,2 0 0,0 1 0,-4-1 0,-2 2 0,-1 3 0,2 0 0,-11 18 0,12-24 0,-6 8 1,1 0 0,1-3-1,8 1 1,0-1-1,-2 1 2,2-1-2,-3 0 1,-13 19-1,24-23 0,-24 23 0,18-14 0,-18 14 0,12-19 1,-12 19-1,18-27 0,-6 11 0,-12 16 0,23-29 1,-23 29-1,18-29 1,-18 29-1,9-17 0,-9 17 0,10-20 0,-10 20 1,7-26-1,0 9 0,1-3 0,2 1 0,2-2 0,-3 3 1,-2 2-1,-7 16 0,16-22 0,-16 22 0,0 0 0,16-20 0,-16 20 0,12-26 0,-4 8 1,0-3-1,1-5 0,2 0 0,-1-3 0,1 5 0,-6-1 0,4 6 0,-4 1 0,-5 18 0,16-30 1,-10 15-1,-1-5 0,2 1 0,0-2 1,0 0-1,0-2 0,0 2 0,-2 2 0,3 1 0,-5 2 0,2 0 0,-5 16 0,13-30 0,-6 15 1,-2-3-1,0 1 0,1-1 0,-1-1 0,0 1 1,2 0 0,-7 18 0,4-29-1,-4 29 1,5-30-1,-3 14 3,3-2-3,2 1 0,-5-3 0,7-1 0,-2 2 0,0-2 0,-5 3 0,7 3 0,-9 15 0,3-29 0,-3 29 0,4-26 0,-4 10 0,0 16 0,3-33 0,-1 15 0,3-3 0,-8 0 0,3 2 0,1-1 0,-2 5 0,1-5 0,-2 5 0,2-3 0,0 0 0,2-1 0,-6 1 0,4 3 0,-3-3 0,1 1 0,7 1 0,-5 16 0,-7-28 0,7 28 0,-7-20 0,7 20 0,-5-21 0,5 21 0,-11-24 0,11 24 0,-12-27 0,10 11 0,-3 1 0,-4-1 0,4 0 0,5 16 0,-16-25 0,16 25 0,-13-21 0,13 21 0,-16-21 0,16 21 0,-12-17 0,12 17 0,-12-18 0,12 18 0,-13-18 0,13 18 0,-10-17 0,10 17 0,-9-16 0,9 16 0,-9-17 0,9 17 0,-14-18 0,14 18 0,-14-18 0,14 18 0,-12-24 0,12 24 0,-18-27 0,7 12 0,1-1 0,-3 0 0,13 16 0,-17-28 0,17 28 0,-25-25 0,25 25 0,-23-23 0,23 23 0,-18-21 0,18 21 0,-21-24 0,21 24 0,-23-25 0,23 25 0,-19-21 0,19 21 0,-20-19 0,20 19 0,-24-18 0,24 18 0,-20-17 0,20 17 0,-19-20 0,19 20 0,-27-23 0,27 23 0,-28-24 0,28 24 0,-30-23 0,30 23 0,-25-19 0,25 19 0,-26-18 0,26 18 0,-25-18 0,25 18 0,-24-17 0,8 6 0,-6-1 0,5 0 0,-3 1 0,-1-1 0,0-2 0,-2 0 0,-3 0 0,1 3 0,2 1 0,-4-1 0,3 1 0,-4-3 0,1 3 0,1-1 0,-1 1 0,-1-3 0,0 1 0,3 1 0,-2 1 0,4 1 0,-3 2 0,0 0 0,3 2 0,-2 1 0,2 1 0,-2-1 0,2 3 0,2-3 0,0 2 0,3-1 0,1 1 0,17 2 0,-30-7 0,14 3 0,16 4 0,-27-5 0,11 3 0,-7-1 0,2-1 0,-4-1 0,-1 2 0,-2-1 0,0 1 0,-1-3 0,3-1 0,-1 4 0,-3-4 0,-1 0 0,2 0 0,-1-2 0,0 2 0,0 0 0,-3-2 0,1 2 0,2 0 0,0 0 0,0 0 0,0 2 0,0-2 0,-2 0 0,0 3 0,2-1 0,0 1 0,2-1 0,-2 2 0,4-1 0,-6 0 0,4 1 0,-1-1 0,3 1 0,-2 1 0,-1 0 0,-2 1 0,-1-1 0,0 0 0,-1 0 0,4 1 0,-1-1 0,-1-2 0,0 1 0,0-1 0,-1 1 0,4 1 0,-2 0 0,-2-1 0,-2 1 0,1 0 0,-1 1 0,3 2 0,-1-2 0,-2 1 0,6-2 0,-4 0 0,4-1 0,1 1 0,-3-2 0,-1 2 0,4 1 0,-1-1 0,0 0 0,-1 4 0,-1-2 0,2 2 0,7-1 0,0-1 0,0 0 0,0 2 0,3-4 0,0 2 0,18 0 0,-24-1 0,24 1 0,-23 1 0,23-1 0,-23 0 0,23 0 0,-20 6 0,20-6 0,-23 7 0,23-7 0,-26 10 0,26-10 0,-27 11 0,27-11 0,-28 12 0,10-5 0,1-2 0,-6 1 0,5 1 0,-3 0 0,0 0 0,0 0 0,-4 0 0,4 0 0,0 0 0,-1 0 0,5-2 0,1-1 0,-2-1 0,-1-3 0,1 2 0,0-4 0,1 4 0,1-2 0,-4 0 0,1 2 0,-4 0 0,2 1 0,2 2 0,-4 1 0,1-1 0,3 0 0,-2 0 0,0-3 0,3 2 0,-1-4 0,1 0 0,0 1 0,-3-1 0,-4 2 0,2 2 0,-1 1 0,-1 2 0,-2 2 0,1 0 0,1-2 0,2-2 0,2 0 0,0-1 0,3-1 0,2-3 0,-1 0 0,1 0 0,16 0 0,-27-2 0,27 2 0,-23 4 0,23-4 0,-21 2 0,21-2 0,-19 3 0,19-3 0,-18 5 0,18-5 0,-17 8 0,17-8 0,-27 7 0,11-4 0,-1 2 0,-1 2 0,-2 2 0,-2 2 0,-5-1 0,4 3 0,0-1 0,0 2 0,4 0 0,-1-4 0,3 1 0,1-4 0,16-7 0,-25 11 0,25-11 0,-21 7 0,21-7 0,-21 1 0,21-1 0,-25 4 0,25-4 0,-19 7 0,19-7 0,-20 12 0,20-12 0,-23 11 0,23-11 0,-16 12 0,16-12 0,0 0 0,-17 14 0,17-14 0,0 0 0,0 0 0,-16 2 0,16-2 0,0 0 0,0 0 0,-18-11 0,18 11 0,-14-21 0,14 21-22,-7-26-19,-5 5-2,-4 1 2,-5-2-2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4:57.2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BED31A-02D2-4E1B-82D2-C063E4E622A4}" emma:medium="tactile" emma:mode="ink">
          <msink:context xmlns:msink="http://schemas.microsoft.com/ink/2010/main" type="inkDrawing" rotatedBoundingBox="11574,11602 15899,11603 15898,12364 11573,12363" semanticType="strikethrough" shapeName="Other">
            <msink:sourceLink direction="with" ref="{94716C4D-6093-429F-9355-4784154C7ABD}"/>
          </msink:context>
        </emma:interpretation>
      </emma:emma>
    </inkml:annotationXML>
    <inkml:trace contextRef="#ctx0" brushRef="#br0">878 86 7,'0'0'10,"-16"-4"-1,16 4 0,0 0 2,0 0 1,-4-17 1,4 17 1,0 0-3,0 0-1,0 0 0,0 0-2,0 0-2,0 0-1,0 0-1,0 0 0,0 0-2,0 0 1,0 0-1,0 0 0,0 0 0,0 0 0,20-11-1,-20 11 0,21-7 0,-21 7 0,28-7 1,-12 2-1,0 1 1,1-5 0,5 2 1,-1-3-1,2-1 0,-6-1 0,5 3-1,-22 9 1,30-16-1,-30 16 0,26-10 0,-26 10-1,20-5 1,-20 5-1,0 0 1,22-4-1,-22 4 0,20-7 1,-20 7-1,23-17 0,-23 17 1,25-22-1,-25 22 0,26-21 1,-26 21-1,26-19 1,-26 19-1,25-12 0,-25 12 0,27-9 1,-27 9-1,26-12 0,-10 6 0,0-2 1,0-1-1,3 0 0,1 0 0,-1-3 1,2 3-1,0 0 0,1 1 1,-1 1-1,4 0 1,-6-1 0,6 1 0,-2-1-1,0-1 1,-1 0-1,5 0 1,-1-1 0,3-1 0,-3-1 0,1 1-1,1 1 1,-2 1 0,-1 0 0,0 4-1,-2 0 1,-2-1-1,2 3 0,0-2 1,2-1-1,1 3 0,2-4 0,0 2 0,4-2 1,0 0-1,-2-2 0,2 2 1,-4 0-1,2 1 1,-2 3 0,-1-1 0,-6-1-1,2 5 1,-2-2-1,2 2 1,-2 0-1,0-1 1,4-1-1,-2 0 0,4-3 1,1 3-1,2 0 0,-4-1 1,3 1-1,-5 0 1,1-1-1,1 3 1,-3-4-1,4 2 1,-4-3 0,-2 0 0,0 0-1,2 1 1,-5 1-1,-1 3 1,-1-2-1,-16 2 0,29 3 1,-29-3-1,31 4 0,-8-2 1,0-4-1,5 0 0,6-3 1,1 0-1,1-2 1,2 1-1,-2 3 0,-3-1 1,-1 4-1,-5 0 0,-8 2 0,-1 0 1,-3 1-1,-15-3 0,29 9 0,-29-9 0,24 7 0,-24-7 0,27 5 0,-27-5 0,30 9 0,-30-9 1,28 11-1,-28-11 0,27 7 1,-11 2-1,1-4 1,1 2-1,-1 0 1,3-2 0,-2 2-1,1 0 1,2 0-1,4 2 0,-4-2 1,2 0-1,-2 0 0,-1-2 0,-1 1 0,2-1 1,-5 0-1,0 0 0,-16-5 1,28 7-1,-28-7 1,28 7-1,-28-7 1,30 9-1,-30-9 1,27 9-1,-27-9 1,26 7-1,-26-7 0,30 7 0,-12-3 0,-2-1 1,0-1-1,2 1 0,-1-1 0,4 3 0,-1-1 0,-3 1 0,5 1 0,-5-1 0,3 0 0,-1 0 0,2-1 0,0 1 0,-1 0 0,1-3 0,-5 2 0,2-1 0,-1-1 0,3 0 0,1-2 0,-5 0 0,3 0 0,-1 0 0,-1-2 0,3 2 0,-2-2 1,-1 2-1,-17 0-1,30 2 2,-30-2-1,27 0 0,-11 2 0,1 1 0,1-1 0,-2 0 0,0-1 0,1 1 0,1-2 0,0 2-1,-1-2 1,-17 0 0,25 0 0,-25 0 0,18-2 1,-18 2-1,17 4 0,-17-4 0,0 0 0,23 12 0,-23-12 0,21 14 1,-21-14-1,25 14 0,-25-14 0,23 12 0,-23-12 0,21 13 0,-21-13 0,16 10 0,-16-10 0,0 0 0,20 21 0,-20-21 0,10 23 0,-10-23 0,9 28 0,-2-12 1,-7-16-1,14 28 0,-14-28 0,12 25 0,-12-25 0,0 0-1,20 17 1,-20-17 0,0 0 0,0 0 0,14 16 0,-14-16 0,0 0 0,11 16 0,-11-16 0,0 0 0,12 23 0,-12-23 0,9 21 0,-9-21 0,9 19 1,-9-19-1,5 18 0,-5-18 0,0 0 0,5 19 0,-5-19 0,0 0 0,5 18 0,-5-18 0,0 17 0,0-17 0,4 23 0,-4-23 1,0 21-2,0-21-1,2 16-3,-2-16-4,0 0-28,0 0-2,14-21 0,-14 21-1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174 1657 18,'0'0'21,"0"0"-1,-13 16 1,13-16 0,0 0-2,0 0-3,0 0-3,0 0-2,0 0-4,0 0 0,-19-5-2,19 5-1,0 0-2,-18-22 1,18 22-1,-10-24-1,4 8 1,3 0-1,-3-7 1,5 2-1,-1-5 0,4 0 1,-4-4-1,4 0 1,-1-4-2,-1-4 2,2-1-2,-4-1 0,1-2 0,-1 1-1,0-1 1,0 2-1,-3-1 3,2 4-3,-1 0 3,2-1-1,-1-5 0,3 3 0,0-6 0,-2 1-1,0-3 1,2 1 0,-5 1-1,3 4 0,-3 2 0,0 6 1,-1 1-1,-4 3 0,3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0,4-4 0,1-8 0,1-4 0,1-5 2,2-6-3,4-6 3,-2-3-1,0-4-1,-4-4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0,0-2 0,-1-1 0,3-1 0,0 3 0,2-1 0,-2 4 1,1 0-2,1 3 1,0 2 0,1 4 0,1 3 0,-1 0 0,-1 2 2,0 2-2,-2 1 2,-2 2-3,0 4 3,1 3-3,-1 0 3,2 16-3,-5-23 0,5 23-4,-7-16-5,7 16-22,0 0-6,0 0 2,21-5-3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2.595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65 56 18,'0'0'27,"-19"-5"0,19 5-3,0 0-6,0 0-2,0 0-4,0 0-3,0 0-2,0 0-1,-7 19-2,7-19 0,2 16-2,-2-16-1,3 18-1,-3-18 1,6 16-1,-6-16 0,0 0 0,0 0 0,19 10 0,-19-10 1,16-3-1,-16 3 0,16-13 1,-16 13-1,12-17 0,-12 17 1,9-21-1,-9 21 1,-2-23-1,2 23 0,-9-19 0,9 19 0,0 0 1,-19-20-1,19 20 0,-16-5 0,16 5 0,0 0 0,-19 2 0,19-2 0,0 0 0,-18 17 0,18-17 0,-11 18-1,11-18 1,-14 19 0,14-19 0,-9 18 0,9-18 0,-5 19 0,5-19 0,0 21 0,0-21 0,7 21-1,-7-21 1,11 18 0,-11-18 0,0 0 0,16 10 0,-16-10 0,0 0 0,19-14 0,-19 14 0,11-17 0,-11 17 0,10-25 0,-10 25 0,9-24 1,-9 24-2,4-25 1,-4 25 0,0-26 0,0 26 0,-7-20 0,7 20 0,-11-16 0,11 16 0,-18-5 0,18 5 0,-16 4 0,16-4-1,-15 8 1,15-8 0,0 0 0,-13 20 0,13-20-1,0 0 1,-5 21 0,5-21 0,0 17 0,0-17 0,3 22 0,-3-22 0,7 21-1,-7-21 1,13 19 0,-13-19 0,0 0 0,19 17 0,-19-17 0,0 0 0,20-3 0,-20 3 0,16-18 0,-16 18 0,14-19 0,-14 19 1,10-21-1,-10 21 0,6-16 0,-6 16 1,0 0-1,-9-16 0,9 16 0,-20-5 0,20 5 0,-19 0 0,19 0-1,-20 5-3,20-5-9,-14 25-12,14-25-8,0 28 1,0-28-1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7.776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113 1 22,'0'0'24,"-18"9"-5,18-9-1,-17 16-2,17-16-3,-20 23-3,4-9-2,9 2-2,7-16-1,-19 29-2,19-29 0,-13 23-2,13-23 1,-3 20-1,3-20 0,0 0 0,19 15 0,-19-15 0,29 4 0,-14-8 0,1-1 0,0-5 0,0-3 0,-16 13-1,25-26 2,-25 26-1,9-28 0,-9 28 0,-2-19 0,2 19-1,0 0 1,-20-16 0,20 16-1,-17-6 0,17 6 0,-18-3 2,18 3-2,-19-2 0,19 2 0,-20 5 1,20-5-1,-19 15 0,19-15 0,-14 24 1,10-6-1,-1 3 0,5 0 0,0 0 0,5-3 0,2-3 0,-7-15 0,20 18 0,-20-18 0,28-7-1,-28 7 1,32-23 0,-18 7 1,2 2-1,-16 14 0,24-26 0,-24 26 0,13-21 0,-13 21 1,3-16-1,-3 16 0,-5-18 0,5 18 1,-16-19-1,16 19 0,-19-18 0,19 18 1,-20-12-1,20 12 0,-19-3 0,19 3 0,-16 3 0,16-3 0,-9 16 0,9-16 0,-5 25-1,5-25 1,-2 28 0,2-13 0,0-15 0,9 25 0,-9-25 0,0 0-1,18 14 1,-18-14 0,17-5 0,-17 5 0,25-14 0,-25 14 0,25-18 0,-25 18 0,21-21 1,-21 21-1,14-17 0,-14 17 0,4-18 1,-4 18-1,-4-16 0,4 16 0,-16-14 1,16 14-1,-18-7 0,18 7 0,-21 0 0,21 0 0,-19 11 0,19-11 0,-9 19 0,9-19-1,-3 30 1,3-14 0,5-1 0,-5-15 0,10 27 0,-10-27 0,0 0 0,25 9 0,-25-9 0,21-16 0,-21 16 0,20-23 0,-20 23 0,16-25 1,-16 25-1,7-19 0,-7 19 1,0 0-1,-4-16 0,4 16 1,0 0-1,-19 2-2,19-2-4,-18 0-25,18 0 0,-18 19-3,17 1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9.971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93 78 27,'0'0'25,"0"0"-4,-15-4 0,15 4-5,-16-10-4,16 10-2,0 0-2,-16-14-1,16 14-1,0 0-2,-14-16 0,14 16-1,0 0-1,0 0 2,0 0-2,0 0-1,-18 9 0,18-9 1,-7 21-1,7-21 0,-5 28-1,3-12 1,2-16-1,2 26 1,-2-26-1,10 20 0,-10-20 0,18 12 0,-18-12 0,21 3 0,-21-3 0,21-3 0,-21 3 0,20-12 0,-20 12 0,19-23 0,-19 23 0,18-28 0,-18 28 0,16-27 0,-16 27 0,10-23 0,-10 23 1,6-15-1,-6 15 0,0 0 1,-11-22-1,11 22 0,0 0 0,-21-15 0,21 15 1,-20-2-1,20 2 0,-19 5 0,19-5 0,-18 14 0,18-14 0,-12 16 0,12-16 0,-11 19 0,11-19 0,-5 18 0,5-18 0,-2 19-1,2-19 1,2 18 0,-2-18 0,9 16 0,-9-16 0,0 0 0,23 10 0,-23-10 0,17 2-1,-17-2 1,16-5 0,-16 5 0,0 0 0,18-16 0,-18 16 0,9-16 0,-9 16 1,3-19-1,-3 19 0,2-21 0,-2 21 0,-2-23 0,2 23 0,-7-18 1,7 18-1,0 0 0,-21-10 0,21 10 0,-21 5 1,21-5-1,-23 18 0,23-18 0,-23 19-1,23-19 1,-18 17 0,18-17 0,0 0 0,-12 16-1,12-16-2,0 0-6,0 0-21,9 16-3,-9-16 0,9 19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8.7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238B1D-813B-4B64-BACC-BD2CE1E7AD1F}" emma:medium="tactile" emma:mode="ink">
          <msink:context xmlns:msink="http://schemas.microsoft.com/ink/2010/main" type="writingRegion" rotatedBoundingBox="11469,9018 15263,9897 14903,11451 11109,10572"/>
        </emma:interpretation>
      </emma:emma>
    </inkml:annotationXML>
    <inkml:traceGroup>
      <inkml:annotationXML>
        <emma:emma xmlns:emma="http://www.w3.org/2003/04/emma" version="1.0">
          <emma:interpretation id="{EC1BBB99-10BB-4757-8F54-725ED83D5123}" emma:medium="tactile" emma:mode="ink">
            <msink:context xmlns:msink="http://schemas.microsoft.com/ink/2010/main" type="paragraph" rotatedBoundingBox="11469,9018 15263,9897 14903,11451 11109,10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A2AEAA-9998-4724-988F-250C670BC92A}" emma:medium="tactile" emma:mode="ink">
              <msink:context xmlns:msink="http://schemas.microsoft.com/ink/2010/main" type="line" rotatedBoundingBox="11469,9018 15263,9897 14903,11451 11109,10572"/>
            </emma:interpretation>
          </emma:emma>
        </inkml:annotationXML>
        <inkml:traceGroup>
          <inkml:annotationXML>
            <emma:emma xmlns:emma="http://www.w3.org/2003/04/emma" version="1.0">
              <emma:interpretation id="{0A41E03E-F252-4923-897B-2A4C6D537893}" emma:medium="tactile" emma:mode="ink">
                <msink:context xmlns:msink="http://schemas.microsoft.com/ink/2010/main" type="inkWord" rotatedBoundingBox="11469,9018 15263,9897 14903,11451 11109,10572"/>
              </emma:interpretation>
              <emma:one-of disjunction-type="recognition" id="oneOf0">
                <emma:interpretation id="interp0" emma:lang="en-US" emma:confidence="0">
                  <emma:literal>"*a,</emma:literal>
                </emma:interpretation>
                <emma:interpretation id="interp1" emma:lang="en-US" emma:confidence="0">
                  <emma:literal>"*i,</emma:literal>
                </emma:interpretation>
                <emma:interpretation id="interp2" emma:lang="en-US" emma:confidence="0">
                  <emma:literal>"*x,</emma:literal>
                </emma:interpretation>
                <emma:interpretation id="interp3" emma:lang="en-US" emma:confidence="0">
                  <emma:literal>"*in</emma:literal>
                </emma:interpretation>
                <emma:interpretation id="interp4" emma:lang="en-US" emma:confidence="0">
                  <emma:literal>"*y</emma:literal>
                </emma:interpretation>
              </emma:one-of>
            </emma:emma>
          </inkml:annotationXML>
          <inkml:trace contextRef="#ctx0" brushRef="#br0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      <inkml:trace contextRef="#ctx0" brushRef="#br0" timeOffset="1150.0658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      <inkml:trace contextRef="#ctx0" brushRef="#br0" timeOffset="2170.1241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      <inkml:trace contextRef="#ctx0" brushRef="#br0" timeOffset="3273.1872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      <inkml:trace contextRef="#ctx0" brushRef="#br0" timeOffset="4213.241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      <inkml:trace contextRef="#ctx0" brushRef="#br0" timeOffset="5959.340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      <inkml:trace contextRef="#ctx0" brushRef="#br0" timeOffset="5243.299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      <inkml:trace contextRef="#ctx0" brushRef="#br0" timeOffset="6889.3941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5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3A867C-7B06-4B27-A0F4-76F051A8E818}" emma:medium="tactile" emma:mode="ink">
          <msink:context xmlns:msink="http://schemas.microsoft.com/ink/2010/main" type="writingRegion" rotatedBoundingBox="7080,12423 10996,9749 12698,12240 8781,14915"/>
        </emma:interpretation>
      </emma:emma>
    </inkml:annotationXML>
    <inkml:traceGroup>
      <inkml:annotationXML>
        <emma:emma xmlns:emma="http://www.w3.org/2003/04/emma" version="1.0">
          <emma:interpretation id="{60AEB952-46EA-4778-BCEB-B85F323F0CAB}" emma:medium="tactile" emma:mode="ink">
            <msink:context xmlns:msink="http://schemas.microsoft.com/ink/2010/main" type="paragraph" rotatedBoundingBox="7080,12423 10996,9749 12698,12240 8781,14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09A39A-8535-4930-A5FA-FC771AECD6C9}" emma:medium="tactile" emma:mode="ink">
              <msink:context xmlns:msink="http://schemas.microsoft.com/ink/2010/main" type="line" rotatedBoundingBox="7080,12423 10996,9749 12698,12240 8781,14915"/>
            </emma:interpretation>
          </emma:emma>
        </inkml:annotationXML>
        <inkml:traceGroup>
          <inkml:annotationXML>
            <emma:emma xmlns:emma="http://www.w3.org/2003/04/emma" version="1.0">
              <emma:interpretation id="{AB8CC028-645D-4783-9E7B-65C9BF2D3A00}" emma:medium="tactile" emma:mode="ink">
                <msink:context xmlns:msink="http://schemas.microsoft.com/ink/2010/main" type="inkWord" rotatedBoundingBox="8340,11641 9010,11183 10675,13622 10005,14080">
                  <msink:destinationLink direction="with" ref="{8C5E7D7C-2331-4F80-A430-AECA9AF7CB5A}"/>
                </msink:context>
              </emma:interpretation>
              <emma:one-of disjunction-type="recognition" id="oneOf0">
                <emma:interpretation id="interp0" emma:lang="en-US" emma:confidence="0">
                  <emma:literal>I!?</emma:literal>
                </emma:interpretation>
                <emma:interpretation id="interp1" emma:lang="en-US" emma:confidence="0">
                  <emma:literal>I!!</emma:literal>
                </emma:interpretation>
                <emma:interpretation id="interp2" emma:lang="en-US" emma:confidence="0">
                  <emma:literal>I!?'</emma:literal>
                </emma:interpretation>
                <emma:interpretation id="interp3" emma:lang="en-US" emma:confidence="0">
                  <emma:literal>i."'</emma:literal>
                </emma:interpretation>
                <emma:interpretation id="interp4" emma:lang="en-US" emma:confidence="0">
                  <emma:literal>i"</emma:literal>
                </emma:interpretation>
              </emma:one-of>
            </emma:emma>
          </inkml:annotationXML>
          <inkml:trace contextRef="#ctx0" brushRef="#br0">1391-455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        <inkml:trace contextRef="#ctx0" brushRef="#br0" timeOffset="950.0544">1414-889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          <inkml:trace contextRef="#ctx0" brushRef="#br0" timeOffset="-1075.0615">916-511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        <inkml:trace contextRef="#ctx1" brushRef="#br1">2416 1982,'0'0,"0"0,0 0,0 0,0 0,0 0</inkml:trace>
          <inkml:trace contextRef="#ctx0" brushRef="#br0" timeOffset="2602.1488">3755-1808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        <inkml:trace contextRef="#ctx0" brushRef="#br0" timeOffset="-16870.9649">17 944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          <inkml:trace contextRef="#ctx0" brushRef="#br0" timeOffset="-14647.8378">-3 0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          <inkml:trace contextRef="#ctx1" brushRef="#br1" timeOffset="47700.7282">3387-1585,'0'0,"0"0,0 0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0.410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21 113 3,'16'5'15,"-16"-5"-5,0 0-1,0 0 2,0 0 1,0 0 1,0 0 1,0 0-3,0 0-2,0 0-2,0 0-1,0 0 0,16 16-2,-16-16 0,19 0-1,-19 0 0,28-5-1,-10 1 1,-18 4-1,28-7 0,-28 7-1,18-10 1,-18 10 0,0 0 0,0 0 1,12-18-2,-12 18 1,0 0 0,0-24-1,0 24 0,2-20 0,-2 20-1,0-19 1,0 19 2,-9-16-2,9 16 1,0 0 0,-21-11 0,21 11 0,-21 8 0,21-8 0,-27 10-2,27-10 1,-21 19-1,21-19 0,-21 27 0,21-27 0,-9 30 0,9-15 0,0-15 0,12 25-1,-12-25 1,23 11 0,-7-10 0,2-2 0,0-5 0,-3-1 0,1 2 0,-16 5 0,25-14 1,-25 14-1,0 0 1,12-25-1,-12 25 0,-5-19 1,5 19-1,-9-23 0,9 23 1,-17-23-1,17 23 1,0 0-1,-23-17 0,23 17 1,-18 2-1,18-2 1,-19 8-1,19-8 0,-18 20 1,18-20-1,-14 24 0,14-24 0,-7 28-1,7-12 1,0-16 0,7 23 0,-7-23 0,16 11 0,-16-11-1,23 3 1,-23-3 0,26-9 0,-26 9 0,21-10 0,-21 10 0,18-9 1,-18 9-1,0 0 0,0 0 0,0 0 0,0 0 0,4-18 1,-4 18-1,0 0 0,-16-15 1,16 15-1,0 0 0,-23-20 0,23 20 1,-20-7-1,20 7 0,-16 0 0,16 0 0,0 0 0,-16 18 0,16-18-1,-7 21 1,7-21 0,2 24 0,-2-24-1,9 25 1,-9-25 0,12 19 0,-12-19 0,23 11 0,-23-11-1,23-4 1,-23 4 0,21-14 0,-21 14 0,16-19 1,-16 19-1,11-23 0,-11 23 0,0-24 1,-5 8-1,5 16 0,-13-25 1,13 25-1,-23-17 0,6 8 0,-4 7 0,-1 9 1,5 5-1,-3 6 0,-1 5 0,5 5 0,0 0 0,6 2-1,4-2 1,5-5 0,1-6 0,0-17 0,16 22 0,-16-22 0,26 3 0,-10-5 0,2-1-1,-18 3-3,30-7-9,-30 7-20,19-13 1,-19 13-2,5-21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4:51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144AE8-6C85-4C30-8E69-56F63E79A445}" emma:medium="tactile" emma:mode="ink">
          <msink:context xmlns:msink="http://schemas.microsoft.com/ink/2010/main" type="inkDrawing" rotatedBoundingBox="12050,12178 12470,14639 11972,14723 11552,12263" semanticType="scratchOut" shapeName="Other">
            <msink:sourceLink direction="with" ref="{B5E14A83-718B-4833-B760-E418A212434A}"/>
          </msink:context>
        </emma:interpretation>
      </emma:emma>
    </inkml:annotationXML>
    <inkml:trace contextRef="#ctx0" brushRef="#br0">37 0 33,'0'0'25,"0"0"-2,0 0-1,-2 17-5,2-17-4,0 0-3,-19 11-2,19-11-3,0 0-1,-18 11-1,18-11 0,0 0 1,-3 15-2,3-15 0,0 0 0,14 23 0,-14-23 0,16 14 0,-16-14-1,15 14 0,-15-14 0,0 0 0,20 14-1,-20-14 1,0 0 0,19 21 0,-19-21-1,14 23 1,-14-23-1,18 27 1,-18-27-1,21 28 1,-21-28-1,18 24 1,-18-24-1,21 20 1,-21-20-1,21 16 1,-21-16-1,20 17 0,-20-17 1,21 21-1,-21-21 1,21 21-1,-21-21 1,21 27 0,-21-27-1,21 22 1,-21-22 0,18 22-1,-18-22 1,18 21 0,-18-21 0,14 17-1,-14-17 1,10 20 0,-10-20-1,13 21 1,-13-21-1,12 22 0,-12-22 0,14 25 1,-14-25-1,14 25 0,-14-25 1,18 26-1,-18-26 0,18 25 1,-18-25-1,12 24 0,-12-24 1,12 23-1,-12-23 0,13 21 0,-13-21 0,9 20 0,-9-20 0,10 17 1,-10-17-1,11 19 0,-11-19 0,10 20 0,-10-20 0,11 19 1,-11-19-1,12 25 0,-12-25 0,13 24 1,-13-24-1,10 28 0,-10-28 1,14 27-1,-14-27 0,14 26 0,-14-26 1,15 23-1,-15-23 0,14 21 1,-14-21-1,10 25-2,-10-25 3,6 26-3,-6-10 3,5 0-3,-5-1 2,0 1-1,0-16 1,0 30 0,0-30 1,3 30-1,-3-14 0,2 0 0,-2 1 0,0-1 0,2 2 1,3-3-1,-5 1 0,2 0 0,-2-16 0,4 30 0,-4-30 0,3 30 1,-3-30-1,0 31 0,0-11 0,0-1 0,0 4 0,-5-2 1,3-2-1,0 4 0,0-5 0,1 1 0,-1-1 0,-3-1 0,5-17 0,-4 30 1,2-14-1,6 0 0,-8 1 0,4 1 0,0-2 0,0-1 0,0-15 0,4 29 0,-4-29 0,-4 26 0,4-26 1,0 28-1,-7-12 0,7 0 0,-5 0 0,1 1 0,4 1 1,-1-3 0,1-15-1,-4 29 1,4-29 0,0 24 0,0-24 0,5 25-2,-5-25 1,0 26-1,0-26 1,-1 28-2,1-28 2,-4 28-1,4-28 1,-7 28 0,7-28 0,-9 23 0,9-23 0,-3 18 0,3-18 0,-4 17 0,4-17 0,-3 16 1,3-16-1,-6 16 0,6-16 0,-7 18 0,7-18 0,-8 21 1,8-21-1,-13 23 0,13-23 0,-10 22 0,10-22 0,-9 20 0,9-20 0,-9 17 0,9-17 0,-5 16 0,5-16 0,-6 18 0,6-18 0,-10 16 0,10-16 1,-7 15-1,7-15 0,0 0 0,-11 20 0,11-20 0,0 0 0,-7 15 1,7-15-1,0 0-1,-7 16 1,7-16 0,0 0 0,0 0 0,-9 16 0,9-16 0,0 0 0,0 0 1,0 0-1,0 0 0,-14 18 0,14-18 0,0 0 0,0 0 0,-16 21 1,16-21-1,0 0 0,-18 19 0,18-19 0,-8 16 0,8-16 0,0 0 0,-11 17 0,11-17-1,0 0 0,0 0-2,0 0-2,0 0-10,-12-17-22,12 17 0,0 0 0,-18-19 0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7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98964A-C617-4A05-88C0-4B3F950AF64A}" emma:medium="tactile" emma:mode="ink">
          <msink:context xmlns:msink="http://schemas.microsoft.com/ink/2010/main" type="writingRegion" rotatedBoundingBox="16890,10158 18084,13878 17496,14067 16302,10346"/>
        </emma:interpretation>
      </emma:emma>
    </inkml:annotationXML>
    <inkml:traceGroup>
      <inkml:annotationXML>
        <emma:emma xmlns:emma="http://www.w3.org/2003/04/emma" version="1.0">
          <emma:interpretation id="{3AD4FF99-355F-4AA5-BC0A-49EC2186EFFA}" emma:medium="tactile" emma:mode="ink">
            <msink:context xmlns:msink="http://schemas.microsoft.com/ink/2010/main" type="paragraph" rotatedBoundingBox="16890,10158 18084,13878 17496,14067 16302,10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55DC5B-FE3D-42D5-AF78-00AD7F7E52A1}" emma:medium="tactile" emma:mode="ink">
              <msink:context xmlns:msink="http://schemas.microsoft.com/ink/2010/main" type="line" rotatedBoundingBox="16890,10158 18084,13878 17496,14067 16302,10346"/>
            </emma:interpretation>
          </emma:emma>
        </inkml:annotationXML>
        <inkml:traceGroup>
          <inkml:annotationXML>
            <emma:emma xmlns:emma="http://www.w3.org/2003/04/emma" version="1.0">
              <emma:interpretation id="{6AAC9106-D7C2-4F1E-BB3E-051B62F9027D}" emma:medium="tactile" emma:mode="ink">
                <msink:context xmlns:msink="http://schemas.microsoft.com/ink/2010/main" type="inkWord" rotatedBoundingBox="16890,10158 18084,13878 17496,14067 16302,10346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its</emma:literal>
                </emma:interpretation>
                <emma:interpretation id="interp3" emma:lang="en-US" emma:confidence="0">
                  <emma:literal>!!!</emma:literal>
                </emma:interpretation>
                <emma:interpretation id="interp4" emma:lang="en-US" emma:confidence="0">
                  <emma:literal>?!!</emma:literal>
                </emma:interpretation>
              </emma:one-of>
            </emma:emma>
          </inkml:annotationXML>
          <inkml:trace contextRef="#ctx0" brushRef="#br0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546.0311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1681.0961">9223-1399 13,'0'0'23,"0"0"1,0 0-2,0 0-2,0 0-3,9 29-4,3-7-1,-1 7-3,5 7-2,-2 5-2,5 10 0,1-4-1,3 9-1,-4-3 0,2 3-1,-1-5 0,-1 4-1,1-2 0,-3-4 0,3-4-1,-5-2 1,1-6 0,0-6-1,-2-4 0,-1-10-3,-3 1-3,-10-18-12,0 0-13,7 19 0,-7-19-2,0 0 2</inkml:trace>
          <inkml:trace contextRef="#ctx0" brushRef="#br0" timeOffset="3695.2113">9717 334 7,'0'0'22,"0"0"4,0 0 1,0 0-7,0 0-3,16-2 0,-5 20-2,-11-18-3,16 46 0,-9-18-4,10 14-3,-2 0-1,11 9 0,-5 0-2,7 3-1,1-4 0,4-1 0,-1-4 0,2-1-1,-4-5 1,-6-11-3,-1 0-1,-23-28-7,30 30-12,-30-30-11,0 0-1,0 0-1,-16-23 2</inkml:trace>
          <inkml:trace contextRef="#ctx0" brushRef="#br0" timeOffset="3206.1833">9714 714 17,'0'0'24,"0"0"2,23 17 0,-23-17-7,14 25-3,-2-1-3,-6-4-5,15 15 0,-9 0-1,11 14-1,-4-3-1,10 10-2,-6-5 0,5 5-2,-2-7 0,1-3-2,-2-11 1,-1-7 1,-4-8-2,-20-20-1,30 16-6,-30-16-12,5-21-11,-5 21 0,-2-34-2,2 34 2</inkml:trace>
          <inkml:trace contextRef="#ctx0" brushRef="#br0" timeOffset="4574.2616">9661-585 8,'0'0'20,"0"0"2,0 0-2,0 0-1,0 0-2,0 0-2,2 23-2,6-4-2,-6-1-1,11 12-2,-6 0-1,9 10-2,-4 0-1,6 10-1,-3 1-2,7 8 1,-1 1 0,5 3-1,-1-3 0,1 2 0,-3-6 0,4 0 0,-4-3 0,-4-6 0,1-8-1,-6-9 0,-5-2-1,-2-11-1,0 1-2,-7-18-2,0 0-5,0 0-7,0 0-7,-14-19-7,1-4 0,13 23 1</inkml:trace>
          <inkml:trace contextRef="#ctx0" brushRef="#br0" timeOffset="2694.1541">9668 1278 33,'0'0'24,"0"0"-2,0 0-2,16 1-2,-16-1-3,0 0-3,0 0-2,12 18-2,-12-18 0,16 23-2,-7-7-1,7 14 0,-2 1-1,9 13 0,-4 2-2,11 8-1,-5 4 0,1 0 0,-3-3-1,2-1 1,-2-10-1,0-2 0,-4-8 0,-1-8 0,-4-7-1,-14-19-1,23 16-3,-23-16-7,2-24-18,0 8-3,-13-14-1,6 5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666EFB-AF0D-4C8C-A934-81644E4A5FC1}" emma:medium="tactile" emma:mode="ink">
          <msink:context xmlns:msink="http://schemas.microsoft.com/ink/2010/main" type="writingRegion" rotatedBoundingBox="18676,12480 19143,12480 19143,13923 18676,13923"/>
        </emma:interpretation>
      </emma:emma>
    </inkml:annotationXML>
    <inkml:traceGroup>
      <inkml:annotationXML>
        <emma:emma xmlns:emma="http://www.w3.org/2003/04/emma" version="1.0">
          <emma:interpretation id="{31D87E79-BA1B-47B2-B5B3-6007D1EA2633}" emma:medium="tactile" emma:mode="ink">
            <msink:context xmlns:msink="http://schemas.microsoft.com/ink/2010/main" type="paragraph" rotatedBoundingBox="18676,12480 19143,12480 19143,13923 18676,13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784A7B-A714-4271-8EEA-C5EC4BC5BED4}" emma:medium="tactile" emma:mode="ink">
              <msink:context xmlns:msink="http://schemas.microsoft.com/ink/2010/main" type="line" rotatedBoundingBox="18676,12480 19143,12480 19143,13923 18676,13923"/>
            </emma:interpretation>
          </emma:emma>
        </inkml:annotationXML>
        <inkml:traceGroup>
          <inkml:annotationXML>
            <emma:emma xmlns:emma="http://www.w3.org/2003/04/emma" version="1.0">
              <emma:interpretation id="{E43F7DE5-12D3-4CC3-B990-E7132ADF2087}" emma:medium="tactile" emma:mode="ink">
                <msink:context xmlns:msink="http://schemas.microsoft.com/ink/2010/main" type="inkWord" rotatedBoundingBox="18676,12480 19143,12480 19143,13923 18676,13923"/>
              </emma:interpretation>
              <emma:one-of disjunction-type="recognition" id="oneOf0">
                <emma:interpretation id="interp0" emma:lang="en-US" emma:confidence="1">
                  <emma:literal>\</emma:literal>
                </emma:interpretation>
                <emma:interpretation id="interp1" emma:lang="en-US" emma:confidence="0">
                  <emma:literal>|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8.48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261 110 19,'-9'-23'23,"9"23"-6,0 0 1,-12-21 0,12 21-3,0 0-2,0 0-3,-20-21-1,20 21-3,0 0-2,0 0-1,0 0-2,0 0 1,0 0-2,23 14 1,-2-10 0,6 1 0,8-5 0,8-2 0,6-3 0,6-2-1,3-4 1,-3 1-1,-1-2 1,-4 3-1,-10 2 1,-6 3 0,-9 1 1,-8 3-1,-17 0 0,0 0 0,0 0 1,-28 19-1,-2-14 0,-5 2 0,-9 0-1,-8 0 0,-8-1 0,-1-1 1,-5-2-1,3 1 0,-3-1-1,5 3 1,2 1 0,6 0 0,9 2 0,7-1 0,9 1-1,10 0 1,18-9 0,-7 21-1,7-21 1,34 23 0,-2-11 0,12-3 0,5 3 0,8-3 0,3 2 0,0-6 1,0 0-1,-6 2 0,-8-2 0,-5 2 1,-11 0 0,-11 6-1,-19-13 1,9 21 0,-9-21 0,-37 23-2,5-13 2,-8 6-2,-4-4 2,-2 1-2,-4-1 1,6 2-1,4 0 2,8-2-2,7-1 1,7 1 0,18-12 0,-10 20-1,10-20 1,21 14-1,2-9 1,5-2 0,6 3 0,5-3 0,5-1 0,-2 1 0,2-1 0,-5 2 0,-5-3 0,-8 5 0,-8-3 1,-18-3-1,16 14 1,-16-14 0,-13 21-1,-3-7 1,-1 1-1,-4-1 1,3-2-1,-2 0 0,5-5 0,15-7 0,-22 12 0,22-12 0,0 0 0,0 0-1,0 0 1,0 0 0,27-1-1,-27 1 1,30-7 0,-14 3 0,-16 4 0,28-5 0,-28 5 1,18-4-1,-18 4 1,0 0-1,0 0 1,-23 13-1,2-5 1,-4 5-1,-7 1 1,2 2-1,-4-2 0,6 0 0,4-2-1,6-7-2,18-5-7,0 0-22,0 0-1,33-10-1,-3-15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10.87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160 331 1,'-16'-14'11,"16"14"-8,-19-13-1,19 13 1,-20-12 1,20 12 1,0 0-1,0 0 1,0 0 0,0 0 1,-14-16-2,14 16 0,0 0-1,0 0 0,0 0 1,0 0 0,0 0-1,0 0 0,0 0 0,0 0 0,0 0 0,0 0-1,0 0-1,0 0 0,0 0 0,0 0 1,18-2 1,-18 2 0,0 0 0,0 0 0,0 0 0,-5-15 1,5 15-1,0 0 0,-21-9-2,21 9 1,-22-9-1,22 9 0,-21-5 0,21 5 0,-21-4 0,21 4-1,0 0 1,-18-3-1,18 3 1,0 0-1,0 0 0,16 0 0,-16 0 1,25 2 0,-7-1 1,5-2-1,-1 4 1,5-3 0,3 2 0,0-2-1,2 2 1,0-4-1,-1 4 0,-4-2 0,1 0 0,-5 1 0,0-1 0,0 2-1,-2 0 1,-2 1-1,1-1 0,1 3 0,0-3 1,2 2-1,0-3 0,4-1 0,1 0 0,2-3 0,0-1 0,0 1 0,-2-2 0,2 1 0,-3 1 0,-3 1 1,-1 0-1,-3 0 0,-3 1 0,1-5 0,0 1 0,-18 5 0,28-11 0,-28 11 1,23-14-1,-23 14 1,16-10-1,-16 10 1,0 0 0,9-16 0,-9 16 0,0 0-1,-2-19 1,2 19-1,-2-25 1,2 9-1,-2 0 0,4-1 0,-2 1-1,2 0 1,-2 16 0,5-26 0,-5 26 0,7-19 0,-7 19 0,0 0 0,0 0 1,9-16-1,-9 16 0,0 0 1,0 0-1,0 0 0,0 0 0,0 0 0,0 0-3,0 0-7,2 21-19,-2-21-1,-2 23 0,2-23-1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2:20.036"/>
    </inkml:context>
  </inkml:definitions>
  <inkml:traceGroup>
    <inkml:annotationXML>
      <emma:emma xmlns:emma="http://www.w3.org/2003/04/emma" version="1.0">
        <emma:interpretation id="{115165E2-FCC6-444C-9419-E3C0B87AEC7D}" emma:medium="tactile" emma:mode="ink">
          <msink:context xmlns:msink="http://schemas.microsoft.com/ink/2010/main" type="writingRegion" rotatedBoundingBox="955,15418 13891,15327 13912,18368 977,18460"/>
        </emma:interpretation>
      </emma:emma>
    </inkml:annotationXML>
    <inkml:traceGroup>
      <inkml:annotationXML>
        <emma:emma xmlns:emma="http://www.w3.org/2003/04/emma" version="1.0">
          <emma:interpretation id="{C5B62D3B-8596-47D9-B9CE-D44DB6F0255F}" emma:medium="tactile" emma:mode="ink">
            <msink:context xmlns:msink="http://schemas.microsoft.com/ink/2010/main" type="paragraph" rotatedBoundingBox="924,15434 3188,15296 3227,15927 962,1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F02479-7FFB-498A-B8C6-805FCA8208E9}" emma:medium="tactile" emma:mode="ink">
              <msink:context xmlns:msink="http://schemas.microsoft.com/ink/2010/main" type="line" rotatedBoundingBox="924,15434 3188,15296 3227,15927 962,16066"/>
            </emma:interpretation>
          </emma:emma>
        </inkml:annotationXML>
        <inkml:traceGroup>
          <inkml:annotationXML>
            <emma:emma xmlns:emma="http://www.w3.org/2003/04/emma" version="1.0">
              <emma:interpretation id="{8D494BBB-96F5-4102-84B9-E16D09EAFD03}" emma:medium="tactile" emma:mode="ink">
                <msink:context xmlns:msink="http://schemas.microsoft.com/ink/2010/main" type="inkWord" rotatedBoundingBox="924,15434 1978,15370 2016,16001 962,16066"/>
              </emma:interpretation>
              <emma:one-of disjunction-type="recognition" id="oneOf0">
                <emma:interpretation id="interp0" emma:lang="en-US" emma:confidence="0">
                  <emma:literal>I'm</emma:literal>
                </emma:interpretation>
                <emma:interpretation id="interp1" emma:lang="en-US" emma:confidence="0">
                  <emma:literal>Im</emma:literal>
                </emma:interpretation>
                <emma:interpretation id="interp2" emma:lang="en-US" emma:confidence="0">
                  <emma:literal>IM</emma:literal>
                </emma:interpretation>
                <emma:interpretation id="interp3" emma:lang="en-US" emma:confidence="0">
                  <emma:literal>Ism</emma:literal>
                </emma:interpretation>
                <emma:interpretation id="interp4" emma:lang="en-US" emma:confidence="0">
                  <emma:literal>Imo</emma:literal>
                </emma:interpretation>
              </emma:one-of>
            </emma:emma>
          </inkml:annotationXML>
        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      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        <inkml:trace contextRef="#ctx0" brushRef="#br0" timeOffset="787.045">-6635 3924 34,'0'0'29,"0"19"2,0-19 0,0 0-17,0 0-2,19-10-1,4 8 0,-5-14-3,13 7-1,-4-8-1,12 5-1,-6-8-2,10 6-1,-4 2-1,-1 3 1,1 4-2,-3 5 1,-6 0-1,-2 3 1,-3 1-1,-4-1 0,-4-1 0,-17-2-2,29 5-1,-29-5-5,17 0-10,-17 0-18,0 0 1,0 0-2,0 0 1</inkml:trace>
          <inkml:trace contextRef="#ctx0" brushRef="#br0" timeOffset="1696.097">-5951 3667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      </inkml:traceGroup>
        <inkml:traceGroup>
          <inkml:annotationXML>
            <emma:emma xmlns:emma="http://www.w3.org/2003/04/emma" version="1.0">
              <emma:interpretation id="{A1F533E4-6F5F-4305-81FC-1B265518EBDF}" emma:medium="tactile" emma:mode="ink">
                <msink:context xmlns:msink="http://schemas.microsoft.com/ink/2010/main" type="inkWord" rotatedBoundingBox="2332,15466 3195,15413 3224,15886 2361,15938"/>
              </emma:interpretation>
              <emma:one-of disjunction-type="recognition" id="oneOf1">
                <emma:interpretation id="interp5" emma:lang="en-US" emma:confidence="1">
                  <emma:literal>t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J</emma:literal>
                </emma:interpretation>
                <emma:interpretation id="interp8" emma:lang="en-US" emma:confidence="0">
                  <emma:literal>5</emma:literal>
                </emma:interpretation>
                <emma:interpretation id="interp9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3171.1814">-4964 3434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      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      </inkml:traceGroup>
      </inkml:traceGroup>
    </inkml:traceGroup>
    <inkml:traceGroup>
      <inkml:annotationXML>
        <emma:emma xmlns:emma="http://www.w3.org/2003/04/emma" version="1.0">
          <emma:interpretation id="{2E69300A-CDC4-404D-A2DD-376ABA8FBB98}" emma:medium="tactile" emma:mode="ink">
            <msink:context xmlns:msink="http://schemas.microsoft.com/ink/2010/main" type="paragraph" rotatedBoundingBox="2395,17262 13904,17181 13912,18368 2403,184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AA583A-1D43-44E2-B1A6-372FB9E8D03C}" emma:medium="tactile" emma:mode="ink">
              <msink:context xmlns:msink="http://schemas.microsoft.com/ink/2010/main" type="line" rotatedBoundingBox="2395,17262 13904,17181 13912,18368 2403,18449"/>
            </emma:interpretation>
          </emma:emma>
        </inkml:annotationXML>
        <inkml:traceGroup>
          <inkml:annotationXML>
            <emma:emma xmlns:emma="http://www.w3.org/2003/04/emma" version="1.0">
              <emma:interpretation id="{22190C5F-50FC-46D1-9C8A-DD05E799C717}" emma:medium="tactile" emma:mode="ink">
                <msink:context xmlns:msink="http://schemas.microsoft.com/ink/2010/main" type="inkWord" rotatedBoundingBox="2398,17723 2913,17719 2916,18077 2401,18080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--</emma:literal>
                </emma:interpretation>
                <emma:interpretation id="interp13" emma:lang="en-US" emma:confidence="0">
                  <emma:literal>_</emma:literal>
                </emma:interpretation>
                <emma:interpretation id="interp14" emma:lang="en-US" emma:confidence="0">
                  <emma:literal>-.</emma:literal>
                </emma:interpretation>
              </emma:one-of>
            </emma:emma>
          </inkml:annotationXML>
          <inkml:trace contextRef="#ctx0" brushRef="#br0" timeOffset="65262.7328">-5161 5692 23,'0'0'16,"0"0"0,-16 3 3,16-3-2,0 0-1,0 0-3,-19-7 0,19 7-3,0 0-1,16 2-1,-16-2-1,17-4 0,-17 4-1,37-3-3,-14 1 0,6 4-1,2-4-1,5 2 0,4-2 0,3 1-1,-1-3 0,-3 1 0,-2-3-1,-5-1-1,-4 7-3,-10-12-4,3 14-18,-21-2-5,0 0-3,0 0 2</inkml:trace>
          <inkml:trace contextRef="#ctx0" brushRef="#br0" timeOffset="65669.7561">-5138 5934 22,'0'0'23,"0"0"3,4 18-9,-4-18-2,0 0-1,0 0 0,26 10-1,-26-10-3,41-7-1,-18-2-1,12 13-3,-3-6-2,6 8-1,-2-1-1,3 4 0,-6 3-1,-1-3-2,-2 6-4,-12-20-11,1 0-15,4 1 0,-23 4-3,30-24 3</inkml:trace>
        </inkml:traceGroup>
        <inkml:traceGroup>
          <inkml:annotationXML>
            <emma:emma xmlns:emma="http://www.w3.org/2003/04/emma" version="1.0">
              <emma:interpretation id="{34EC057F-69F8-4472-BAA4-6C56618B12ED}" emma:medium="tactile" emma:mode="ink">
                <msink:context xmlns:msink="http://schemas.microsoft.com/ink/2010/main" type="inkWord" rotatedBoundingBox="3833,17349 7174,17325 7182,18416 3841,18439"/>
              </emma:interpretation>
              <emma:one-of disjunction-type="recognition" id="oneOf3">
                <emma:interpretation id="interp15" emma:lang="en-US" emma:confidence="0">
                  <emma:literal>kervaire</emma:literal>
                </emma:interpretation>
                <emma:interpretation id="interp16" emma:lang="en-US" emma:confidence="0">
                  <emma:literal>Keruaire</emma:literal>
                </emma:interpretation>
                <emma:interpretation id="interp17" emma:lang="en-US" emma:confidence="0">
                  <emma:literal>Kervaire</emma:literal>
                </emma:interpretation>
                <emma:interpretation id="interp18" emma:lang="en-US" emma:confidence="0">
                  <emma:literal>Keroaire</emma:literal>
                </emma:interpretation>
                <emma:interpretation id="interp19" emma:lang="en-US" emma:confidence="0">
                  <emma:literal>keruaire</emma:literal>
                </emma:interpretation>
              </emma:one-of>
            </emma:emma>
          </inkml:annotationXML>
          <inkml:trace contextRef="#ctx0" brushRef="#br0" timeOffset="67819.8791">-3676 5317 18,'5'-19'29,"-5"19"0,0 0 3,-9-23-14,9 23-2,0 0-2,-7 23-2,7-23-2,-12 39-2,3-9-2,9 15-3,-9-1 1,9 12-2,-5 1 1,5 8-2,-2 0 0,4 3 0,-4-6 0,4-3 0,-2-4-1,1-4 1,-2-11-1,-1-6 1,0-11-2,2-8 1,0-15 0,0 0-1,-2 18-2,2-18-1,0 0-2,-16-19-4,16 19-4,0 0-8,-7-16-7,7 16-5,-5-27-1,5 27 4</inkml:trace>
          <inkml:trace contextRef="#ctx0" brushRef="#br0" timeOffset="68366.9103">-3332 5476 20,'21'3'28,"-21"-3"3,0 0-4,18 4-4,-18-4-4,-4 28-4,-12-20-2,7 22-7,-12-14 0,4 16-3,-8-9 0,0 8-2,-3-6 1,-2-1-3,-4-1 2,4-2 0,0-3-1,2 0 1,3-6 0,6 0-1,3-5 1,16-7-1,-16 11 0,16-11 1,0 0-1,0 0 0,18 10 0,-2-6 1,3 3-1,2 0 0,4 3 1,0 4-1,5 6 1,0 1-1,0 3 1,0 5-1,-2-1 0,-2 3 1,-1-3-1,-4-3 1,1-4-1,-3-7 0,-1-5-1,-18-9-1,19-5-3,-19-20-5,0 25-16,21-32-8,-21 10-2,0 2 0,-9-1 0</inkml:trace>
          <inkml:trace contextRef="#ctx0" brushRef="#br0" timeOffset="69137.9544">-2997 5948 7,'0'0'24,"23"6"3,-23-6 2,12-16-10,-12 16-3,23-14-1,-5 14-2,-11-16-3,11 12-2,-9-13 0,8 8-3,-10-9-1,-7 18-1,16-29-1,-11 13 0,-6 0-1,-3 0 0,-6-2-1,10 18 1,-29-28 0,10 18-1,0 5 1,-3 5-1,-1 7 1,2 7-1,2 5 1,5 6 0,1 4 0,3 7 0,4 0 0,6 3 0,2-2-1,5 0 1,6-5 0,1-1-1,5-3 0,2-5 0,2-4 0,4-4 0,1-5 0,0-5-1,4 2-2,-7-14-2,12 13-8,-20-22-13,6 4-10,-3 1 1,-3-7-1</inkml:trace>
          <inkml:trace contextRef="#ctx0" brushRef="#br0" timeOffset="69505.9755">-2520 6041 21,'0'0'28,"0"0"1,0 0 2,-6 21-9,14-3-8,-8-18-4,0 26-1,0-26-2,1 36-2,-1-36 0,4 29-2,-4-29-1,2 21 0,-2-21 1,0 0-1,-7-28 0,7 2-1,-6-13 1,6-1-1,-3-9 0,3 0 0,3 1-1,3 4 0,4 9 0,2 9 0,6 10-1,-2 5-1,7 17-3,-23-6-7,42 0-19,-15 10-3,-4-3-3,1 0 3</inkml:trace>
          <inkml:trace contextRef="#ctx0" brushRef="#br0" timeOffset="69970.0021">-2116 5788 59,'0'0'34,"-12"21"-2,8-3 1,6 7-20,-9-10-6,12 17-1,-7-6-1,13 15-1,-6-3-2,8 8 1,-1-7-1,6 1-1,-3-8 0,5-4-1,-2-7 0,1-7 1,-3-9-1,1-6 1,-17 1-1,27-37 1,-16 5-1,-3-7 1,-1-10-1,-1-2 1,-3-1-1,1 4 0,-1 9-1,-3 6-2,4 17-3,-8-3-5,4 19-17,20 21-7,-15-3 0,6 6-1</inkml:trace>
          <inkml:trace contextRef="#ctx0" brushRef="#br0" timeOffset="70434.0286">-1495 5850 29,'0'0'28,"-19"-9"4,3 20-8,-10-3-3,3 22-3,-14-7-6,15 16-1,-13-9-4,17 7-2,-5-9-1,9 3-2,2-4 0,8-5-1,4-2-1,0-20 1,18 23-1,-18-23 0,27-2 0,-8-14 1,0-12-1,4-5 0,0-6 1,0 2-1,-3 0 1,-3 9 0,-3 9 1,-14 19-1,18 8 0,-13 21 1,-3 7-1,2 8 1,-3 4-2,3 1 0,3-5 0,-2-7-1,6-7-2,-11-30-1,19 30-3,-19-30-3,18-2-4,-20-21-8,2 23-7,20-21-4,-15-4-1,7 2 3</inkml:trace>
          <inkml:trace contextRef="#ctx0" brushRef="#br0" timeOffset="70773.048">-1382 5463 58,'-10'16'33,"3"10"-2,8 15 0,-4 5-21,6-13-11,1-8-14,-4-25-15,23 22-2,-23-22-2,33 11 3</inkml:trace>
          <inkml:trace contextRef="#ctx0" brushRef="#br0" timeOffset="70598.038">-1311 5927 33,'0'0'29,"0"0"-1,18 35-3,-17-7-5,-1-3-7,7 8-7,-7-4-4,2-10-4,3 5-8,-5-24-8,0 0-11,0 0-1,0 0 0,0 0 1</inkml:trace>
          <inkml:trace contextRef="#ctx0" brushRef="#br0" timeOffset="71181.0713">-1120 5876 67,'1'32'33,"-8"-9"-1,9 10 0,2 0-24,-6-8-4,7 3-1,-3-5 0,1 0-1,-3-23 1,13 21 0,-13-21 0,0 0 0,17-40-1,-10 11 0,1-13 1,4 0-1,-3-5 0,5 4-1,0 1 0,2 11 0,1 4 0,3 13-1,-1 11-1,-3 1-2,7 16-5,-23-14-10,30 16-19,-12 0 2,-2-4-3,0-2 3</inkml:trace>
          <inkml:trace contextRef="#ctx0" brushRef="#br0" timeOffset="95491.4617">-755 6115 5,'0'0'22,"0"0"1,0 0-6,11-19-2,-11 19 3,0 0-4,15-21-1,-15 21-3,0 0-1,22-4-3,-22 4 0,0 0-3,0 0 1,17 2-1,-17-2 1,0 0-2,16-4 0,-16 4 0,0 0 0,25-12-1,-25 12 1,16-14-1,-16 14 0,17-14-1,-17 14 1,0 0-1,20-16 1,-20 16-1,0 0 0,16-19 1,-16 19-1,14-25 0,-7 10 0,-7 15 0,14-27 1,-14 27-1,11-24 0,-11 24 1,7-18-1,-7 18 0,0 0 0,0 0 0,-7-18 1,7 18-1,0 0 0,-16-14 0,16 14 0,-18-3 0,18 3 1,-19 0-1,19 0 0,-20 5 0,20-5 0,-21 9 0,21-9 0,-21 3 0,21-3 0,-21 2 0,21-2 0,-20-3 0,20 3 0,-16-6 0,16 6 0,0 0 0,-19 0 1,19 0-1,0 0 0,-21 18 0,21-18 0,-16 21 0,16-21 0,-16 25 0,16-25 0,-12 24 0,12-24 0,-11 23 1,11-23-1,-7 21 0,7-21 0,-4 25 0,4-25 0,-3 30 0,5-15 0,-2 1 0,0 4 0,0-1 0,0 2 0,0 0 1,0 2-1,1-2 0,1 0 0,2-2 1,1-3-1,2 2 1,-7-18 0,21 26 0,-21-26 0,29 20 0,-14-13 0,1 0 0,2-4 0,0 1 0,-1-4-1,1-2 1,0-3 0,-1-1-1,-1-2 1,0 0-1,-16 8 1,28-15-1,-28 15 0,25-13 0,-9 8 0,0 2 1,0-1-1,1 4 0,-17 0-1,27-5-2,-10 12-7,-17-7-26,0 0 1,0 0 0,0 0-3</inkml:trace>
        </inkml:traceGroup>
        <inkml:traceGroup>
          <inkml:annotationXML>
            <emma:emma xmlns:emma="http://www.w3.org/2003/04/emma" version="1.0">
              <emma:interpretation id="{54085ECC-B636-4CF8-B738-529A9E6B985D}" emma:medium="tactile" emma:mode="ink">
                <msink:context xmlns:msink="http://schemas.microsoft.com/ink/2010/main" type="inkWord" rotatedBoundingBox="7930,17437 11679,17410 11686,18300 7936,18326"/>
              </emma:interpretation>
              <emma:one-of disjunction-type="recognition" id="oneOf4">
                <emma:interpretation id="interp20" emma:lang="en-US" emma:confidence="1">
                  <emma:literal>Invariant</emma:literal>
                </emma:interpretation>
                <emma:interpretation id="interp21" emma:lang="en-US" emma:confidence="0">
                  <emma:literal>Invar-ant</emma:literal>
                </emma:interpretation>
                <emma:interpretation id="interp22" emma:lang="en-US" emma:confidence="0">
                  <emma:literal>Invar-rant</emma:literal>
                </emma:interpretation>
                <emma:interpretation id="interp23" emma:lang="en-US" emma:confidence="0">
                  <emma:literal>Invar-int</emma:literal>
                </emma:interpretation>
                <emma:interpretation id="interp24" emma:lang="en-US" emma:confidence="0">
                  <emma:literal>Invar:ant</emma:literal>
                </emma:interpretation>
              </emma:one-of>
            </emma:emma>
          </inkml:annotationXML>
          <inkml:trace contextRef="#ctx0" brushRef="#br0" timeOffset="72435.1431">350 5595 58,'0'-23'32,"0"23"-1,11-26 0,-8-1-22,15 15 0,-8-14-2,17 14-1,-2-13 0,13 14-2,-2-10 0,8 14-2,3 2-1,3 3-1,-1 2-1,-1-3-2,1 6-1,-12-8-4,9 12-6,-16-11-13,-5 3-6,2 4-2,-27-3 2</inkml:trace>
          <inkml:trace contextRef="#ctx0" brushRef="#br0" timeOffset="72733.1601">341 6203 34,'5'25'27,"-5"-25"2,23-14 2,4 10-19,-4-22-1,19 15 0,-5-20 0,18 16-1,-7-14-2,13 15-3,-4-8-1,1 7-3,-3 4-5,-15-8-8,3 13-19,-11 5-2,-15-1-3,-17 2 2</inkml:trace>
          <inkml:trace contextRef="#ctx0" brushRef="#br0" timeOffset="72185.1288">638 5363 68,'0'0'34,"0"0"1,-16-2 1,16 2-23,0 0-4,-16 23-1,16-23-2,-12 46-2,10-6 0,4 17-2,-2 8 0,5 14-1,0 5 0,4 6-1,-4-1 0,2-12 0,-1-10-1,-3-16-1,2-14-1,-5-37-2,0 0-3,-1-23-9,-1-15-20,-7-12 0,-5-8 0,-4-3 2</inkml:trace>
          <inkml:trace contextRef="#ctx0" brushRef="#br0" timeOffset="73158.1844">1047 5971 56,'0'0'32,"0"28"-2,4-8-4,1 15-14,-10-12-2,14 13-2,-11-15-2,11 6 0,-9-27-2,0 0-1,23-16-2,-11-10 1,-1-13-1,1 0 0,-2-3 0,3 4 0,-3 4 0,1 10 0,-2 8 1,-9 16-1,21 1 0,-21-1 0,21 32 0,-8-7 0,-3-1 0,3 4 0,-3 1-1,1 0 0,-2 0 0,-1 0 0,-1 3-1,0-7-1,2 5-3,-9-30-4,11 35-12,-11-35-14,0 0-1,0 0 0,14-27 0</inkml:trace>
          <inkml:trace contextRef="#ctx0" brushRef="#br0" timeOffset="73428.1999">1437 5906 54,'20'0'33,"-20"0"-1,16 9 3,-11 14-22,-5-23-3,16 35-1,-11-16-2,11 18-1,-7-5-1,8 8-2,-2-7-1,2 1-1,1-6-1,-4-9-1,4-1-2,-18-18-3,30 5-5,-30-26-16,7 4-9,-2-3 1,-3-6-2</inkml:trace>
          <inkml:trace contextRef="#ctx0" brushRef="#br0" timeOffset="73695.2151">1896 5825 64,'0'0'32,"0"0"1,-23 16 1,-10-4-23,15 20-4,-15-4 0,8 14-1,-9-8 0,13 8-1,-7-11-2,12-1-1,2-5-2,14-25 0,-12 28-3,12-28-2,7 18-4,-7-18-8,0 0-19,24-2 0,-24 2 0,32-9 1</inkml:trace>
          <inkml:trace contextRef="#ctx0" brushRef="#br0" timeOffset="74141.2407">2205 5866 28,'-12'-25'27,"12"25"4,-25-9-9,0 4-1,8 21-3,-15-7-4,13 24-2,-11-8-4,10 17-1,1-7-3,8 5 0,2-6-3,11-8 0,3-8-1,-5-18 0,29 10 0,-10-19 0,4-8 0,0-4 0,0-6 0,-2 1 0,-3 1 0,-2 4 0,-2 4 0,-14 17 1,16-16 0,-16 16 0,0 0 0,8 18 0,-8-18-1,6 29 1,-5-11-1,3 0-1,3 3-2,-7-21-1,14 37-5,-14-37-11,0 0-14,25 24-1,-25-24-1,23 18 3</inkml:trace>
          <inkml:trace contextRef="#ctx0" brushRef="#br0" timeOffset="74440.2577">2392 6131 8,'11'-16'28,"-13"-5"1,14 4 3,-3-5-11,-7-20-1,16 16-5,-11-20-4,14 18-3,-9-11-3,11 13-2,-3 0-2,-3 10 1,1 7-2,1 7 1,-3 2-1,2 4-1,0 5-2,-18-9-5,33 15-14,-19 1-9,-14-16-2,27 32 0,-27-32 0</inkml:trace>
          <inkml:trace contextRef="#ctx0" brushRef="#br0" timeOffset="74713.2734">2781 6073 56,'0'0'31,"0"18"-1,0-18 1,-22 24-21,21 6-5,-10-7-1,6 5-3,-2-5 1,1-6-2,6-17-6,0 0-10,0-28-11,9 2-4,-7-22-1,9 5 1</inkml:trace>
          <inkml:trace contextRef="#ctx0" brushRef="#br0" timeOffset="74877.2827">2809 5472 74,'-2'33'34,"4"8"-1,-7-4 0,-1-4-25,8 1-9,7-8-7,-9-26-18,7 24-8,7-6 1,-14-18-1</inkml:trace>
          <inkml:trace contextRef="#ctx0" brushRef="#br0" timeOffset="75361.3104">3195 5873 54,'0'0'33,"0"0"-1,0 0 2,-3 23-22,-13-23-2,7 15-3,-10-4-2,5 15-1,-4 1-1,6 6-1,-1 2-2,6-5 1,5 0-2,4-9 1,-2-21 0,21 14-1,-1-23 1,-1-8 0,-1-10 0,1-3 0,-1-3 0,-2 1 0,-4 4 0,-1 5 1,-11 23 0,0 0-1,0 0 1,0 0-1,14 43-1,-16-21-2,7 19-5,-12-25-10,13 7-16,-1-8 1,-5-15-3,19 0 2</inkml:trace>
          <inkml:trace contextRef="#ctx0" brushRef="#br0" timeOffset="75702.3299">3446 5989 48,'0'0'30,"2"22"3,-2-22-8,0 0-9,0 0-3,-2-15-1,2 15-4,12-25-2,-12 25-1,18-26-1,-18 26-2,27-21 0,-12 17-1,1 2-1,0 8 1,-16-6 0,25 15-1,-25-15 0,25 23 0,-18-5 1,-4 1-2,-1 4 0,-4-2-1,4 9-4,-7-12-2,10 17-9,-5-35-11,-9 24-7,9-24-1,0 0 2</inkml:trace>
          <inkml:trace contextRef="#ctx0" brushRef="#br0" timeOffset="76145.3553">3676 5823 60,'0'0'34,"-16"-19"-1,16 19-7,0 0-7,21-14-8,9 11-5,0-13-2,10 0-1,3-5-2,5-5-6,12 3-30,-6 9 2,-6 1-2,5 10 1</inkml:trace>
          <inkml:trace contextRef="#ctx0" brushRef="#br0" timeOffset="75972.3454">3868 5412 64,'18'-3'34,"-18"3"0,12 23-1,-10 10-19,-13-7-7,9 18-2,-10-2-2,5 11-3,-4 5 1,-1 2-2,1-2-1,1-4 0,6 8-4,-6-25-8,13 14-11,-6-16-8,-1-16-2,6-3 3,-2-16 0</inkml:trace>
        </inkml:traceGroup>
        <inkml:traceGroup>
          <inkml:annotationXML>
            <emma:emma xmlns:emma="http://www.w3.org/2003/04/emma" version="1.0">
              <emma:interpretation id="{659454CA-95A5-46D3-9EA9-2A66F8FFEA80}" emma:medium="tactile" emma:mode="ink">
                <msink:context xmlns:msink="http://schemas.microsoft.com/ink/2010/main" type="inkWord" rotatedBoundingBox="-220,12858 15285,-2750 24939,6839 9433,22448"/>
              </emma:interpretation>
              <emma:one-of disjunction-type="recognition" id="oneOf5">
                <emma:interpretation id="interp25" emma:lang="en-US" emma:confidence="0">
                  <emma:literal>It</emma:literal>
                </emma:interpretation>
                <emma:interpretation id="interp26" emma:lang="en-US" emma:confidence="0">
                  <emma:literal>it.</emma:literal>
                </emma:interpretation>
                <emma:interpretation id="interp27" emma:lang="en-US" emma:confidence="0">
                  <emma:literal>It.</emma:literal>
                </emma:interpretation>
                <emma:interpretation id="interp28" emma:lang="en-US" emma:confidence="0">
                  <emma:literal>t</emma:literal>
                </emma:interpretation>
                <emma:interpretation id="interp29" emma:lang="en-US" emma:confidence="0">
                  <emma:literal>'t.</emma:literal>
                </emma:interpretation>
              </emma:one-of>
            </emma:emma>
          </inkml:annotationXML>
          <inkml:trace contextRef="#ctx0" brushRef="#br0" timeOffset="77546.4354">4989 6062 52,'0'0'29,"37"2"2,-37-2 0,21-23-20,0 22-3,-10-15 0,14 16-2,-9-9 0,8 13-1,-3-8-1,9 9-1,2-5-1,9 6-1,1-3-1,2-1 0,2 3-4,-7-17-11,-4 8-20,4 4 2,-14-7-3,-7 4 2</inkml:trace>
          <inkml:trace contextRef="#ctx0" brushRef="#br0" timeOffset="77220.4167">5215 5179 44,'0'0'30,"0"0"3,0 0 0,0 0-14,-23-4-10,23 4 0,0 0-1,-4 23-2,-12-14-2,9 10-1,-7 4-3,0 1-3,7 19-10,-14-8-21,5 2 0,5 5-2,-1-7 2</inkml:trace>
          <inkml:trace contextRef="#ctx0" brushRef="#br0" timeOffset="77003.4044">5285 5152 52,'4'-19'35,"-4"19"0,0 0 1,-9-18-18,9 18-3,0 0-3,11 30-3,-11-30-3,-9 41-1,0-12-2,4 24 0,-9 5-1,3 14-1,-5 4 1,6 8-2,-1-1 1,4 1-1,3-7 0,4-10 0,7-11 0,-1-12 0,1-10 0,-2-11-1,-5-23-1,0 0 0,0 0-2,5-41-2,-3 17-3,-16-26-5,18 15-18,-15-9-5,0 6 0,1-1 0</inkml:trace>
          <inkml:trace contextRef="#ctx1" brushRef="#br0">6300 5883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2.0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5E7D7C-2331-4F80-A430-AECA9AF7CB5A}" emma:medium="tactile" emma:mode="ink">
          <msink:context xmlns:msink="http://schemas.microsoft.com/ink/2010/main" type="inkDrawing" rotatedBoundingBox="7618,11657 7975,12742 7940,12753 7583,11669" semanticType="callout" shapeName="Other">
            <msink:sourceLink direction="with" ref="{AB8CC028-645D-4783-9E7B-65C9BF2D3A00}"/>
          </msink:context>
        </emma:interpretation>
      </emma:emma>
    </inkml:annotationXML>
    <inkml:trace contextRef="#ctx0" brushRef="#br0">17-414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2:14:13.9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2:13:30.9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890786-A12F-4917-BBC3-AB4689C0DC0B}" emma:medium="tactile" emma:mode="ink">
          <msink:context xmlns:msink="http://schemas.microsoft.com/ink/2010/main" type="writingRegion" rotatedBoundingBox="13054,13879 24135,13334 24189,14432 13108,14977"/>
        </emma:interpretation>
      </emma:emma>
    </inkml:annotationXML>
    <inkml:traceGroup>
      <inkml:annotationXML>
        <emma:emma xmlns:emma="http://www.w3.org/2003/04/emma" version="1.0">
          <emma:interpretation id="{7BEAE5D9-E1C4-4E26-9BFA-C66520541296}" emma:medium="tactile" emma:mode="ink">
            <msink:context xmlns:msink="http://schemas.microsoft.com/ink/2010/main" type="paragraph" rotatedBoundingBox="13054,13879 24135,13334 24189,14432 13108,14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A5FEAA-D789-4395-96DD-C2971C246151}" emma:medium="tactile" emma:mode="ink">
              <msink:context xmlns:msink="http://schemas.microsoft.com/ink/2010/main" type="line" rotatedBoundingBox="13054,13879 24135,13334 24189,14432 13108,14977"/>
            </emma:interpretation>
          </emma:emma>
        </inkml:annotationXML>
        <inkml:traceGroup>
          <inkml:annotationXML>
            <emma:emma xmlns:emma="http://www.w3.org/2003/04/emma" version="1.0">
              <emma:interpretation id="{DD78E6FE-A5C0-402B-8571-0707CF36B704}" emma:medium="tactile" emma:mode="ink">
                <msink:context xmlns:msink="http://schemas.microsoft.com/ink/2010/main" type="inkWord" rotatedBoundingBox="13057,13829 20384,13730 20397,14724 13071,14823">
                  <msink:destinationLink direction="with" ref="{E61AE4FA-C669-49DA-BD7B-13214B1E3A28}"/>
                </msink:context>
              </emma:interpretation>
              <emma:one-of disjunction-type="recognition" id="oneOf0">
                <emma:interpretation id="interp0" emma:lang="en-US" emma:confidence="0">
                  <emma:literal>Barratt-Jones-Mah.</emma:literal>
                </emma:interpretation>
                <emma:interpretation id="interp1" emma:lang="en-US" emma:confidence="0">
                  <emma:literal>Barratt-Jones-Mah,</emma:literal>
                </emma:interpretation>
                <emma:interpretation id="interp2" emma:lang="en-US" emma:confidence="0">
                  <emma:literal>Barratt-Jones-Mahon</emma:literal>
                </emma:interpretation>
                <emma:interpretation id="interp3" emma:lang="en-US" emma:confidence="0">
                  <emma:literal>Barratt-Jones-Mah"</emma:literal>
                </emma:interpretation>
                <emma:interpretation id="interp4" emma:lang="en-US" emma:confidence="0">
                  <emma:literal>Barratt-Jones-Mah</emma:literal>
                </emma:interpretation>
              </emma:one-of>
            </emma:emma>
          </inkml:annotationXML>
          <inkml:trace contextRef="#ctx0" brushRef="#br0">64 169 34,'0'0'30,"0"0"4,0 0 1,0 0-12,2-17-5,7 32-2,-9-15-2,0 34-4,-7-5-1,12 21-4,-9 0-1,10 17-2,-6-1 1,5 8-2,-2-2 0,3-2-1,-3-12 0,3-9 0,-3-9-1,-1-15-1,3-6-2,-5-19-4,0 0-8,2-33-15,-2-6-8,2-5 0,-8-12 1</inkml:trace>
          <inkml:trace contextRef="#ctx0" brushRef="#br0" timeOffset="563.0321">0 122 43,'18'-7'29,"-11"-18"3,13 17-1,1-3-16,-9-10-2,20 12 0,-11-10-3,13 14-3,-8-9 0,9 14-3,-6-5 0,1 13-1,-9 3 0,0 12 0,-10 3-1,-3 11 0,-15 1 0,-5 6 1,-7 1-2,-3 3-1,-4-8 1,-2-3-1,-1-7 0,1-6 0,5-6 0,4-6-1,19-12 1,-25 0 0,25 0 0,5-18 0,-5 18 0,32-19 0,-11 12 0,9 5 0,4 4 0,-1 7 1,-1 7-1,-2 10 1,-5 0 1,-6 13-1,-6-2 1,-6 5 0,-9 0 0,-1 1 0,-13-2 0,0-3 0,-9-5-1,0-1 0,-3-7 0,-2-3 0,0-4-1,0-4 0,5-4 0,1-4-3,6 6-3,-7-23-12,25 11-21,-16-3-2,16 3 2,0 0-2</inkml:trace>
          <inkml:trace contextRef="#ctx0" brushRef="#br0" timeOffset="19192.0977">844 560 14,'0'0'25,"0"-16"1,0 16 0,0 0-7,2-18-1,-2 18-4,-18-8-2,18 8-1,-23-2-1,23 2-3,-24 10-1,24-10-1,-29 22-1,29-22-1,-31 28 0,20-9-1,-1 0-1,3 4 0,4 1 0,-1 1 0,5-1-1,-1-3 0,5 0 0,4-5 0,-7-16 0,0 0 0,23 5 0,-12-20 0,1-10 0,4-3 0,-2-3 0,-1-1 0,3 2 1,-6 4-1,1 10 0,-11 16 1,0 0-1,10 23 1,-8 2 0,0 8-1,-4 0 1,0 4 0,-1-4-1,5-1 0,-1-6 0,-1-7 0,2-3-2,-2-16-1,0 0-2,0 0-4,28-2-10,-28 2-17,20-23 1,-3 13-1,-8-11 2</inkml:trace>
          <inkml:trace contextRef="#ctx0" brushRef="#br0" timeOffset="19640.1233">1058 682 38,'0'0'27,"0"0"2,0 0 0,12 27-18,-12-27 0,4 26-2,-4-26-2,-2 37-2,0-20 1,6 4-2,-4-5-2,0-16 0,5 19 0,-5-19 0,0 0-1,0 0 1,7-35 0,-2 14 0,-5-10 0,4-3-1,-2-2 1,1 2-2,2-1 1,3 7-1,-1 4 0,0 5 0,-7 19 0,14-18 0,-14 18-2,16 3 0,-16-3-4,12 20-4,0-4-9,-5 1-11,-7-17-3,18 26-1,-18-26 2</inkml:trace>
          <inkml:trace contextRef="#ctx0" brushRef="#br0" timeOffset="20053.1469">1275 794 1,'0'0'23,"0"18"2,0-18 2,0 0-6,-5 18-3,5-18-1,0 17-3,0-17-2,0 0 0,0 0-4,0 0-2,0 0-2,0 0 1,-20-10-2,20 10 0,-3-37 0,4 14-1,-1-5-1,4 0 0,0-2 0,4 0 0,1 2-1,2 4 0,3 1 0,2 4 0,-16 19-1,30-27 0,-13 20 0,-17 7-2,29 2-3,-29-2-9,17 2-20,-3 14 1,-14-16-2,16 28 3</inkml:trace>
          <inkml:trace contextRef="#ctx0" brushRef="#br0" timeOffset="20877.1941">1692 642 19,'0'-19'28,"0"19"1,0 0 1,0 0-9,-18-11-4,0 6-2,18 5-2,-26 7-5,26-7-1,-28 21-1,13-3-2,-2-1-1,4 8 0,-4 1-2,4 2 1,5-2-1,0 0 0,5-1-1,5-6 0,-2-19 1,12 20-1,-12-20 0,25-9 1,-11-7-1,0-3 0,0-6 1,0-1-1,0 1 1,-1 3-1,-4 2 1,-9 20 0,0 0 0,19 0 1,-19 16-1,5 9 0,-3 1 0,2 4 1,1 0-2,-2-4 0,4-3 0,-1-8 0,1 1-2,-7-16 0,12 18-2,-12-18-4,0 0-12,18 3-17,-18-3 1,7-19 0,-7-4 0</inkml:trace>
          <inkml:trace contextRef="#ctx0" brushRef="#br0" timeOffset="21259.2159">1932 404 36,'0'0'29,"-4"19"2,4-19 0,-9 21-9,7 9-11,-10-11 0,12 18-5,-7-7-1,4 8-1,-5-1-1,7 2 0,-1-3-2,-2-2-1,4-1 0,-1-5 0,-1-2-1,5-8 0,3 1-3,-6-19-2,17 16-7,-17-16-10,11-19-9,5 8-2,-9-19 2,9 9 1</inkml:trace>
          <inkml:trace contextRef="#ctx0" brushRef="#br0" timeOffset="21581.2343">2152 281 28,'20'4'28,"-20"-4"1,0 0-7,0 16-1,-7-1-3,7 17-2,-15-6-2,12 16-6,-13-5-2,7 12-2,-5-9 0,11 9-1,-3-5-1,8-2-1,-2-3 0,7-3-1,-2-4 0,8-6 0,-1-3-1,-12-23-2,27 25 0,-27-25-4,28-4-8,-28 4-15,12-35-4,-1 16 0,-9-16 0</inkml:trace>
          <inkml:trace contextRef="#ctx0" brushRef="#br0" timeOffset="21928.2542">1752 612 25,'-38'7'27,"38"-7"2,-24 0 1,24 0-13,0 0-2,0 0-1,0 0-3,5-21-1,16 21-3,0-10 0,15 6-2,4-10 0,12 6-2,4-5-1,8 3 0,-1-1-1,2 1 0,-6 3-1,-3 0-1,-5 5-3,-14-7-10,-1 2-22,-5 7 2,-11-9-2,-1 8 1</inkml:trace>
          <inkml:trace contextRef="#ctx0" brushRef="#br0" timeOffset="23439.3406">2729 584 38,'0'0'29,"-17"0"2,17 0 0,0 0-13,-16-7-4,16 7-1,0 0-4,0 0-1,0 0-2,0 0-1,0 0-2,21-3 0,-21 3-1,32 3-1,-13-1-1,6-2-1,3 5-4,-7-10-6,13 2-24,0 6 0,-12-6 0,1 6 0</inkml:trace>
          <inkml:trace contextRef="#ctx0" brushRef="#br0" timeOffset="23924.3684">3240 229 60,'0'0'30,"-6"-15"1,6 15-5,0 0-13,0 0 0,30 10-1,-30-10-4,27 21 0,-27-21 0,39 37-2,-18-10-2,9 9-1,-5 0 1,3 8-2,-7-2 1,0 5-2,-7-1 0,2 1 0,-12-5 0,-3 1 0,-8-5-1,-3-3 1,-8-5-1,-3-5-1,-6-6-1,-6-12-2,5-2-2,-13-19-4,18 7-12,-10-14-16,1-10 0,5-3 0,-4-10 2</inkml:trace>
          <inkml:trace contextRef="#ctx0" brushRef="#br0" timeOffset="24220.3853">2887 328 59,'-4'23'32,"4"-23"-3,0 0 4,16-4-22,-11-13 0,22 11-1,-10-18-3,22 11 0,0-13-1,12 9-1,-1-3-2,11 6-1,-4 0 0,3 7-1,0 4-1,-5 1 0,-2 5-2,-9 1-1,3 6-5,-18-8-12,2 3-16,-1 9 2,-14-3-3,2 10 3</inkml:trace>
          <inkml:trace contextRef="#ctx0" brushRef="#br0" timeOffset="24675.4113">3693 713 62,'0'0'32,"0"0"0,0 0 0,-17 7-20,17-7-2,-4 21-3,8-4-2,-4-17-1,8 32-1,-2-14 0,8-1-2,-14-17 1,30 21-1,-12-21 0,4-2 1,0-8-1,-1-4 1,-4-5-1,3-4 1,-8-4-1,-1 1 0,-9-2 0,-6 2 0,-8 3 0,-4 5 0,-5 4 0,-4 9-1,-3 3 0,-1 7 0,1 6 0,3 1-2,11 7-2,-7-8-2,18 10-5,3-21-11,-18 12-15,18-12 2,23 4-2,0-4 3</inkml:trace>
          <inkml:trace contextRef="#ctx0" brushRef="#br0" timeOffset="25156.4388">3933 611 46,'0'0'29,"7"21"3,-7-21-1,0 16-13,6 5-7,-6-21-1,5 35-3,-5-35-3,7 33 1,-7-33-2,7 27 0,-7-27-1,0 0 0,0 0 1,20 1-1,-20-1-1,15-31 1,-8 8 0,6 0-1,-3-3 1,5 3-2,0 0 1,1 7 0,-16 16 0,27-16 0,-27 16 0,25 11 0,-25-11 0,24 30 0,-18-13 0,1 4-1,-6 1 1,6-3-1,-8 0 0,6-3 0,-5 0-1,0-16-2,0 21-3,0-21-7,0 0-24,0 0 1,0 0-1,-4-16 0</inkml:trace>
          <inkml:trace contextRef="#ctx0" brushRef="#br0" timeOffset="25642.4666">4394 627 43,'0'0'29,"25"-7"3,-25 7-9,23-16-3,-2 12-5,-16-12-3,11 11-3,-12-12-2,-4 17-2,8-25 0,-8 25-2,-3-21 1,3 21 0,0 0-2,-21-16 0,21 16 0,-20 2-1,20-2 1,-19 17-1,19-17 0,-18 27-1,18-27 1,-12 30-1,7-13 0,1-1 0,2 0 1,2-16-1,2 30 0,3-14 0,-5-16 0,13 28-1,-13-28 0,19 19-1,-19-19-1,23 2-5,-2 3-10,-21-5-18,25-16-1,-25 16 1,23-26 0</inkml:trace>
          <inkml:trace contextRef="#ctx0" brushRef="#br0" timeOffset="26113.4936">4708 479 43,'0'0'31,"0"0"2,0 0 1,0 0-15,-26 11-2,24 6-4,-14-10-4,13 11-1,3-18-2,-20 26-1,20-26-2,-14 23-1,14-23-1,-5 17 0,5-17 0,0 0 0,12 22-1,-12-22 1,25 17 0,-9-5 1,3-1-1,1 3 0,4-2 1,-1 1-1,-3-5 0,-3 5 0,-17-13 0,16 23 0,-16-23 0,-3 28 0,-11-11-1,-4 1 1,-3 1 0,-1-1-1,7-2 0,15-16-1,-25 21-1,25-21-4,0 0-8,-16-11-24,23-7-2,4-3 2,3-3-2</inkml:trace>
          <inkml:trace contextRef="#ctx0" brushRef="#br0" timeOffset="26758.5304">4964 600 40,'-28'-2'29,"28"2"2,-30 9 0,30-9-13,0 0-6,7-21-1,14 16-4,-1-9-3,8 3 0,4 1-2,1 1-2,8 7-6,-13 4-19,0-4-8,4 13 1,-16-9-3</inkml:trace>
          <inkml:trace contextRef="#ctx0" brushRef="#br0" timeOffset="27728.5859">5748 191 58,'0'0'34,"0"0"-2,0 0 3,-21-2-19,21 27-3,-14-3-3,10 19-3,-10-2-2,9 13 0,-6-3-2,6 8 0,-2-5-1,3 1-2,1-11 1,1-1 0,2-10 0,2-4-1,-2-10 0,0-17 1,1 21-1,-1-21 0,0 0 0,6-15 0,-4-7 1,3-4-1,-2-13 0,6-10 1,-2-10-1,4-5 0,-1-4 1,1-1 0,0 4-1,-3 9 1,1 7-1,-2 15 1,-3 10 0,-4 24-1,0 0 1,0 0 0,17 16 0,-9 8 0,-1 4 0,1 7 0,3 6-1,3-1 0,-1-1 0,1-7-1,-2-4 1,6-4 0,-6-8-1,-12-16 0,25 16 1,-25-16 0,23-16 0,-13-3 1,6-9-1,-4-6 1,3-8-1,6-5 1,-4-6-2,1 4 2,-2 5-1,-2 7 0,-5 9 0,3 12 1,-12 16-1,13 16 1,-12 14 0,1 10 0,-4 13 0,4 10-1,-4 6 1,2 4-1,0-2 0,4-5 0,1-2 1,4-8-2,0-10 1,3-11 0,1-7-1,-3-11 0,-10-17-2,20 13-3,-20-13-5,0 0-15,15-21-14,-15 21 1,9-28-1,-9 28 2</inkml:trace>
          <inkml:trace contextRef="#ctx0" brushRef="#br0" timeOffset="28237.6151">6578 576 62,'-4'-21'33,"4"21"1,-23-7 0,-3-1-20,26 8-2,-43 11-3,26 3-2,-10-5-1,11 8-2,0-1-2,8 5 0,2-5-1,3 0 0,3-16-1,10 25 0,-10-25 0,0 0 0,27 8 1,-27-8-1,30-17 0,-13 1 0,1-3 1,0 1-1,5-1 1,-2 6 0,-3 5 0,-1 8 0,-17 0 0,27 21 1,-20-2-1,2 4 0,-2 3 0,-4-3 0,4 0-1,-3-4-1,-1-3-2,-3-16-1,11 19-5,-11-19-10,0 0-20,0 0 2,0-21-2,0 21 2</inkml:trace>
          <inkml:trace contextRef="#ctx0" brushRef="#br0" timeOffset="28724.6429">6761-103 67,'0'0'34,"5"-28"1,-5 28-4,0 0-14,2 21-5,5 21-2,-14-1-2,11 19-1,-8 3-3,6 12 0,-4 5-1,6-1-2,1-6 0,2-2-1,0-12 1,2-8-2,-2-10 1,2-13-1,0-12 1,-9-16 0,19 2 0,-5-18 0,-3-7 0,3-7 0,0-3 0,2-1 0,0 4 0,-4 4 0,1 7 0,-13 19 1,17 0-1,-10 15 0,-1 8 0,-1 5 0,0 4 0,2 0 0,-1-1 0,-3-4-1,2-4 0,-5-23-2,9 26-1,-9-26-2,0 0-5,0 0-10,0 0-17,18-14 1,-18 14-1,12-18 3</inkml:trace>
          <inkml:trace contextRef="#ctx0" brushRef="#br0" timeOffset="29117.6654">7278 512 68,'0'0'32,"-5"32"1,-7-11-8,-1-5-13,13 7-2,0-23-3,-7 35-1,7-35-2,6 17 0,-6-17-1,17-1 0,-17 1 0,25-18 0,-16 1 0,7 2-1,-9-4 1,2 0 0,-8-4-1,1 4 0,-4-6 0,-1 4-1,-6-5 0,-2 5 1,-3 3-1,-2 9 1,-3 4-2,0 7 0,-3 6-1,3 1-2,5 12-1,-6-7-4,17 13-3,3-27-15,-18 19-13,18-19 2,11 16-1,-11-16 3</inkml:trace>
        </inkml:traceGroup>
        <inkml:traceGroup>
          <inkml:annotationXML>
            <emma:emma xmlns:emma="http://www.w3.org/2003/04/emma" version="1.0">
              <emma:interpretation id="{EB382435-4FF4-4557-A14F-32B24E86765D}" emma:medium="tactile" emma:mode="ink">
                <msink:context xmlns:msink="http://schemas.microsoft.com/ink/2010/main" type="inkWord" rotatedBoundingBox="20484,13774 22156,13403 22403,14512 20730,14883"/>
              </emma:interpretation>
              <emma:one-of disjunction-type="recognition" id="oneOf1">
                <emma:interpretation id="interp5" emma:lang="en-US" emma:confidence="0">
                  <emma:literal>world</emma:literal>
                </emma:interpretation>
                <emma:interpretation id="interp6" emma:lang="en-US" emma:confidence="0">
                  <emma:literal>wall</emma:literal>
                </emma:interpretation>
                <emma:interpretation id="interp7" emma:lang="en-US" emma:confidence="0">
                  <emma:literal>Wald</emma:literal>
                </emma:interpretation>
                <emma:interpretation id="interp8" emma:lang="en-US" emma:confidence="0">
                  <emma:literal>wold</emma:literal>
                </emma:interpretation>
                <emma:interpretation id="interp9" emma:lang="en-US" emma:confidence="0">
                  <emma:literal>wald</emma:literal>
                </emma:interpretation>
              </emma:one-of>
            </emma:emma>
          </inkml:annotationXML>
          <inkml:trace contextRef="#ctx0" brushRef="#br0" timeOffset="29714.6994">7563 324 64,'17'16'36,"-17"-16"-3,0 21 4,7 6-21,-7-27-4,-9 35-3,9-35-4,-10 38-1,5-20-1,5 5-2,0-7 0,0-16 0,3 26 0,-3-26-1,18 16 1,-18-16 0,21 5 0,-21-5 0,21-7-1,-3 0 1,-18 7 0,30-26-1,-16 8 1,-2-1-1,1 1 1,-13 18-1,21-28 1,-21 28-1,0 0 1,17-7 0,-17 7-1,7 23 1,-7-23 0,11 28-1,0-12 0,-11-16 0,21 24 0,-21-24 1,25 13-1,-25-13 0,24 0 0,-24 0 0,23-13 1,-23 13-1,21-33 1,-10 5-1,1-7 0,1-4 1,-1 0-2,-1 1 1,1 4-3,-5 1 1,4 14-3,-13 1-3,2 18-15,14 18-16,-14-18 1,9 26 3,-9-26-3</inkml:trace>
          <inkml:trace contextRef="#ctx0" brushRef="#br0" timeOffset="30233.7292">8235 410 58,'0'0'35,"9"-19"-2,-9 19 3,0 0-21,0 0-2,0 0-2,-25 5-4,25-5-1,-33 13-1,15-1-1,-1-5-2,-1 7 1,4-2-2,16-12 1,-21 28-2,12-12 1,8 0-1,1-16 0,8 25 1,-8-25-1,25 7 0,-4-9 0,0-5 0,4-5 0,2-2 0,-4-4 0,1 2 0,-6 2 0,-2 4 1,-16 10-1,17-2 0,-17 2 1,2 30-1,-5-7 1,1 1-1,0 3 0,2-1-1,0-5 0,5 0-2,-5-21-3,16 14-3,-16-14-8,22-17-17,-22 17-3,21-29 0,-9 12 0</inkml:trace>
          <inkml:trace contextRef="#ctx0" brushRef="#br0" timeOffset="30581.7491">8562-347 93,'5'33'36,"2"24"1,0 4 2,-2 6-32,-1 10-2,-8-1-1,1 12 0,-4-6-1,1 3-2,-1-13 0,-1-7-1,-1-9 0,3-7-1,5-8 0,2-13-2,7-4 0,-8-24-3,17 27-3,-17-27-10,0 0-19,25-20 2,-25 20-2,21-24 3</inkml:trace>
          <inkml:trace contextRef="#ctx0" brushRef="#br0" timeOffset="31211.7852">8906 384 45,'12'-16'31,"-12"16"5,0 0-1,-12-21-11,12 21-3,0 0-8,0 0-2,-32-10-4,32 10 0,-28 8-3,28-8-1,-23 23 0,23-23-3,-18 28 1,11-10-2,0 1 2,5 2-2,2-1 1,6-3-2,2-1 2,-8-16 0,29 23 0,-13-20 0,5-6 0,0-4 0,2-7 0,-2-5 1,0-13-1,0-7 1,1-10-1,-1-9 1,-2-18 0,1-8 0,-3-13 0,-1-1 1,-7 1-1,-2 10 1,-5 9 0,-2 17 0,-2 19 0,0 22-2,2 20 0,-14 35 0,5 13 0,2 17 0,4 9 0,-1 10 0,6 9 0,0 2 0,5-4 0,2-8 0,3-6 0,2-10 0,4-9 0,-1-5 0,5-6 0,-3-13 0,2-1 0,-3-14 0,10 1-5,-28-20-7,41 3-29,-22-5 0,-19 2-1,20-10 1</inkml:trace>
        </inkml:traceGroup>
        <inkml:traceGroup>
          <inkml:annotationXML>
            <emma:emma xmlns:emma="http://www.w3.org/2003/04/emma" version="1.0">
              <emma:interpretation id="{50ECF5E8-3896-4DCA-BF61-642C572C50CA}" emma:medium="tactile" emma:mode="ink">
                <msink:context xmlns:msink="http://schemas.microsoft.com/ink/2010/main" type="inkWord" rotatedBoundingBox="22922,13495 24140,13435 24186,14370 22968,14430"/>
              </emma:interpretation>
              <emma:one-of disjunction-type="recognition" id="oneOf2">
                <emma:interpretation id="interp10" emma:lang="en-US" emma:confidence="0">
                  <emma:literal>"84</emma:literal>
                </emma:interpretation>
                <emma:interpretation id="interp11" emma:lang="en-US" emma:confidence="0">
                  <emma:literal>184</emma:literal>
                </emma:interpretation>
                <emma:interpretation id="interp12" emma:lang="en-US" emma:confidence="0">
                  <emma:literal>484</emma:literal>
                </emma:interpretation>
                <emma:interpretation id="interp13" emma:lang="en-US" emma:confidence="0">
                  <emma:literal>*84</emma:literal>
                </emma:interpretation>
                <emma:interpretation id="interp14" emma:lang="en-US" emma:confidence="0">
                  <emma:literal>1484</emma:literal>
                </emma:interpretation>
              </emma:one-of>
            </emma:emma>
          </inkml:annotationXML>
          <inkml:trace contextRef="#ctx0" brushRef="#br0" timeOffset="43410.4829">10120-386 43,'0'0'29,"0"0"3,-23 9 0,23-9-19,-10 23 1,10-23-2,-20 33-3,4-17-1,9 12-1,-10-7-2,4 11-1,-2-6-1,-3 8 0,-5-4-1,4 1-1,3-6 0,-2-4-1,9 0-1,9-21 0,-16 19-3,16-19-2,0 0-8,9-31-14,-4 10-7,17 5-1,-10-7 0,13 11 1</inkml:trace>
          <inkml:trace contextRef="#ctx0" brushRef="#br0" timeOffset="44462.543">10394-162 10,'-4'-20'27,"4"20"1,0 0 2,0 0-12,0 0-1,-26 4-2,26-4-4,-16 10-2,16-10-1,-16 16-2,16-16-1,-18 19 0,18-19-2,-19 18 1,19-18-1,-16 16-1,16-16 0,0 0-1,-5 23 0,5-23 0,0 0 0,5 21 0,-5-21-1,11 17 1,-11-17 0,17 27 0,-17-27-1,23 30 1,-8-15 0,-1 5-1,2 1 1,3 0-1,-3 4 1,-2-3 0,-7 5 0,7-3 0,-9 4 1,4-3-1,0 3 0,-12 0 1,8 0-2,-5-3 1,0 0-1,-9-3 0,5 0-1,-3-3 1,0-3-1,7-16 2,-10 19-1,10-19 0,-18 9 0,18-9 1,-18 0-1,18 0 0,-22-6 0,6 3 0,-2-1 0,2-3-1,0 0 1,16 7 0,-25-24-1,17 8 1,1-2 1,3-1-2,2-2 2,4 0-2,2 0 1,1-2 0,0 4 0,-1 1 0,1-3-1,0 2 1,2-1-1,4 1 1,0 0 0,1 3 0,2-2 0,0 1 1,4 1-1,1 0 0,-1 2 0,3-2 1,0 0-1,-5 2 1,-16 14-1,21-31 0,-15 13 1,-8 1-1,0-3 0,0-1 0,-5 2 0,-3-2 0,13-2 0,-5 4 0,1-1 0,2 4 0,-1 16 0,0-22 0,0 22 0,2-20 0,-2 20-1,-23-5 0,7 7-1,16-2 0,-26 3-2,26-3-3,-32 9-5,32-9-9,-10 21-13,10-21-2,3 18 0,-3-18 1</inkml:trace>
          <inkml:trace contextRef="#ctx0" brushRef="#br0" timeOffset="45113.5803">10717-182 42,'0'0'31,"0"0"3,0 0-1,12-17-13,-12 17-7,0 0-1,-3 28-4,3-28-2,-9 24-2,9-24 0,-11 30-1,8-10 0,-1-1-1,1 0 0,-1 6 0,-1-4 0,1 4 0,3-3-1,-3 1 1,-3-3-1,2-1 0,-2-3 0,7-16 0,-2 23-1,2-23 0,0 0 0,19 10 0,-19-10 0,27-7 0,-27 7 0,37-12 0,-11 3 0,6 0 0,-2 0 0,2-1 0,-2 1 0,-2 0 0,4 1 0,0 2 0,-6 1 0,-10 3 0,0 0 0,-16 2 0,19 2 0,-19-2-1,29 7 1,-29-7-2,0 0-1,0 0-2,17 13-2,-17-13-4,0 0-6,0 0-11,0 0-9,-16-13 0,16 13 3,0 0 0</inkml:trace>
          <inkml:trace contextRef="#ctx0" brushRef="#br0" timeOffset="45617.609">10922-189 34,'-29'-17'31,"29"17"2,0 0 1,0 0-16,0 0-1,0 0-2,2 28-5,-2-28-3,-2 30-2,-3-15 0,9 14-1,-10-1 0,5 9-1,-3 0 0,6 10 0,-2-3-1,3 2 1,4-1-1,-5 4 1,-2-5-1,6-1-2,-6-5 1,8-1-1,3-5 1,-8-4-2,-6-5 1,3-7-1,0-16 1,0 22 0,0-22-2,0 0 0,0 0-4,0 0-5,0 0-19,0 0-9,0 0 0,0 0 0,0 0 1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2:13:29.7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1AE4FA-C669-49DA-BD7B-13214B1E3A28}" emma:medium="tactile" emma:mode="ink">
          <msink:context xmlns:msink="http://schemas.microsoft.com/ink/2010/main" type="inkDrawing" rotatedBoundingBox="15992,13520 16050,12479 16503,12504 16445,13545" semanticType="callout" shapeName="Other">
            <msink:sourceLink direction="with" ref="{DD78E6FE-A5C0-402B-8571-0707CF36B704}"/>
          </msink:context>
        </emma:interpretation>
      </emma:emma>
    </inkml:annotationXML>
    <inkml:trace contextRef="#ctx0" brushRef="#br0">322 1046 31,'0'0'26,"-27"-4"2,27 4 1,0 0-15,-23-5-2,23 5 1,-9-16 0,9 16-2,-8-21-2,8 21-1,-9-32-2,9 17-1,-4-15-1,8 3-1,-8-8 0,4-2 0,-1-8-1,4 1 2,1-9-2,1 2 1,-2-5-1,1-2 1,-4-2-2,3 2 2,-1 0-2,2 7 0,-6 2 1,2 7-1,-2 3 0,4 7 0,-2 6 0,0 7 0,0 19-1,5-23 1,-5 23 0,0 0-1,0 0 1,0 0-1,0 0 1,0 0 0,0 0-1,0 0 1,0 0 1,0 0-2,0 0 0,0 0 0,0 0 0,0 0 0,0 0 0,0 0 0,0 0 0,0 0 0,0 0 0,0 0 0,-10 25 0,4-8 0,-2 8 0,-7 3 0,0 3 0,-7 6 0,-1 2 0,2 1 0,-2-1 0,-3 0 0,3-6 0,0-1 0,4-6 0,4-3 0,3-6 0,12-17 0,-12 22 0,12-22 0,0 0 0,0 0 0,0-18 0,10-3 0,6-7 0,2-9 0,3-9 0,4-6 0,-2-3 0,7 1 0,-2 3 0,-3 5 0,-1 7 0,-1 6 0,-7 10 0,-3 7 0,-13 16 0,22-14 0,-22 14 0,0 0 0,22 14 0,-17 2 0,4 3 0,3 8 0,1 1 0,-1 9 0,2 1 0,2 3 0,-2-1 0,-2-3 0,-3-2 0,2-5 0,-4-7 0,-2-7 0,-5-16 0,5 19 0,-5-19 0,0 0 0,0 0-9,0 0-31,0 0-2,0 0 1,0 0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2:14:13.9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6F8A5C-5396-40F9-B0DF-A5DE36012342}" emma:medium="tactile" emma:mode="ink">
          <msink:context xmlns:msink="http://schemas.microsoft.com/ink/2010/main" type="writingRegion" rotatedBoundingBox="29977,19328 29992,19328 29992,19343 29977,19343"/>
        </emma:interpretation>
      </emma:emma>
    </inkml:annotationXML>
    <inkml:traceGroup>
      <inkml:annotationXML>
        <emma:emma xmlns:emma="http://www.w3.org/2003/04/emma" version="1.0">
          <emma:interpretation id="{E7A46FF1-724E-46AA-81C2-53DEA07582D3}" emma:medium="tactile" emma:mode="ink">
            <msink:context xmlns:msink="http://schemas.microsoft.com/ink/2010/main" type="paragraph" rotatedBoundingBox="29977,19328 29992,19328 29992,19343 29977,19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C87C2-3AA8-45E6-B852-D80767516E07}" emma:medium="tactile" emma:mode="ink">
              <msink:context xmlns:msink="http://schemas.microsoft.com/ink/2010/main" type="line" rotatedBoundingBox="29977,19328 29992,19328 29992,19343 29977,19343"/>
            </emma:interpretation>
          </emma:emma>
        </inkml:annotationXML>
        <inkml:traceGroup>
          <inkml:annotationXML>
            <emma:emma xmlns:emma="http://www.w3.org/2003/04/emma" version="1.0">
              <emma:interpretation id="{C446AC6A-4888-44C0-B2DF-BC1C06434DDE}" emma:medium="tactile" emma:mode="ink">
                <msink:context xmlns:msink="http://schemas.microsoft.com/ink/2010/main" type="inkWord" rotatedBoundingBox="29977,19328 29992,19328 29992,19343 29977,1934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4:42.3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3ECE3D-8C1D-41A5-B4FE-2B9164D1DE44}" emma:medium="tactile" emma:mode="ink">
          <msink:context xmlns:msink="http://schemas.microsoft.com/ink/2010/main" type="inkDrawing" rotatedBoundingBox="10452,12335 15968,11551 16456,14982 10940,15767" semanticType="9" shapeName="Other">
            <msink:sourceLink direction="with" ref="{1F524E52-A036-49CA-9CF2-274F6F9CB993}"/>
            <msink:sourceLink direction="with" ref="{94716C4D-6093-429F-9355-4784154C7ABD}"/>
            <msink:sourceLink direction="with" ref="{25AC1AA9-0C3B-479A-9F9E-31246A91A54A}"/>
            <msink:sourceLink direction="with" ref="{B5E14A83-718B-4833-B760-E418A212434A}"/>
          </msink:context>
        </emma:interpretation>
      </emma:emma>
    </inkml:annotationXML>
    <inkml:trace contextRef="#ctx0" brushRef="#br0">848-2 0,'0'0'9,"-18"2"0,18-2 2,0 0 0,0 0 0,-18 8 0,18-8-1,0 0 0,-19 18 1,19-18-2,-20 16-1,20-16-1,-24 23-1,13-8 0,-6 1 0,6 5-1,-7-1 0,2 4-1,-3-1 0,3 5 0,-7-3-1,7 5 0,-3-2 0,3 0-1,-3-2 1,4 2-1,1-1-1,4-1 0,-3 4 0,3 0 0,-1-2-1,-5 4 1,2-1 0,-2 3 0,2-3-1,-5 4 2,-1-5-2,1 2 2,-4-2-2,7 1 1,-3-2 0,1 2-1,-1-3 1,3 0 0,2 4-1,-1-2-1,3 0 1,1 1-1,-1-3 2,3 4-2,-1-2 1,-1 3 0,-1-4 0,1 4 1,-3-1-1,2-1 1,-2 1-1,1-1 1,1 3-1,1-3 1,1-1-1,1 5 1,0-3 0,2 1 0,0 1-1,0 1 1,2-2 0,1 3-1,-1 0 0,3-4 1,0 0-1,0 1 1,2-3-1,0-2 1,2-2 0,2 3 0,-1-1 0,3 3-1,-1-1 1,2 4-2,0-3 2,4 3-2,-3-3 2,3 3-3,0-6 2,-1 0 1,3-2-1,1 0 0,-2 1 1,2-1-1,-2-1 1,1-1-1,-1-3 1,1 2 0,-1 0-1,0-2 1,-1 2-1,-1-2 1,3 2 0,-3 2-1,4-1 1,1 4 0,-3-3-1,4 1 1,-4-1 0,4 1 0,2-5 0,1 4-1,1-6 1,3-1-1,-1-1 0,1 1 1,4-2-1,1 0 0,-1-1 1,1 3-1,0-2 0,0 1 0,1-1 1,-1 4-1,0-3 0,0 1 0,2-1 1,0 1-1,0-2 1,2-1-1,2-2 1,5-1 0,-1-1 0,6-1-1,-1-3 1,3 2 0,-2-2-1,2 0 1,-2 4-1,-2-1 0,-5 1 0,0 1 0,-3-2 1,-1 3-2,3-3 2,-1 1-1,0-6 0,2 2 1,1-3-1,0 1 1,1-3 0,5 1-1,-3-1 1,5 0 0,-2-2-1,-2 0 1,2 0-1,4 2 0,2-2 1,-1 0-1,2 0 0,-5 0 1,2 0-1,3-2 0,-3 2 0,-1-2 1,-1-2-1,-4 1 0,-3-1 1,4-3-1,1-5 0,-2 0 1,2-4 0,2-2 0,4-3-1,1 0 1,4-3-1,-1 1 1,3 2-1,4 1 1,5 3-1,-4-2 0,-1 3 1,1-2-1,-2 1 1,0-1-1,0-1 0,-2-4 0,1-4 0,1-1 0,0-3 1,3-1-1,-1 0 0,2-3 1,-3 0-1,-2 0 0,-1-2 1,-2 0-1,4-1 1,2-5-1,0 1 0,2-3 0,-3 1 1,3 1-1,-2 1 0,-2 2 0,-4 3 1,-5 2-1,-7-2 1,1 2 2,-3-4-3,-1 0 0,-4 1 0,1-4 0,-2-4 0,-1 0 0,0-1 0,-6 3 0,-5 0 0,3 0 0,-6 4 0,-3-1 0,-1-1 0,-3-2 0,1-2 0,6-3 0,-2 0 0,-1-5 0,-1-1 0,-1 1 0,2 1 0,-4 0 0,-2 2 0,-6 4 0,-1-1 0,-7 1 0,2-2 0,2-2 0,-4-2 0,0 2 0,4-2 0,-2 1 0,0 4 0,2 2 0,-6 4 0,8 5 0,-9 2 0,3-2 0,-5 2 0,0-2 0,-4-1 0,6 1 0,-2 0 0,0 3 0,3 5 0,-5 2 0,4 6 0,-2 4 0,7 17 0,-16-25 0,16 25 0,-17-16 0,17 16 0,-20-10 0,20 10 0,-16-7 0,16 7 0,-17-4 0,11 20-21,6-16-19,-40 24-3,8-4 2,-2 1-2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2:14:13.9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80C716-B55E-47AC-AF31-1318C16ABD84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34:41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432FF3-851B-4FE3-9C0F-A55E849FB1C7}" emma:medium="tactile" emma:mode="ink">
          <msink:context xmlns:msink="http://schemas.microsoft.com/ink/2010/main" type="writingRegion" rotatedBoundingBox="23353,17110 24305,16214 24992,16944 24041,17840"/>
        </emma:interpretation>
      </emma:emma>
    </inkml:annotationXML>
    <inkml:traceGroup>
      <inkml:annotationXML>
        <emma:emma xmlns:emma="http://www.w3.org/2003/04/emma" version="1.0">
          <emma:interpretation id="{C4B27FDB-3D0B-4A34-AA6C-E33C56C8D091}" emma:medium="tactile" emma:mode="ink">
            <msink:context xmlns:msink="http://schemas.microsoft.com/ink/2010/main" type="paragraph" rotatedBoundingBox="23353,17110 24305,16214 24992,16944 24041,17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5794C8-DD97-405C-ABD9-CB521B2D3C3D}" emma:medium="tactile" emma:mode="ink">
              <msink:context xmlns:msink="http://schemas.microsoft.com/ink/2010/main" type="line" rotatedBoundingBox="23353,17110 24305,16214 24992,16944 24041,17840"/>
            </emma:interpretation>
          </emma:emma>
        </inkml:annotationXML>
        <inkml:traceGroup>
          <inkml:annotationXML>
            <emma:emma xmlns:emma="http://www.w3.org/2003/04/emma" version="1.0">
              <emma:interpretation id="{2284D4C8-B11F-4D4B-A525-4CD85827AD72}" emma:medium="tactile" emma:mode="ink">
                <msink:context xmlns:msink="http://schemas.microsoft.com/ink/2010/main" type="inkWord" rotatedBoundingBox="23353,17110 24305,16214 24992,16944 24041,17840"/>
              </emma:interpretation>
              <emma:one-of disjunction-type="recognition" id="oneOf0">
                <emma:interpretation id="interp0" emma:lang="en-US" emma:confidence="0">
                  <emma:literal>Goat</emma:literal>
                </emma:interpretation>
                <emma:interpretation id="interp1" emma:lang="en-US" emma:confidence="0">
                  <emma:literal>Goads</emma:literal>
                </emma:interpretation>
                <emma:interpretation id="interp2" emma:lang="en-US" emma:confidence="0">
                  <emma:literal>Gonad</emma:literal>
                </emma:interpretation>
                <emma:interpretation id="interp3" emma:lang="en-US" emma:confidence="0">
                  <emma:literal>Goats</emma:literal>
                </emma:interpretation>
                <emma:interpretation id="interp4" emma:lang="en-US" emma:confidence="0">
                  <emma:literal>Gonads</emma:literal>
                </emma:interpretation>
              </emma:one-of>
            </emma:emma>
          </inkml:annotationXML>
          <inkml:trace contextRef="#ctx0" brushRef="#br0">406 123 16,'0'0'18,"0"0"-3,0 0-1,0 0-2,0 0 0,0 0-1,-20 2-1,20-2 0,-19 6-1,0-6 0,19 0-1,0 0-1,-20 18-1,20-18-1,-19 10-1,19-10 0,0 0-1,-22 9 0,22-9 0,-19 15 0,19-15-1,-23 22 1,23-22-1,-24 26 0,13-9 0,11-17 0,-28 30-1,28-30 0,-25 30 0,9-13 0,4 3 1,1 1-1,-8 1 0,4-2 0,0 3 0,0-3-1,2 3 1,6 1 0,-6 0-1,5-2 0,4 1 1,-3 1 0,5 2-1,4 0 1,0 2 0,-6-2 0,4-2-1,-5 1 1,5-3-1,5 0 1,3 1-1,-5-3 0,5 1 0,1 1 0,2 1 0,3-1 0,1 0 0,-8 8 0,0-8 0,3 6 0,-3-3-1,-1-3 1,3 0-2,-1-3 2,5 0-1,-13-19 1,28 26-1,-28-26 1,24 15 0,-24-15 0,32 13 0,-15-8 1,0-3-1,2-2 0,-1-2 0,5-1 0,3-1 0,4-6 1,0 3-1,4-4 0,-8-8 2,6 1-1,-1-3 0,-4 1 0,6-1 0,-1 1-1,-2-3 2,-2 3-2,0 3 0,0-2 0,6 3 0,2-3 0,-6 0 0,-2 1 0,-2-1 0,0-2 0,0 1 0,-5-1 1,-2-1-1,-1-4 0,-3-4 0,-3-1 0,1-3 0,0 0 1,0 3-1,-2 1 0,-2 4 1,-7 3-1,0 3 1,0 1-1,-4 3 1,2-1-1,-4-4 0,1-3 0,1-4 0,-4 0 1,1-2-1,1 1 0,0 2 0,-1 1 1,1 2-1,-9 4 0,0 1 1,-1 2-1,14 17 0,-29-33 1,14 16 0,-4 2-1,2 0 1,17 15-1,-32-28 1,32 28-1,-26-22 1,26 22-1,-30-11 1,13 7-1,-5 2 0,-5 2 1,7 0-1,-6 4 0,1 1 0,-3 1 0,-4 1-1,6 6-1,-4-1-1,8 2-1,-4-12-2,26-2-4,-47 8-8,47-8-20,-19-2 2,19 2-2,-24-11 3</inkml:trace>
          <inkml:trace contextRef="#ctx0" brushRef="#br0" timeOffset="924.0529">461 62 14,'0'0'24,"0"0"0,-21-8-3,21 8-3,0 0-2,0 0-2,-21 8-1,21-8-1,0 0-3,-14 28-1,14-28-2,-6 22-2,6-22 0,-8 22-1,8-22 0,-5 28 0,5-28 0,-2 30-1,2-30 0,-4 30-1,4-13 0,2 0 0,-4 1 0,6 1 0,-2 1-1,3 3 1,-3-3-1,0 3 1,-6-1-1,6 0 1,4-1-1,-4-4 1,5-1-1,-7-16 0,8 28 0,-8-28 0,9 26 0,-9-26 1,2 28-1,-2-28 0,0 25 0,0-25 1,-8 16-2,8-16 1,0 0 0,0 0 0,0 0-1,0 0 0,0 0 0,17-5-2,-17 5 0,0 0-2,25-8-4,-27-10-6,2 18-10,22-6-10,-22 6 0,0 0 2,10-24 1</inkml:trace>
          <inkml:trace contextRef="#ctx0" brushRef="#br0" timeOffset="1774.1015">556 587 12,'-7'-16'15,"7"16"2,0 0-1,0 0 1,0 0 1,0 0-4,0 0-1,0 0-2,0 0-1,0 0-3,11 22-2,-11-22-1,0 0 0,0 0-1,2 20 2,-2-20-2,0 0 0,17 21 1,-17-21-1,0 0 0,30 22 0,-30-22-1,30 17 0,-30-17-1,16 19 0,-16-19 0,23 24-1,-23-24 1,28 26-1,-28-26 0,26 26 0,-7-15 0,-2 0 1,-17-11-1,28 19 0,-28-19 0,28 21 1,-28-21-1,20 18 0,-20-18 0,23 21 0,-23-21 0,26 16 0,-26-16 0,23 14 0,-23-14 0,20 9 0,-20-9 0,21 4 0,-21-4-1,0 0 0,0 0-3,0 0-2,0 0-6,0 0-11,0 0-11,0 0 0,-10-17 0,10 17 1</inkml:trace>
          <inkml:trace contextRef="#ctx0" brushRef="#br0" timeOffset="6481.3706">667 239 32,'0'0'28,"0"0"3,0 0-6,-21-17-6,21 17-4,0 0-3,-17 9-2,17-9-3,-19 21-1,19-21-2,-28 39-1,8-15-1,7 6-1,-4 2 0,9 1 0,-1-1-1,1-2 1,7-4-1,1-4 0,0-3 0,7-2 0,-7-17 0,23 15 0,-23-15 0,31 0 0,-31 0 0,32-15 1,-13 3-1,-2-1 0,-17 13 1,28-31-1,-17 10 0,-3-1 0,1-2 0,-2-1 1,3-1-1,-3 2 0,-1 0 1,-8 0-1,-2 3 1,4 4 0,0 17 0,-11-24 0,11 24 0,-22-17-1,5 14 1,0 3 0,0 1-1,-2 9 1,2 3-1,-1 4 0,3 3 0,-2 4 0,4 1 0,11 1 0,-4-2 0,10 2 0,4-4 0,-1-3 0,6 0 0,2-3 0,4-4-1,3-3 1,3-4 0,-5-5 0,1-5 0,-2-4 0,-3-6 0,5-4 0,0-3 0,-5-6 0,-1-2 0,-1-6 0,-5-3 0,0 4 0,-1 0 0,-5 5 0,-4 5 1,-9 9-1,-8 8 0,-9 10 1,-1 11-1,-4 6 0,-3 1 1,5 5-1,-2 2 0,0 1 0,12 0 0,7-2 0,5 2 0,4-1 0,10-1-1,-2-2 1,3-2 0,8-1 0,4-6 0,5-2 0,2-4 0,1-7-1,-5-4 1,-1-4 0,3-3 0,-3-4 0,-5-6 0,-6-3 0,-1-4 1,-1-4-1,-5-3 0,-1-1 0,-2-1 0,-3 1 0,-7 6 0,5 4 0,-9 5 1,-4 8-1,18 11 0,-30-6 0,30 6 0,-28 6 1,28-6-1,-27 15 0,27-15 0,-26 17 0,26-17 0,-18 26 0,10-9-1,-1-1 1,7 3 0,-4-2 0,6-17 0,6 30 0,-6-30 0,22 20 0,-22-20 0,25 9 0,-25-9 0,0 0-1,26-11 2,-26 11-1,7-24 0,-9 7 0,-1-3 0,-9-3 0,11-1 0,-3 0 0,-4 2 0,-5 1 0,2 4 0,11 17 0,-32-18 0,32 18 0,-28 13 1,13 5-1,-2 5 0,-3 1 0,3 2 0,4 0 0,2-2 0,5-1 0,0-5 0,6-18 1,-7 32-2,7-32 1,11 26 0,-11-26 0,24 24 0,-24-24 0,23 15 0,-23-15 0,28-2 0,-28 2 0,30-20 0,-17 3 0,-2-3 0,-1-5 0,-10-1 0,-2-2 0,-2 0 0,-2 4 0,1 2 0,-7 5 0,12 17 0,-22-24 0,22 24 1,0 0-1,0 0 0,0 0 0,0 0 0,0 0 0,0 0 0,0 0 0,0 0 0,-11 17 0,11-17 0,0 0 0,-11 24 0,11-24 0,0 28 0,0-28 0,11 30 0,-11-30 0,22 24 0,-22-24 0,19 11 0,-19-11-1,26 0 1,-9-6 0,-17 6 0,19-24 0,-6 4 0,-4-3 0,6-1 0,0 0 0,-2 0 0,-3 3 0,-5 2 0,-5 19 1,4-16-1,-4 16 0,-4 16 0,1 3 0,-3 5 0,-2 4 1,1 2-2,5 4 2,0-1-2,6-1 1,3-4 0,-1-6 0,2-1 0,1-5 0,-9-16 0,19 21 0,-19-21 0,0 0 0,20 6 0,-20-6 0,6-19 0,-2-2 0,7-3 0,-2-6-1,2-3 1,1-3 0,-5 5 0,1 3 0,-1 5 1,-7 23-1,13-22 0,-13 22 0,-2 17 0,-5 3 1,-1 6-1,1 8 0,-3 3 0,1 2 0,-2 1 0,2-5 0,-1-5 0,8-6 0,6-5-1,-4-19 1,23 16 0,-23-16 0,29-3 0,-29 3 0,30-15 0,-30 15 0,29-19 0,-29 19 0,11-26 0,-11 26 1,-4-32-1,0 16 0,4 16 0,-5-30 0,5 30 0,0 0 0,-19-6 0,8 25 0,-2 9 0,-1 11 1,-2 4-1,1 1 0,2-1-1,-1-2 2,7-7-2,3-12 1,4-22 0,15 19 0,-15-19 0,26-19 0,-13 2 0,1-3 0,-5-8 0,2-2 0,-3-5 0,-3-1 0,-5 1 0,0 3 0,0 2 0,2 4 0,2 6 0,-4 20 0,6-22 1,-6 22-1,0 0 0,0 20 1,-2-1-1,4 5 0,-6 2 0,4 2 1,-4 0-1,2 0 0,4-4 0,-2-3 0,4-5 0,-4-16-1,0 0 1,7 17 0,-7-17 0,0 0 0,23-20 0,-23 20 0,17-32 0,-12 11 0,1 1 0,-2 3 0,-4 17 0,1-24 0,-1 24 0,0 0 1,2 17-1,-7 1 0,3 7 0,0-3 0,2 4 0,2-2 0,-2-1 0,2-7 0,-2-16 0,7 23 0,-7-23 0,0 0 0,13 17 0,-13-17 0,0 0 0,0 0 0,0 0 0,6-19 0,1 2 0,-1-7-1,-6-6 1,4-7 0,-6-2 0,0-2 0,-4 5 1,3 5-1,-7 4 0,1 7 0,9 20 0,-23-21 0,23 21 0,0 0 0,0 0 0,-20-7 0,20 7 0,-21 4 0,21-4 0,-33 3 1,16 1-2,-2 0 2,-2 0-1,5-1 0,-3 1 0,2 2 0,17-6 0,-15 24 0,9-4 0,-3 5 0,-6 1-1,0 4 2,2-2-2,7-1 1,-5-2 0,7-5 0,4-1 0,0-19 0,8 24 0,-8-24 0,20 19 0,-20-19 0,32 15-1,-32-15 1,21 9 0,-21-9 1,20 4-2,-20-4 1,23 7 0,-23-7 0,17 6 0,-17-6 0,0 0 0,26 9 0,-26-9 0,26 4 0,-26-4 0,26 2 0,-26-2 0,23 1 0,-23-1 0,24 6 0,-24-6 1,17 13-1,-17-13 0,0 0 0,13 21 0,-13-21 0,0 0 0,0 0 0,0 0 0,19-2 0,-19 2 0,0-19 0,0 19 0,-4-22 0,4 22 0,-9-21 1,9 21-1,-28-18 0,28 18 0,-28-17 0,28 17 0,-30-26 0,11 7 0,2-3 0,0-1 0,4-1 0,0 2 0,2-1 0,-2 3 0,0 3 0,13 17 0,-32-26 0,32 26 0,-30-20 0,30 20 1,-25-19-1,25 19 0,-28-24 0,28 24-1,-20-25 1,20 25 0,-4-26 0,4 26 0,-9-29 0,9 29 0,-4-30 0,4 30 0,4-28 0,-4 28 0,3-21 0,-3 21 0,0 0 0,19-22 0,-19 22 0,39-13 1,-12 4-1,-3-1 0,0 3 0,1-3 0,1 1 0,0 2 0,-5-1-1,-21 8 1,28-3 1,-28 3-1,17 7 0,-17-7 0,13 19 0,-13-19 0,17 24 0,-17-24 1,7 28-1,-7-28 0,13 24 0,-13-24 0,25 19 0,-25-19 0,0 0 0,22 16 0,-22-16 0,0 0 0,0 0 0,13 21 1,-13-21-1,-2 20 0,2-20 0,-3 25 0,3-25 0,5 31 0,-5-31 0,9 28 0,-9-28 0,6 23 0,-6-23 0,9 16 0,-9-16 0,0 0 0,15 21 0,-15-21 0,0 0 0,10 22 0,-10-22 0,7 25 1,-7-25-1,4 27 0,-4-27 0,2 27 0,-2-27 0,7 18 0,-7-18 0,0 0 0,0 0 0,0 0 0,0 0 0,0 0 1,0 0-1,0 0 0,0 0 0,0 0 0,-15-18 0,15 18 1,0 0-1,0 0 0,0 0 0,0 0 0,0 0 0,0 0 0,0 0 0,0 0 0,0 0 0,0 0 0,-1-19 0,1 19 0,-23-24 0,6 11 0,17 13 0,-32-30 0,16 11 0,-5 4 0,2-1 0,2-1 0,17 17 0,-22-30 0,22 30 0,-13-32 0,13 32 0,-23-28 0,23 28 0,-28-18 0,28 18 1,-30-6-1,30 6 0,-37 4 0,20-2 0,17-2 0,-19 7 0,19-7 0,0 0 0,0 0 0,-17-2 0,17 2 0,0 0 0,0 0 0,0 0 0,0 0-1,0 0-1,0 0-2,-18-7-7,18 7-25,18 17-2,-18-17 0,0 0 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3.3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347 33 27,'0'0'23,"0"0"-4,4-19-1,-4 19-4,0 0-3,0 0-2,0 0-2,-21-12-1,21 12-2,0 0 0,-16 3-2,16-3 1,0 0-1,0 0 0,0 0-1,-21-3 1,21 3 0,0 0 0,0 0-1,-21 2 1,21-2-1,-18 8 0,18-8-1,-25 9 0,25-9 1,-23 11-1,23-11 0,-24 8 0,24-8 1,0 0-1,-16 2 0,16-2 1,0 0-1,0 0 0,-9-16 1,9 16-1,0 0 1,0 0-1,0 0 0,-18-15 2,18 15-2,0 0 1,-19 1-1,19-1 1,0 0 0,-23 6-1,23-6 1,-16 8 0,16-8 0,-18 9-1,18-9 1,-19 11-1,19-11 1,-21 9 0,21-9-1,-20 5 0,20-5 1,-16 2-1,16-2 0,0 0 0,0 0 0,0 0 0,0 0 1,0 0-2,0 0-4,0 0-26,39 19 1,-39-19-2,41 33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5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79-1 5,'0'0'12,"0"0"-2,0 0 0,0 0 1,0 0 0,-17 2 0,17-2 0,0 0-1,0 0-3,-16 7-2,16-7 0,0 0-2,0 0 1,-7 18 0,7-18 1,0 17-1,0-17 1,3 23 1,-3-23-1,6 26-1,-6-26-1,5 32 0,-2-16 0,3 3 0,-5 0-1,3 3 0,-2-7 1,-1 8 0,-1-5-1,0 3-1,-1-4 1,1 1-1,-4-2 0,2 1 0,-1 1-1,3-18 1,-5 32 0,5-17 0,-4 1 0,2 2-1,-1-2 1,1-1 0,2 1-1,0 4 1,-2-5-1,0 3 1,1-2-1,-1 0 0,2-16 0,-4 29 1,4-29-1,-3 25 0,3-25 0,-5 21 0,5-21 0,-2 23 0,2-23 1,-2 23-2,2-23 2,-2 24-1,2-24 0,2 23 0,-2-23 1,2 27-1,-2-27 0,2 24 1,-2-24-1,-2 23 0,2-23 1,-4 23-1,4-23 0,-1 23 0,1-23 0,-2 26 0,2-26 1,0 21-2,0-21 2,-2 21-2,2-21 2,-5 18-2,5-18 2,-4 16-1,4-16-1,-2 17 1,2-17 0,0 0 1,-3 21-2,3-21 2,0 0-1,-2 18 0,2-18 0,0 0 1,0 0-1,0 0 0,0 0 0,0 0 1,0 0-1,0 0 0,0 0 0,0 0-1,0 0 2,0 0-1,0 0 0,0 0 0,0 0 1,-5 17-1,5-17 0,0 0 1,0 0-1,0 0-2,0 0-15,17 15-16,-17-15 0,0 0-1,-1-30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0.4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5 6,'0'0'10,"16"-2"2,-16 2 0,0 0 0,0 0-1,-3 17 0,-1-1 1,0 2 1,-1 5-2,-2-2-2,-2 2-1,2-2-1,2 3-1,1-1-2,1 2-1,-4-3-1,3 3 1,2 0-1,4 1-1,-2-3 1,6 3 0,-3-3 0,4 2-1,-2-2 1,4-2-1,-5-2 0,3 0 0,0 1 0,-7-20 1,5 29-1,-5-29-1,11 27 1,-11-27 0,10 30 0,-6-13 0,-6 1-1,0 1 1,1-1-1,-5 3 1,3-4-1,-2 3 1,5-20-1,-8 28 0,8-28-1,-1 24 1,1-24 0,5 23 0,-5-23 0,0 23 0,0-23 0,2 21 1,-2-21-1,2 21 0,-2-21 0,5 20 0,-5-20 0,0 15 1,0-15-1,7 16 0,-7-16 0,3 16 0,-3-16 0,-1 16 0,1-16 0,0 0 1,3 19-1,-3-19 0,0 0 0,4 18 0,-4-18 0,0 0 0,0 0 0,7 21 0,-7-21 0,0 0 0,-14 19 0,14-19 0,0 0 0,-9 18 0,9-18 0,0 0-1,0 0 1,0 0 0,9 16 0,-9-16 0,16 3 0,-16-3 0,0 0 0,19 2 0,-19-2 0,16 3 0,-16-3 0,0 0 0,16-12 0,-16 12 1,0 0-1,0 0 0,16-17 0,-16 17 0,0 0 0,0 0 0,0 0 0,0 0 0,0 0 0,0 0 0,0 0 0,0 0 0,17-9 0,-17 9 0,13-23 0,-3 5 0,1-1 1,5-6-1,1 1 0,4-4 0,2 3 0,0-1 0,-1 5 0,1 0 0,-4 3 0,-3 0 0,0 4 0,0-1 0,-16 15 0,30-29 0,-15 14 0,1-1 0,4-2 0,3-1 0,1 3 0,-1-2-1,2 4 2,0-1-1,3-1 0,-5 4 0,4-4 0,1 2 0,-4-4 0,3 4 0,-1-2 0,-1 0 0,-4 1 0,2-1 0,-3 5 1,-20 11-1,28-17 0,-28 17 0,23-13 1,-23 13-1,23-7 0,-23 7 0,25-12 0,-25 12 0,26-21 0,-26 21 1,34-28-1,-19 14 0,0-2 0,-1 0 0,-14 16 0,23-23 0,-23 23 1,19-14-1,-19 14 1,0 0-1,0 0 1,0 0 0,0 0-1,0 0-3,0 0-15,0 0-12,0 0 0,-19 27-2,-6-27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98 6,'-5'18'9,"5"-18"0,0 0-2,0 0-1,9 19-1,-9-19 0,17-3-2,-17 3 1,21-13-1,-21 13 1,23-21 0,-23 21-1,22-26-1,-14 6 0,-8 20 0,18-28 0,-18 28-1,12-26 0,-12 26 0,0 0 0,0 0 1,0 0-1,0 0 2,4 21 0,-4-21-1,-9 30 0,6-14 0,1 3-1,-2-3 0,3 0 1,-3 1-2,-3 1 1,0 3 0,0 0-1,-4-2 1,1-1 0,3-2 0,7-16-1,-15 17 1,15-17 0,0 0 0,0 0 0,2-24-1,4 6 1,-5 1 0,3-3-1,-1 3 2,-3 17-1,0-27-1,0 27-10,-16-19-12,16 19 1,0 0-1,-5 26-1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4.6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94-5 12,'0'0'15,"0"0"-1,-16 17 0,21-1-2,-5-16 0,-2 25-1,0-9-1,6 0-1,-2 3-1,1 4-1,-1 1-1,-2 3 0,0 4-1,-4 3 0,4-1-2,-5 0 0,3 3 0,-5-7 0,4 3 0,-4-4 0,5 2 0,-3-2 0,1 2-1,-3 0 0,2 2 0,-4-1-1,4 1 0,-4-2-1,4 0 1,-1-2-1,4-2 1,-1-3-1,5 0 0,-1-2 0,5 0 1,-3 0 0,3-2-1,-3-1 1,2 1 0,-3 1-1,2-3 1,-3-1-1,1 3 0,-2-19 0,2 28 1,-2-28-1,2 25 0,-2-25 0,3 21 0,-3-21 0,2 18 0,-2-18 1,0 17-1,0-17 0,2 20 0,-2-20 0,0 19 0,0-19 0,0 17 0,0-17 0,0 0 0,5 22 1,-5-22-1,0 0 0,4 19 0,-4-19 0,0 0 0,1 19 0,-1-19 1,-3 16-1,3-16 0,-4 16 0,4-16 0,-3 16 0,3-16 0,0 0 0,-4 19 0,4-19 0,0 0 0,-1 16 0,1-16-1,0 0 1,3 19 0,-3-19 0,4 16 0,-4-16-1,8 16 1,-8-16 0,0 0 0,9 16 0,-9-16 0,0 0 1,0 0-1,0 0 0,0 0 0,6 21 0,-6-21 0,0 0 0,-8 19 1,8-19-2,0 0 1,-7 18 0,7-18 0,0 0 0,0 0 0,4-16 0,-4 16 0,9-20 1,-9 20-2,10-19 2,-10 19-1,15-18 0,-15 18 0,15-12 0,-15 12 0,18-12 0,-18 12 0,21-16 0,-21 16 0,28-25 0,-28 25 0,30-24 0,-14 12 0,-16 12 0,30-23 0,-12 14 0,-2-2 0,3 1 0,3-4 0,0-2 0,5-3 0,5-2 0,-4-4 0,2 2 0,-2 0 0,-3 2 1,-4 0-1,-1 4 0,-5 1 0,-15 16 1,22-27-1,-22 27 0,17-30 0,-17 30 0,20-28 0,-10 13 1,-10 15-1,21-27 0,-21 27 0,22-24 0,-22 24 0,21-23 0,-21 23 0,19-23 0,-19 23 0,23-25 0,-23 25 0,27-26 0,-27 26 0,26-23 0,-26 23 0,27-26 0,-27 26 0,28-28 0,-28 28 0,32-30 0,-15 14 0,1 0 0,0 2 0,-1 0 0,-1 2 1,-16 12-1,23-18 0,-23 18 0,0 0 1,0 0-1,18-14 1,-18 14-1,0 0 1,0 0-1,0 0-8,0 0-24,0 0 1,-21 2-2,8 17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6.6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154 702 11,'-9'-26'18,"9"26"-3,0 0 1,-4-18-3,4 18 0,-10-18-4,10 18-1,-7-19-2,7 19-2,-6-18 0,6 18 1,-3-17-1,3 17 0,0 0 1,2-21-1,-2 21 0,0 0-1,-8-21 0,8 21 0,0 0-1,-8-25-1,8 25 0,-11-21 0,4 5 0,5 0 0,-1-3 0,3-4 1,3 0-1,-3 1 0,0-3 0,2 0-1,-2-1 1,2 1 0,0 1-1,-1 1 1,-1-2-1,2 1 2,0-1-2,0 2 0,3 2 1,-3 0-1,1 2 0,1 3 1,-4 16-1,-6-25 0,6 25 1,0-17-1,0 17 0,0 0 1,0 0-1,0 0 1,-8-16-1,8 16 0,0 0 1,0 0-1,0 0 0,0 0 0,0 0 0,-11 16 0,11-16 0,-7 21 1,7-21-1,-12 32 0,6-11 0,3 3 0,-3 4 0,1 0 0,0 4 0,1 0 0,-5 3-1,4-4 1,0 1 0,-2-2 0,3-2 0,1 2 0,-1-5 0,6-1 0,-2-5 0,2 3 0,1-5 0,-1 2 0,0-1 0,-2 0 0,0-3 0,0-15 0,-2 25 0,2-25 0,-3 19-1,3-19 1,0 16 0,0-16 0,3 16 0,-3-16 0,2 19 0,-2-19 0,2 25 0,-2-25 0,0 19 0,0-19 1,-2 18-1,2-18 0,0 0 0,0 0 0,0 0 0,0 0 0,-4 16 0,4-16 0,0 0 0,0 0 0,0 0-1,0 0 2,0 0-1,0 0-1,0 0 1,0 0 0,7 15 0,-7-15 1,0 0-1,0 0 0,4 18 0,-4-18 0,0 0 0,0 0 0,0 0 0,0 0 0,0 0-1,0 0 2,0 0-1,2 16-1,-2-16 2,0 0-1,0 0 1,0 0-3,0 0-20,21-2-7,-23-17 0,2 19-2,-3-32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8.7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71-6 9,'0'0'17,"0"0"-2,0 0 0,0 0-3,0 0 0,7 17 0,-7-17-3,3 25-1,-3-9-2,0 1-1,-3 1-1,1 6-1,-3 1 1,1 1-1,-5 2 1,4 1-1,-4-1-1,4 0 1,1 0-1,1-2 0,1-3-1,4 3 0,-2-4 0,0 4 0,2-3-1,-2 1 1,-2-1-1,0 2 1,-1-4-1,-1 0 1,2-3-1,1-3 0,1-15 1,-2 28-1,2-28 0,0 23 1,0-23-1,3 23 1,-3-23 0,-1 27 0,1-12-1,0-15 1,-8 28-1,8-28 0,-3 27 0,3-27 1,-4 23-1,4-23 0,-1 15 1,1-15 0,0 0-1,1 22 0,-1-22 1,0 0-1,-5 19 0,5-19 0,0 16 0,0-16 0,0 0 0,9 19 0,-9-19 0,0 0 0,0 0 1,16 12 1,-16-12-1,0 0 0,0 0 0,0 0 0,0 0-1,0 0 0,0 0-6,0 0-9,0 0-14,0 0-1,0 0-2,0 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1.7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93-9 30,'0'0'18,"-16"6"-1,16-6 1,-1 19-1,1-19-3,-6 30-3,3-11-3,-1 6-2,-3-1 0,5 8-2,-3-2 1,3 3-2,-3 2 1,7 6-1,-6-4 0,4 3 1,-1-1-2,2 1 1,-4-1-2,5-2 1,-2-2-1,1-3-1,-1-4 1,2 2-1,0-4 1,0 0-1,-1-3 1,1 0-1,-2 0 0,4 0 1,-3-6-1,1 1 0,2-2 0,-4-16 0,3 24 0,-3-24 0,4 21 0,-4-21 1,3 16-1,-3-16 0,0 0 1,0 19-1,0-19 1,0 0-1,0 0 1,0 0-1,0 0 0,-3 16 0,3-16 0,0 0 0,0 0 0,0 0 0,0 0 0,-7 18 1,7-18-1,0 0 0,0 0 0,0 0 0,-7 16 0,7-16 1,-14 15-1,14-15 0,-16 22-1,16-22 1,-14 22 0,14-22 0,0 0 0,-8 16 0,8-16 0,0 0 0,0 0 0,0 0 0,0 0 0,16 0 0,-16 0 0,0 0 0,0 0 0,0 0 0,0 0 0,16-2 0,-16 2 0,0 0 0,16-10 1,-16 10-1,18-18 0,-18 18 0,16-22 0,-16 22 0,14-22 1,-14 22-2,16-14 1,-16 14 0,0 0 0,23-10 0,-23 10 0,19-11 0,-19 11 0,25-19 0,-25 19 0,26-28 0,-12 12 0,0 0 0,-14 16 0,27-30 0,-27 30 0,28-30 0,-8 16 0,-3-1 0,6-3 1,2-1-1,1-4 0,4 0 0,2-3 0,-4-1 0,2 1 1,0-2-1,-1 1 0,-1 1 1,-2 3 0,-4 6-1,-3-3 0,-1 6 1,-18 14-1,24-21 0,-24 21 0,16-12 0,-16 12 0,18-19 0,-18 19 0,26-21 0,-8 5 0,3-2 0,2 1 0,2-5 1,0 5-1,-1-1 0,-3 1 0,-1 4 0,-2 3 0,-18 10 1,24-16-1,-24 16 1,0 0 0,0 0 1,0 0-3,0 0-10,0 0-22,-23 0 1,0-2-1,23 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33.9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3E40EC-7DF1-4FBB-9A90-B2167602C181}" emma:medium="tactile" emma:mode="ink">
          <msink:context xmlns:msink="http://schemas.microsoft.com/ink/2010/main" type="inkDrawing" rotatedBoundingBox="9973,12342 10381,15350 8442,15613 8034,12605" semanticType="callout" shapeName="Other">
            <msink:sourceLink direction="with" ref="{22D681F9-BE44-4305-A543-9781481D24BC}"/>
            <msink:sourceLink direction="with" ref="{024F8D55-27FA-46FB-A12C-722EA60E52EE}"/>
          </msink:context>
        </emma:interpretation>
      </emma:emma>
    </inkml:annotationXML>
    <inkml:trace contextRef="#ctx0" brushRef="#br0">1625-9 4,'0'0'19,"-20"1"-1,20-1-1,0 0 0,-10 20-2,10-20-2,0 0-3,-18 15-2,18-15-1,0 0-2,-16 11-2,16-11 0,0 0-1,-14 16 1,14-16-1,0 0 0,-21 12 0,21-12 1,-16 11 0,16-11 0,-18 5-1,18-5 1,-21 2-1,21-2 0,-23 3 1,23-3-2,-25 4 0,25-4 1,-28 9-1,12-2 0,-1 0 0,-1 1-1,0 1 1,1 2 0,-3-1 0,1-3-1,3 2 1,-2-2-1,1-2 1,1 1-1,-2-3 1,18-3-1,-32 7 1,32-7-1,-33 14 1,17-5-1,-2 2 1,1 1-1,-3 2 1,-1 3-1,0 1 1,-2 3-1,0 0 0,0 0 1,0-1-1,0-1 0,2-1 0,0-1 0,1-3 1,1 0-1,-1 0 0,1 0 0,-2 0 0,1 4 0,-1 0 0,-2 1 0,2 2 0,-2-2 0,2 2 0,0-1 0,0-1 0,1-3 0,1 1 0,3-1 0,-4 2-1,5-2-1,-3 3 2,0 2-2,2-2 2,0 2-2,1 1 2,-1-1-2,2-2 2,-2 2 1,2-2-1,-1-1 0,1 1 0,2 1 0,0-3 0,-1 1 0,3 1 0,-1-3 0,2 1 0,0-1 0,9-16 0,-17 28 0,17-28 0,-14 29 0,14-29 0,-14 29 0,6-11 0,0 1 0,1 2 0,-2-1 0,0 3 0,2-2 0,0 0 1,0-4-1,1-1 0,1 0 0,0 0 0,-2 0 0,7-16 0,-11 29 0,4-13 0,-3 4 0,1 2 0,0-1 0,-2 1 0,4-3 0,0 0 0,4 1 0,-1-3 0,4-1 0,2 2 0,0-3 0,-1 3 0,1 1 1,-2 1-1,-2 1 0,-1 0 1,-4 2 0,0 1-1,0-3-1,0 0 1,0-1-1,0-1 1,3-1-1,0-1 1,4 1-2,0-18 1,2 30 2,2-15-1,1 5 0,0-3-1,1 1 2,-1 1-1,2 1 0,-2-3 0,1 2 0,-3-1 0,-1-2 0,0 0 0,-2-16 1,3 30-2,-3-15 2,2 1-1,-2-16 0,5 30 0,-5-30 0,11 28 0,-11-28 0,16 28 0,-16-28 0,17 28 0,-17-28 1,14 30-1,-6-14 1,-3 2-1,0-1 0,0 4 1,1 0-1,-3-3 0,4 3 1,0-3-1,2 3 0,0-6 0,0 3 0,-9-18 1,21 28-1,-12-12 0,-9-16 1,18 26-1,-18-26 0,12 25 1,-12-25 0,9 23-1,-9-23 1,9 17-1,-9-17 1,0 0-1,17 21 1,-17-21-1,16 15 0,-16-15 1,19 17-1,-19-17 0,18 21 1,-18-21-1,18 21 0,-18-21 1,16 18-1,-16-18 1,12 16-1,-12-16 0,0 0 1,19 17 0,-19-17 0,0 0-1,22 16 1,-22-16 0,16 11 0,-16-11-1,0 0 1,22 17 0,-22-17-1,16 11 0,-16-11 1,0 0-1,23 14 0,-23-14 1,0 0-1,21 10 1,-21-10-1,18 4 1,-18-4-1,21 3 0,-21-3 1,25 4-1,-25-4 1,27 5-1,-27-5 0,28 7 0,-28-7 1,26 7-1,-26-7 0,25 5 1,-25-5-1,23 7 0,-23-7 0,21 6 0,-21-6 1,19 7-1,-19-7 0,20 7 0,-20-7 0,18 5 0,-18-5-1,17 7 1,-17-7 0,20 9 0,-20-9 0,19 7 0,-19-7 0,21 7 0,-21-7 0,20 3 0,-20-3 0,17 4 1,-17-4-1,0 0 0,18 5 0,-18-5 0,0 0 0,16 4 0,-16-4 0,0 0 0,16 1 1,-16-1-1,16 2 0,-16-2 0,21 2 0,-21-2 0,21 4 0,-21-4 0,21 3 1,-21-3-1,20 4 0,-20-4 0,15 1 0,-15-1 0,0 0 0,22 2 0,-22-2 0,17 2 0,-17-2 0,18 0 0,-18 0 1,18 0-1,-18 0 0,19 0 0,-19 0 0,18 2 0,-18-2 0,17 1 0,-17-1 0,20 0 0,-20 0 0,16-1 1,-16 1-1,19 0 0,-19 0 0,18 0-1,-18 0 1,16 0 1,-16 0-1,17 1 0,-17-1 0,16 2 0,-16-2 0,0 0 0,21 2 0,-21-2 0,16 2 0,-16-2 0,0 0 0,23 3 0,-23-3 0,18 4 0,-18-4 0,17 3 0,-17-3 0,18 4 0,-18-4 0,20 1 0,-20-1 0,17-1 0,-17 1 0,20-2 0,-20 2 0,17-2 0,-17 2 0,0 0 0,21-3 0,-21 3 0,0 0 0,16-2 0,-16 2 0,0 0 0,16-2 0,-16 2 0,0 0 0,20-2 0,-20 2 0,0 0 0,23-7 0,-23 7 0,19-3 0,-19 3 0,19-4 0,-19 4 0,18-7 0,-18 7 0,21-7 0,-21 7 0,25-10 0,-25 10 1,26-13-1,-26 13 0,27-12 1,-27 12-1,23-12 0,-23 12 0,17-11 1,-17 11-1,0 0 1,20-9-1,-20 9 0,0 0 0,0 0 0,19-10 0,-19 10 0,0 0 0,0 0 0,0 0 0,16-11 0,-16 11 0,0 0 0,0 0 0,16-7 0,-16 7 0,0 0 0,0 0 0,0 0 0,0 0 0,0 0 0,16-7 0,-16 7 0,0 0 0,0 0 0,16-15 0,-16 15 0,0 0 0,0 0 0,16-16 0,-16 16 1,0 0-1,0 0 0,0 0 0,0 0 0,0 0 0,0 0 0,0 0 0,16-7 0,-16 7 0,0 0 0,0 0 0,0 0 0,17-7 0,-17 7 0,0 0 0,0 0 0,0 0 0,0 0 0,0 0 0,0 0 0,16 0 0,-16 0 0,0 0 0,0 0 0,0 0 0,0 0 0,0 0 0,0 0 0,16-4 0,-16 4 0,0 0 0,0 0 0,0 0 0,0 0 0,0 0 0,18 0 0,-18 0 0,0 0 0,16-3 0,-16 3-1,0 0 1,23-11 0,-23 11-1,17-12 1,-17 12 0,16-13 0,-16 13 0,0 0 0,18-12 0,-18 12 0,0 0 0,0 0 0,0 0 0,0 0 0,0 0 0,0 18 0,0-18 0,0 0 0,0 0 0,0 0 0,0 0 0,5 16 0,-5-16 0,0 0 0,0 0 1,0 0-1,0 0 0,0 0-1,0 0-1,0 0-1,0 0-3,-16-22-6,16 22-21,0-17-4,0 17 0,-5-26-1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3.2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26-3 18,'0'0'15,"0"0"-1,0 0-2,16 7-2,-16-7-1,0 0 0,1 19-2,-1-19 0,-1 25 1,-3-10-1,2 5-1,-3-1-1,2 6 0,-4-1-1,3 4-1,-3 1 0,3 0-1,1 1 0,3-2-1,-4-1 0,6-3 0,0-1 0,1 0 0,1-5 0,-1-3 0,3 1-1,-6-16 1,7 28-1,-7-28 1,9 27-1,-9-27 0,10 24 0,-10-24 1,7 28-1,-3-10 1,-4-2-1,-2 1 1,0-1-1,-1 4 0,-3-5 1,3 5-1,-1-3 0,1 1 1,5-2 0,-2-16-1,1 28 1,-1-28 0,6 26 0,-6-26-1,1 21 1,-1-21-1,0 27 0,0-27 0,0 24 0,0-24 0,2 21 0,-2-21 0,4 16 0,-4-16 0,0 0 1,0 0-1,0 0 1,0 0 0,0 0 1,16 0-5,-16 0-10,26-12-15,-21-13 0,18 13-2,-17-18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6.0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11 6,'0'0'12,"0"0"-1,0 0-2,2-18 0,-2 18 1,0 0-1,0 0 0,0 0 2,0 0-1,0 0-2,0 0 0,0 0-2,0 0-3,0 0 1,0 0-1,-16 14 1,16-14 0,-11 23 0,4-7 1,2 5 0,0-1 0,1 8-1,-3-4 0,7 10-1,-4-6-1,6 5 1,0-5-1,3 4-1,-1-4 0,1 2 0,-1-2 0,-1 2 1,-3-4-1,2 4 0,-4-5 2,2 3-3,-3-2 3,3-1-3,-2-1 2,0 3-3,0-4 3,1 3-3,-5-2 1,1 3 1,0-4-1,-1 3 0,1-1 0,2-1 0,-1-1 0,1 0 0,-1-2 1,2 0-1,2-2 0,0 1 0,0-1 0,0-1 0,-2-1 1,-1 3-1,3-1 0,-4-2 0,3 3 0,1-4 0,-2 3 0,0-1 0,2 3 0,0-4 0,0 4 0,0-1 0,0 2 0,-2 1 0,1-2 0,-1-1 0,2-3 0,0 1 0,0-18 0,2 28 0,-2-28 1,3 26-1,-3-26 0,5 25 0,-5-25 0,2 28 0,-2-28 1,-5 30-1,5-30 0,-4 30 0,4-30 0,-3 28-1,3-28 1,2 26 0,-2-26 0,7 25 0,-7-25 0,7 21 0,-7-21 0,3 19 1,-3-19-1,-3 18 0,3-18 1,-4 16-1,4-16 0,-2 17 0,2-17 0,0 0 0,6 21 0,-6-21 0,0 0 0,10 16 0,-10-16 0,0 0 0,0 0 0,9 16 0,-9-16 0,0 0 0,-2 16 0,2-16 0,0 0 0,-1 17-1,1-17 1,0 0 0,0 0-1,0 0 1,0 0 1,0 16-1,0-16 0,0 0 0,0 0 0,0 0 0,0 0 0,0 0 0,0 0 0,0 0 1,0 0-1,17 0 0,-17 0 1,0 0 0,6-23-1,-6 23 1,7-26 0,-7 26-1,12-26 0,-12 26 1,16-23-2,-16 23 1,19-21 0,-19 21 0,21-16 0,-21 16 0,25-27 0,-11 12 0,0-5 0,0-1 0,-1-2 1,1 1-1,0 0 0,-3 1 0,5 2 0,-6 3 0,-10 16 0,21-28 0,-21 28 0,25-24 0,-25 24-1,27-29 1,-15 14 0,6-5 0,-3 1 0,5-4 0,-1 2 0,-1-2 1,0 2-1,-1 4 0,-1-3 0,-16 20 0,25-30 0,-25 30 0,23-24 0,-23 24 0,23-21 0,-23 21 0,28-21 0,-28 21 0,32-25 0,-11 9 0,0 4 0,4-2 0,-6-4 0,6 2 0,1 1 0,-3-1 0,2 2 0,0 1 0,-4 3 0,-3 1 0,1 2 0,-19 7 0,25-14 0,-25 14 0,21-12 0,-21 12 1,0 0-1,14-18 0,-14 18 0,0 0 1,14-17-1,-14 17 1,0 0 0,0 0-1,0 0 0,5-16-3,-5 16-14,0 0-17,0 0 0,0 0-1,-17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8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61-3 26,'0'0'24,"0"0"-1,0 0-2,0 0-4,0 0-3,-2 16-2,2-16-4,-10 19-1,10-19-2,-7 25 0,7-25-1,-4 29 1,1-13 0,4 7-1,-4-2-1,3 5 0,-4-1-1,4 5 0,-1 0-1,1 0 0,-4-2-1,1 3 0,1-4 0,2 1 1,-2-3-2,0-1 2,0-3-1,1 0 0,1-3 0,0-1 1,0-1-1,0-16 0,-2 27 0,2-27 1,-5 22-1,5-22 0,-4 20 0,4-20 0,0 17 0,0-17 0,0 0 0,0 21 0,0-21 0,0 0 1,4 20-1,-4-20 0,0 0 1,-2 23-1,2-23 1,0 0-1,3 19 1,-3-19-1,0 0 1,4 18-1,-4-18 1,0 0-1,3 22 1,-3-22-1,4 18 0,-4-18 0,0 0 0,7 19 0,-7-19 0,0 0 0,0 0 1,0 0 0,0 0-1,0 0 1,16 11 0,-16-11-1,0 0 0,0 0-1,0 0-2,0 0-2,-2 21-4,2-21-11,0 0-15,0 0 1,7-19-1,-7 19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0.2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6-3 26,'18'-10'21,"-18"10"-1,0 0 0,3-18-5,-3 18 0,0 0-3,0 0-2,0 0-1,0 0-1,0 0-3,0 0 0,-16 23 1,16-23-2,-2 25 0,2-25-1,0 35 0,0-18-1,4 10 0,-1-3-1,3 6 0,-4 2 0,1 5-1,-5 1 1,-1 3-1,-3 1 0,1-2 1,2 4-1,-1-2 0,1 1 0,1-5 1,4 1-1,1-2 0,2-2 1,2 4-1,-3-6 1,3 0-1,-3-3 1,1-2-1,-2-3 0,1-2 0,-1-6 1,-1-1-1,-2-16 0,2 25 0,-2-25 0,0 16 0,0-16 0,0 0 1,-4 15-1,4-15 0,0 0 0,-7 16 0,7-16 0,0 0 0,0 0 0,0 0 0,0 0 0,0 0 0,0 0 1,0 0-1,0 0 0,0 0 0,0 0 0,0 0 0,0 0 0,0 0 0,0 0 0,0 0-1,0 0 1,-3 16 0,3-16 0,0 0 0,0 0 0,0 0 0,10 16 0,-10-16 1,0 0-1,0 0-1,16 17 2,-16-17-1,0 0 0,18 4 0,-18-4 0,0 0 0,21-11 0,-21 11 0,0 0 0,21-12 0,-21 12 0,0 0 0,20-12 0,-20 12 0,0 0 0,0 0 0,0 0 1,17-16-1,-17 16 0,11-25 0,-6 6 0,4-6 0,0-3 0,2-5 0,1-2 1,2-4-1,0 0 0,2 1 0,-2 3 0,4 0 0,-1-1 0,3 7 0,1-1 1,4 0-1,1 0 0,3 4 1,-3-4-1,2 3 0,0-1 1,1 2-1,-3-1 0,-3 6 0,-3 0 1,-1 5-1,-1 1 0,-2 1 1,-1 0-1,-15 14 0,29-22 1,-29 22-1,26-21 0,-26 21 1,25-17-1,-25 17 0,25-14 0,-25 14 1,15-11-1,-15 11 1,0 0-1,18-9 0,-18 9 1,0 0-1,0 0 1,0 0-1,0 0 0,0 0-4,16-3-16,-16 3-15,0 0-1,0 0-1,0 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1.8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12 18,'0'0'17,"0"0"0,0 0-1,0 0-2,0 0-1,0 0-3,-6-16 0,6 16-1,0 0 0,0 0-2,0 0 1,-14 21-2,14-21-1,-10 22 0,10-22-1,-16 33 1,9-16-3,0 6 1,1-3-2,1 2 1,0 1 0,5 4 0,-4-3 0,6 4 0,-2-1 0,3-1-1,-3-1 1,9 1-1,-7-3 0,2-2 0,-3-5-1,6 0 1,-7-16 0,9 28 0,-9-28-1,2 24 1,-2-24 0,3 28 0,-3-28 0,-1 27-1,1-27 1,-2 28 0,2-28-1,-7 26 1,7-26-1,0 23 0,0-23 1,-2 21-1,2-21 0,-3 18 1,3-18-1,1 17 0,-1-17 1,0 18-1,0-18 1,-3 16-1,3-16 1,0 0-1,7 17 1,-7-17-1,0 0 0,0 0 1,0 0-1,0 0 0,0 0 0,0 0 1,16 14-1,-16-14 1,0 0-1,0 0 0,0 0 0,0 0 1,-2 16-1,2-16 0,0 0 0,0 0 0,2 18 0,-2-18 0,0 0 0,0 0 0,0 0 0,7 16 1,-7-16-1,0 0 0,0 0 0,0 0 0,0 15 0,0-15 0,0 0 0,0 0-1,9 16-3,-9-16-3,0 0-15,23 2-15,-23-2 2,0 0-3,0 0 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4.2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38-1 40,'0'0'29,"-16"10"1,16-10-7,-2 30-4,-5-11-5,4 8-5,-6-3-1,9 10-4,-4-3 1,9 6-2,-10-2 1,7 6-1,-2-6 0,3 9 1,-4-5-2,6 1 1,-5 0-1,5 6 0,-1-7 0,5 1-1,-2 1 0,0-1 0,0-1 0,-4 1 0,-4-3 0,-1-2 0,-2 2-1,-1-2 1,-4-3-1,4-4 0,-2-2 0,3-5 1,3-1-1,1-20 0,3 28 0,-3-28 0,0 24 0,0-24 0,4 23 0,-4-23 0,1 23 0,-1-23 0,4 23 0,-4-23 0,7 19 0,-7-19 0,0 0 0,11 20 0,-11-20 0,0 0 1,0 0-1,0 0 0,0 0 0,0 0 0,0 0 0,0 0 0,0 0 0,7 15 0,-7-15 0,0 0 1,0 0-1,0 0 0,0 0 1,0 0-1,0 0 0,0 0 0,0 0 0,0 0 0,0 0 0,0 0 0,0 0 0,0 0 0,0 0 0,0 16 0,0-16 0,0 0 0,0 0 0,0 0 0,0 0-1,14 16 2,-14-16-1,0 0 0,0 0 0,0 0 0,17 11 0,-17-11 0,0 0 0,0 0 0,0 0 0,0 0 0,0 0 0,0 0 0,0 0 0,0 0 0,20-6 0,-20 6 0,0 0 0,23-14 0,-23 14 0,24-23 0,-8 9 0,2-5 0,1-2 0,1-2 0,5-1 0,1-5 1,0 1-1,3 0 0,-5 0 0,1 3 0,-2-1 1,0 2-1,-5-1 0,-1 2 0,-4 2 1,-1 0-1,2-2 0,-1 2 0,-1-4 0,0 8 0,2-3 1,1 3-1,0-1 0,0 3 0,0 0 0,3 0 0,-18 15 1,34-28-1,-17 10 0,1 2 0,5-3 0,2 1 0,-2-3 1,1 2-1,-1 1 0,0 1 0,-3 1 0,-1 0 0,-19 16 0,25-21 1,-25 21-1,0 0 0,17-19 1,-17 19-1,0 0-1,0 0-3,20-7-4,-20 7-21,0 0-9,0 0 1,0 0-2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7.0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54-3 22,'-16'5'27,"16"-5"1,0 0-2,0 0-5,3 18-6,-3-18-3,0 0-3,0 18-2,0-18 1,-2 22-4,4-4 0,-7-2 0,0 5-1,-1-2 0,1 6 0,-4-1-1,7 5 2,-5-5-1,7 6 0,-1-4-1,2 6 1,1-6-1,5 4 0,-2-3-2,4 1 1,-2 0 0,0 0-1,0-3 0,2 1 1,-5-3-1,3 1 1,-4-1 0,-1 0 0,0-2 0,-2-2 0,0 1-1,3-1 1,-3 0-1,-1-1 1,1 0-1,0-3 0,0 1 1,1 0-1,-2 0 0,1-16 0,-6 26 0,6-26 0,-3 28 0,3-28 0,-7 28 0,7-28 0,-5 27-1,5-27 1,-6 21-1,6-21 1,0 0-1,-2 21 1,2-21-1,0 0 1,0 0 1,2 16-1,-2-16 0,0 0 0,0 0 0,6 19 0,-6-19 0,0 0 0,0 0-2,0 0-8,26-28-25,-26 28-3,21-33 1,-10 17-1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9.3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 0 21,'-21'2'26,"21"-2"1,0 0-5,9 21-2,-9-21-3,0 0-2,10 28-3,-10-28-2,4 25-3,-4-25-1,-2 32-1,2-32-1,-11 35 0,4-18 0,4 4-1,-2-3 0,6 3 1,-4-2-2,3 4 1,-4-2 0,4 4-1,2-4-1,0 5 1,0-5-2,-1 2 1,-1 0-1,0 3 1,-1-3-1,-1 2 1,-2-2-1,1 0 0,-3 1 1,-1 3-1,2-5 1,2 3-1,3-2 1,-2 1-1,0-1 0,2 0 1,0-2-1,0-1 0,2-3 0,1-1 1,-3-16-1,4 26 0,-4-26 0,2 23 0,-2-23 0,7 21 0,-7-21 0,1 25 1,-1-25-1,-1 26 1,1-26-1,0 23 0,0-23 0,1 21 1,-1-21-1,-3 18 0,3-18 0,0 0 0,3 21 0,-3-21 0,0 0 0,-5 19 1,5-19-1,0 0 0,-2 21 0,2-21 0,0 0 0,-3 20 0,3-20 0,0 0 0,7 21-1,-7-21 2,0 0-1,9 19-1,-9-19 1,0 0 0,0 0 0,0 0-1,5 16 1,-5-16 0,0 0 0,0 0 0,0 0 0,0 0 0,0 0 0,0 0 0,0 0 1,0 0-1,0 0 0,0 0 0,0 0 0,11-21 1,-6 5-1,4-3 1,1-6 0,4-3-1,9-4 1,2 1-2,-4 1 2,6 0-1,-4 2 0,0 1 0,5 1 0,0 1 0,0 1 0,2-6 0,0-2 0,6-3 0,4-4 0,1-1 0,-1 1 0,3 1 0,-13 3 1,3 5-1,-3 3 0,-12 6 0,1 4 0,-3 3 1,-5-2-1,-11 16 0,30-28 1,-14 12-1,1 2 0,3 0 0,-4 0 0,0 3 0,-16 11 0,19-16 0,-19 16 0,0 0 0,18-8 0,-18 8-1,0 0-1,0 0 0,26-4-1,-26 4-1,0 0-3,13-21-7,-13 21-24,7-18 0,-13 3 0,6 15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51.7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194-5 15,'0'0'22,"0"0"-1,0 0 0,0 0-2,0 0-3,0 0-1,0 0-3,-5 16-1,5-16-4,0 0-1,-19 8 0,19-8-3,0 0 1,-11 18-1,11-18 0,0 0 1,-17 14 0,17-14-1,0 0 1,0 17-1,0-17-1,0 0-1,-11 23 1,11-23-2,0 0 1,-4 21-1,4-21 0,0 0 0,-5 18 0,5-18 0,0 0 0,-5 18 0,5-18 0,3 15 0,-3-15 0,-1 21 0,1-21 1,1 27 0,-1-27 0,9 28 1,-9-28-1,5 30 1,-5-30 0,0 30 0,0-30 0,9 30 0,-9-15-1,7 1 1,-7-16-1,6 30 0,-6-30 0,14 25 0,-14-25 0,9 19-1,-9-19 1,-2 18-1,2-18 0,2 17 0,-2-17 0,-2 19 1,2-19-1,-9 18 0,9-18 1,-5 21-1,5-21 0,1 19 1,-1-19-1,-3 18 0,3-18 0,-4 18 1,4-18-1,4 15 0,-4-15 1,2 16-1,-2-16 1,-7 16-1,7-16 0,3 16 0,-3-16 0,-2 17 0,2-17 0,-10 18-1,10-18 2,3 16-2,-3-16 1,0 0 0,0 17 1,0-17-1,0 0 1,-3 16-1,3-16 0,0 0 0,0 18 0,0-18 1,0 0-1,0 0 0,-7 16 0,7-16 0,0 0 0,0 0 1,0 0-1,0 0 0,0 0 0,0 0 0,0 0 0,0 0 0,0 0 0,-18 14 0,18-14 1,0 0-1,0 0 0,0 0 0,0 0 0,-21-21 1,21 21-1,-18-30 0,13 9 0,0 0 1,-6-4-1,0 2 0,3 0 0,-6 0 0,12 2 1,-2 4-1,-5-1 0,9 18 0,-10-30 0,10 30-1,-7-28 1,10 12 0,-3 1 0,6-1 0,-5 0 0,1 0 0,7 0 0,3 0 0,-12 16 0,20-26 0,-20 26 0,1-23 0,-1 23 0,13-23 0,-13 23 0,16-24 0,-16 24 0,7-28 0,-7 28 0,9-28 0,-9 28 0,8-27 0,-8 27 0,4-21 0,-4 21 1,-5-19-1,5 19 0,9-23 0,-9 23 0,5-26 0,-5 26 0,-4-29-1,4 29 1,6-19 0,-6 19 0,0 0 1,5-19-1,-5 19 0,0 0 0,0 0 0,0 0 0,9-19 0,-9 19 0,0 0 0,0 0 0,0 0-1,0 0-1,5-20-3,-5 20-9,0 0-24,16 18-2,-16-18 1,0 0-2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49.24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45 638 20,'0'0'9,"0"0"1,0 0-1,0 0 0,-23 2-3,23-2-3,0 0 1,-16-2-2,16 2 1,0 0-2,0 0 1,0 0-1,0 0 0,0 0 0,0 0-1,-10-16 1,10 16 2,0 0-2,0 0 1,0 0 0,0 0 0,7-17 0,-7 17 0,0 0-1,7-21 1,-7 21-1,9-23-1,-9 23 1,14-28 0,-14 28-1,17-27 0,-17 27 1,20-24 0,-20 24-1,18-21 1,-18 21 0,15-16-1,-15 16 1,11-20 1,-11 20-1,5-15 0,-5 15 1,0 0-1,4-21 0,-4 21 0,2-18 0,-2 18 0,8-16-1,-8 16 0,16-19 0,-16 19 1,25-21-1,-25 21 0,30-23 1,-11 12 0,1 1 0,-2 1-1,-3 2 1,3 0 0,-18 7-1,27-12 1,-27 12 0,17-6-1,-17 6 1,0 0-1,0 0 1,0 0-1,0 0 0,16-17 1,-16 17-1,0 0 0,16-21 0,-16 21 1,14-16-1,-14 16 0,11-18 0,-11 18 1,0 0-1,10-17 0,-10 17 0,0 0 0,9-20 0,-9 20-1,0 0 1,23-17 0,-23 17 0,25-16 0,-25 16 2,30-19-2,-14 10 1,-16 9 0,24-19 0,-24 19-1,14-16 2,-14 16-2,0 0 1,8-16 0,-8 16 0,0 0 0,0 0-1,0 0 1,0 0-1,0 0-1,0 0 1,0 0 0,0 0-1,0 0 1,0 0 0,0 0 1,0 0-1,0 0 0,0 0 1,0 0-1,0 0-2,0 0-8,-2-21-15,2 21-2,0 0 1,-9 24-1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47.2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831365-6074-49E2-AB56-B2C2A446905B}" emma:medium="tactile" emma:mode="ink">
          <msink:context xmlns:msink="http://schemas.microsoft.com/ink/2010/main" type="inkDrawing" rotatedBoundingBox="10929,13497 14566,11627 15731,13892 12094,15762" hotPoints="15094,13771 13392,15474 11689,13771 13392,12069" semanticType="enclosure" shapeName="Circle">
            <msink:sourceLink direction="with" ref="{B5E14A83-718B-4833-B760-E418A212434A}"/>
            <msink:destinationLink direction="with" ref="{6C4A5B22-1520-4F30-83F7-15F816CF0635}"/>
          </msink:context>
        </emma:interpretation>
      </emma:emma>
    </inkml:annotationXML>
    <inkml:trace contextRef="#ctx0" brushRef="#br0">116 930 24,'0'0'22,"0"0"-2,0 0 0,-19 21-5,19-21-1,-11 16-3,11-16-1,-12 18-2,12-18-2,-13 23-1,13-23-2,-8 24 0,8-24-1,-11 32 1,2-16-2,6 5 2,-3-2-1,5 4 0,-6 0-1,3 3 0,-1-1 1,1 1-1,1 2 0,3 0 0,0-3 0,1 3-1,-1-3 1,2-1 0,2-1-1,-1 0 0,-1-2 1,2 2-1,-1 0 1,-1-2-1,0 0 1,-1 2-1,1-4 1,2 2 0,-1-1-1,-1 1 1,2-4-1,-1 3 1,2-3 0,2 2-1,0 2 1,1-3-2,0 3 2,-2 0-1,1-1 1,-2 1-2,0-4 2,1 1-1,-6-18 0,8 30 1,-8-30-1,2 28 1,-2-28-1,2 24 1,-2-24-1,5 25 0,-5-25 0,4 25 1,-4-25-1,9 22 0,-9-22 0,12 22 1,-12-22-1,9 21 0,-9-21 1,7 21-1,-7-21 0,5 19 0,-5-19 1,9 23-1,-9-23 0,7 24 0,-2-8 0,-5-16 0,14 32 0,-6-16 1,-3 0-1,0-1 0,-5-15 0,16 28 0,-16-28 0,12 23 1,-12-23-1,11 20 0,-11-20 0,12 19 0,-12-19 0,13 19 1,-13-19-1,12 25 0,-12-25 0,12 28 0,-12-28 0,14 28 1,-6-12-1,-8-16 0,15 21 0,-15-21 0,0 0 0,22 21 0,-22-21 0,21 4 0,-21-4 0,17 3 1,-17-3-1,20 7 0,-20-7 0,23 9 0,-23-9 1,19 10-1,-19-10 0,21 13 0,-21-13 0,23 10 0,-23-10 0,25 13 1,-25-13-1,25 8 0,-25-8 0,28 9 0,-12-4 1,-16-5-1,26 11 0,-26-11 0,27 12 1,-27-12-1,26 14 0,-26-14 0,25 11 0,-25-11 0,23 9 0,-23-9 0,25 8 1,-25-8-1,23 9 0,-23-9 1,23 7-1,-23-7 1,24 7-1,-24-7 0,27 9 1,-11-5-1,-16-4 1,31 7-1,-11-6 1,3 3-1,-4-2 1,4-1-1,-3-1 1,1 2-1,-2 0 0,-1 0 1,-2 1-1,0 1 0,0-1 1,-16-3-1,26 6 0,-26-6 0,26 3 0,-26-3 0,29 0 0,-12-2 0,-17 2 0,32-3 1,-12 1-1,-1 0 0,4 1 1,2-1-1,-2-2 0,0 1 0,1-1 0,5 1 0,-1-3 1,4 3-1,-1-2 0,-1-2 0,2 0 0,2 0 0,-1 0 0,-1 1 0,-2 1 1,-2 0-1,-3-1 0,1 1 0,-4 2 0,1-1 0,-1 1 0,-2 1 0,-2-2 0,-1 1 0,-1-1 0,0 3 0,3-3 0,-3 2 0,4 1 0,-3-5 0,6 3 0,0-1 0,4-1 0,1 0 0,-2-1 1,4-1-1,-5 2 0,2-2 0,-3-2 0,1 1 0,2 2 0,-3-1 0,3 0 0,-3-2 0,1 1 0,2 2 0,-1 1 0,1 2 0,-4-6 0,-4 2 0,0 0 0,1 0 0,-3 0 0,5 0 0,-3 0 0,0 0 0,4 0 0,-1 0 0,2-2 0,3-2 0,3 1 0,-4-3 0,1-1 0,-1-2 0,-1 1 1,0-1-1,-1 2 0,-2 0 0,-3 0 0,0 1 0,-3 1 0,0 2 0,0-5 0,0 3 0,-16 12 0,30-26 0,-30 26 1,25-25-1,-25 25 0,24-21 0,-24 21 0,25-19 0,-25 19 0,28-23 0,-12 9 0,4 0 0,1-2 0,3-3 0,-1 1 1,-1 1-1,1 1 0,-6 2 0,-1 0 0,2 1 0,-18 13 0,26-21 0,-26 21 1,27-21-1,-27 21 0,30-30 1,-13 13-1,1 1 2,1-2-2,-3 1 1,-2-1-1,4-1 1,-18 19-1,27-30 0,-27 30 0,23-30 0,-23 30 0,19-30 0,-8 14 0,-11 16 0,21-26 0,-21 26 0,16-28 0,-16 28 0,14-30 0,-5 14 0,1 0 1,1-1-2,1-2 2,0-3-1,-3 1 0,5 0 0,1 5 0,-3-1 0,-2 1 0,-2 0 0,-1 0 0,-7 16 0,14-24 0,-14 24 0,16-32 0,-6 15 0,-3-3 1,0 1-1,2-2 0,2 0 0,-1 1 0,-3-1 0,-1 2 0,-1 0 0,0 1 1,2 1-1,-1-1 0,-1 0 0,0 3 0,-1-1 0,-4 16 0,7-28 0,-7 28 0,7-28 0,-7 28 0,3-29 0,-1 14 0,0-5 1,0 1-1,1-2 0,3-5 0,-5 1 1,3-1-1,-6 3 1,0 2-1,4 3 2,-2 2-2,0 16 2,-3-21-2,3 21 1,-8-17-1,8 17 1,-3-20-1,3 20 0,-5-23 0,5 23 0,-6-22 0,6 22 0,-9-23 1,9 23-2,-5-18 2,5 18-2,-9-17 2,9 17-2,-12-21 2,12 21-2,-9-23 1,9 23 0,-9-23 1,9 23-1,-12-23 0,12 23 0,-12-18 0,12 18 0,0 0 0,-16-21 0,16 21 0,-14-15 0,14 15 0,-13-16 0,13 16 0,-10-18 0,10 18 0,-13-16 0,13 16 0,0 0 0,-16-22 0,16 22 0,0 0 0,-14-23 0,14 23 0,-14-20 0,14 20 0,-10-17 0,10 17 0,0 0 0,-18-23 0,18 23 0,0 0 0,-19-16 0,19 16 0,0 0 0,-16-19 0,16 19 0,0 0 0,-20-23 0,20 23 0,-7-18 0,7 18 0,-12-19 0,12 19 0,-20-19 0,20 19 0,-19-14 0,19 14 0,-26-13 0,10 6 0,16 7 0,-30-14 0,30 14 0,-29-14 0,29 14 0,-30-14 0,14 7 0,1 4 0,-3-3 0,2 5 0,-2-3 0,3 4 0,-3 0 0,0-2 0,2 2 0,16 0 0,-28-1 0,28 1 0,-30-4 0,11 1 0,3 3 0,-4-2 0,4 2 0,-1 2 0,-3-2 1,1 0-1,1 0 0,2 0 0,-1 0 0,17 0 0,-32-4 0,16 2-1,-2-1 1,3-1 0,-1 2 1,0-1-1,16 3-1,-30-4 2,12 3-1,-1-1 0,1 2 0,0-2 0,18 2-1,-31-2 1,15 1 0,0-1 0,-4 0 0,3-1 0,-1 1 0,1 0 0,-6 0 0,1 2 0,-2-1 1,-3-1-1,6 4 0,0-1 0,1-1 0,-1 2 0,2-2 0,-2 0 0,1 0 0,3 0 0,-5 0 0,1 0 0,-4-2 0,6 2 0,-6 0 0,4-1 0,2 1-1,-1 0 1,3-2 0,1 2 0,-2 0 0,1 0 0,1 0 0,0 2 0,-2 1 0,-3 2 0,-7-1 0,-2 3 0,-2 2 0,-2-1 0,-1 3 0,1 1-1,-1 1 2,0-1-2,7-2 1,1 1 0,2-2 0,4 0 0,2-4 0,-1 0 0,1 0 0,1-1 0,-3-1 0,0 3 0,0-1 0,-4 2 0,-3 2 0,-2 0 0,2 3 0,-2-2 0,3 4 0,4 1 0,2-3 0,-2-3 0,2-1 0,5-1 0,16-7 0,-25 7 0,25-7 0,-23 4 0,23-4 0,-28 2 0,28-2 0,-28 5 0,12 2 0,0-2 0,-2 6 0,1-2-1,1 3 1,16-12 0,-23 25 0,23-25-1,-16 17-1,16-17-4,0 0-6,0 0-26,0 0-2,0 0 0,27-3-1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53.45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69 553 9,'0'0'9,"0"0"-1,-10-18-1,10 18-1,0 0 0,0 0-1,0 0 0,0 0-1,-13-17-1,13 17-1,0 0 1,0 0-1,0 0-1,0 0 1,0 0-1,0 0 0,0 0 0,0 0 1,0 17 0,0-17 0,0 0 0,0 0 1,0 0-1,0 0-1,-17 13 1,17-13 0,0 0 0,0 0 1,-18-2-1,18 2 1,0 0-1,0 0 1,0 0-1,0 0 0,0 0 0,0 0-1,-11-16 0,11 16 1,0 0-1,0 0-1,0 0 1,0 0-1,0 0 1,18-9 0,-18 9 0,0 0 0,0 0 1,18-21 0,-18 21 0,0 0 0,15-21 0,-15 21 0,6-16 0,-6 16-1,5-19 1,-5 19 0,5-16-1,-5 16 1,2-16-1,-2 16 0,0 0 0,7-19 0,-7 19 0,0 0-1,14-21 2,-14 21-2,16-16 1,-16 16-1,16-19 2,-16 19-2,14-16 1,-14 16 0,0 0-1,18-19 0,-18 19 1,0 0-1,14-20 0,-14 20 0,0 0 1,14-17-1,-14 17 0,0 0 2,16-20-2,-16 20 2,0 0-1,9-15-1,-9 15 1,0 0-1,0 0 0,0 0 1,0 0-1,0 0 0,3-16 0,-3 16 1,0 0-1,0 0 2,0 0-2,0 0 0,11-18 0,-11 18 0,0 0 0,0 0 0,16-16 1,-16 16-1,0 0 0,0 0 0,0 0 0,17-15 1,-17 15-1,0 0 1,0 0-1,15-20 1,-15 20-1,0 0 0,8-16 1,-8 16-1,0 0 0,0 0 1,0 0-1,0 0 0,16-14 0,-16 14 1,0 0-1,0 0 0,0 0 0,0 0 0,18-10 0,-18 10 1,0 0-1,0 0 0,0 0 0,18-11 0,-18 11 1,0 0-1,0 0 0,16-10 0,-16 10 0,0 0 0,15-6 1,-15 6-1,0 0 0,0 0 0,18-7 0,-18 7 0,0 0 0,0 0 0,18-10 0,-18 10 0,0 0 0,16-9 1,-16 9-1,0 0 0,15-9 0,-15 9 0,0 0 0,16-1 0,-16 1 0,0 0 0,0 0 0,0 0 0,18-4 0,-18 4 1,0 0-1,0 0 0,0 0 0,16-2 0,-16 2 0,0 0 0,16-5 0,-16 5 0,0 0 0,16-7 0,-16 7 0,0 0 0,17-7 1,-17 7-1,0 0 0,0 0 0,0 0 1,0 0-1,0 0 0,0 0 0,16-11 1,-16 11-1,0 0 0,0 0 0,0 0 0,0 0 0,0 0 0,0 0 0,0 0 0,18-3 0,-18 3 0,0 0 0,0 0 0,16 0 0,-16 0 1,0 0-1,0 0 0,0 0 1,0 0-1,0 0 0,0 0 0,0 0-1,0 0-3,0 0-5,0 0-15,-18-9-7,18 9-1,0 0 0,-10 26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56.39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26 545 13,'-16'-10'14,"16"10"0,0 0 0,0 0-3,-16 3-2,16-3-1,0 0-1,0 0-2,0 0-1,0 0-1,0 0-1,0 0 0,0 0 0,0-15 1,0 15-1,0 0 0,14-23 1,-14 23-2,11-16 1,-11 16 0,18-14-1,-18 14 1,17-12-1,-17 12 1,0 0-1,21-13 0,-21 13 0,0 0 0,16-7 0,-16 7 0,0 0 1,13-17-1,-13 17 0,10-25 0,-4 9 0,-6 16-1,15-31 1,-15 31 0,15-28-1,-15 28 0,12-22 1,-12 22-1,0 0 0,11-22 0,-11 22 1,0 0-1,12-20 0,-12 20 0,0 0 1,19-23-1,-19 23 0,21-15 0,-21 15 1,22-16-1,-22 16 1,23-18-1,-23 18 1,19-17-1,-19 17 1,18-14 0,-18 14-1,0 0 0,17-18 0,-17 18 1,0 0-1,6-19 1,-6 19-1,0 0 0,0 0 0,1-18 0,-1 18 0,0 0 0,0 0 0,9-16-1,-9 16 1,0 0 1,20-12 0,-20 12 0,23-11-1,-23 11 2,21-12-2,-21 12 2,16-10-1,-16 10-1,0 0 1,12-16 0,-12 16-1,0 0 0,0 0 1,0 0-1,0 0 0,0 0 0,11-18 0,-11 18-1,0 0 2,16-5-1,-16 5 0,0 0 0,0 0 1,0 0-1,15-4 0,-15 4 1,0 0-1,0 0 0,0 0 0,0 0 0,0 0 1,0 0-1,0 0 0,0 0 0,0 0 0,0 0 0,0 0 0,0 0 1,0 0-1,0 0-1,0 0-1,0 0-5,0 0-10,0 0-12,0 25-1,0-25 1,0 0-1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59.33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0 623 5,'0'0'13,"0"0"-1,0 0-2,0 0 2,0 0-1,0 0-1,0 0-1,0 0-1,0 0-2,0 0-2,16 11 1,-16-11-2,0 0 1,19-11 0,-19 11 0,0 0-1,20-18 0,-20 18-1,18-12 1,-18 12-1,0 0-1,19-17 1,-19 17 0,0 0-1,12-21 1,-12 21-1,7-16 0,-7 16 0,7-18 0,-7 18-1,13-16 0,-13 16 1,17-14-1,-17 14 0,16-14 0,-16 14 1,16-9-1,-16 9 0,0 0 1,18-17-1,-18 17 0,0 0 1,10-19-1,-10 19 1,9-16-1,-9 16 0,13-16 0,-13 16 0,10-18 0,-10 18 0,14-15 0,-14 15 0,22-16 0,-22 16 1,15-18-1,-15 18 0,0 0 0,20-19 0,-20 19 1,0 0-1,9-16 0,-9 16 0,0 0 1,0 0-1,5-21 0,-5 21 0,0 0 0,18-21 0,-18 21 0,17-16 0,-17 16 0,20-18 1,-20 18-1,16-14 0,-16 14 0,0 0 1,14-19-1,-14 19 0,0 0 0,0 0 0,16-19 0,-16 19 0,0 0 0,14-18 0,-14 18 1,0 0-1,23-23 0,-23 23 0,16-16 1,-16 16-1,15-15 0,-15 15 0,0 0 0,20-14 0,-20 14 0,0 0 0,9-16 0,-9 16 0,0 0 1,0 0-1,3-16 0,-3 16 0,0 0 0,0 0 0,0 0 0,0 0 0,0 0 0,7-16 0,-7 16 0,0 0 0,0 0 0,0 0 0,0 0 0,18-17 0,-18 17 1,0 0-1,0 0 0,0 0 0,0 0 0,0 0 0,0 0 0,0 0-1,0 0 1,12-16 0,-12 16 0,0 0 0,0 0 1,0 0-1,0 0 0,0 0 1,0 0-1,0 0 0,0 0-2,0 0-4,0 0-8,0 0-14,0 0-1,20-6 0,-24-9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7:01.43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0 661 14,'23'-2'9,"-23"2"2,0 0-1,0 0 1,20-12 0,-20 12-1,0 0 0,7-18-1,-7 18-2,5-16-1,-5 16-2,9-19-1,-9 19 0,14-23-1,-14 23 0,18-21 0,-18 21 0,24-19 0,-24 19 0,27-23 0,-11 11 0,-1 1-1,-15 11 1,29-25-1,-29 25 1,23-26-1,-13 10 1,-10 16-1,14-28 0,-14 28 0,16-24 0,-16 24 0,20-25-1,-20 25 1,17-21-1,-17 21 1,20-19-1,-20 19 1,19-21-1,-19 21 1,16-18-1,-16 18 1,11-18-1,-11 18 1,0 0-1,8-21 1,-8 21-1,0 0 0,4-23 1,-4 23-1,0 0 0,11-19-1,-11 19 1,0 0 0,15-16 0,-15 16 0,0 0 0,20-10 0,-20 10 0,0 0 0,18-20 0,-18 20 0,14-17 0,-14 17 0,14-21 0,-14 21 0,14-21 0,-14 21 0,16-18 0,-16 18 0,16-14 0,-16 14-1,19-11 1,-19 11 0,20-7 0,-20 7 0,15-7 1,-15 7-1,0 0 0,18-5 0,-18 5 1,0 0-1,0 0 0,0 0 0,0 0 1,5-17-1,-5 17 0,0 0 0,0 0 0,2-16-1,-2 16 1,0 0 0,0 0 1,0 0-1,0 0 1,0 0-4,0 0-9,0 0-15,-19 10 0,12 11-1,-18-15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7:03.62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-3 577 21,'0'0'13,"0"0"-1,0 0-2,0 0-1,0 0-2,0 0-1,0 0-2,6-15 1,-6 15-3,0 0 1,0 0 0,17-22 0,-17 22 2,14-15-1,-14 15 0,22-23 0,-22 23 0,21-25-1,-11 8-1,-10 17 0,21-30 0,-10 14 0,0 0-1,-11 16 1,19-28-1,-19 28 1,20-21-1,-20 21 0,19-18 1,-19 18-2,19-15 1,-19 15 0,16-16 0,-16 16 0,14-16 0,-14 16 0,16-16-1,-16 16 1,11-16 0,-11 16 0,0 0 0,17-19-1,-17 19 1,0 0 0,16-18 1,-16 18-2,0 0 1,22-21 0,-22 21-1,12-17 1,-12 17-1,14-16 1,-14 16-1,14-16 0,-14 16 0,0 0 0,16-16 0,-16 16 0,0 0 0,14-17 1,-14 17-1,0 0 0,20-20 0,-20 20 0,0 0 0,17-21 1,-17 21-1,0 0 0,13-21-1,-13 21 1,0 0 0,0 0 0,7-17 1,-7 17-1,0 0 0,0 0 0,0 0 0,0 0 0,0 0 0,0 0 0,0 0 0,0 0-1,0 0 1,0 0 0,17-9 0,-17 9-1,0 0-6,18-14-11,-18 14-9,0 0-1,2-20 0,-2 20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7:05.97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-3 696 2,'0'0'14,"0"0"-4,0 0-2,0 0 2,0 0 0,0 0 0,0 0-2,0 0 0,0 0 0,0 0-2,4-16-1,-4 16-1,0 0 0,0 0-1,3-16 0,-3 16 0,0 0 0,11-21-1,-11 21 1,9-21-1,-9 21 0,14-28 0,-9 12-1,2-3 1,-2 3-1,2-2-1,2 2 1,0 1-1,-9 15 1,18-30-1,-18 30 0,16-23 1,-16 23-1,16-18 0,-16 18 1,17-17 0,-17 17 0,18-20 0,-18 20 0,14-26-1,-3 9 1,-11 17 1,21-34-2,-21 34 1,17-31 0,-17 31 0,16-23-1,-16 23 1,14-20-1,-14 20 0,11-15 0,-11 15 0,7-20 1,-7 20-1,11-16 0,-11 16 0,7-17 1,-7 17-1,0 0 1,14-21-1,-14 21 1,19-16-1,-19 16 0,21-18 0,-21 18-1,23-17 2,-23 17-1,23-20 0,-23 20 0,16-15 0,-16 15 0,0 0 0,13-18 1,-13 18-1,0 0 1,0 0-1,0 0 0,0 0 1,0 0-1,-4-16 0,4 16 0,0 0 0,0 0 0,0 0 0,0 0-1,0 0 1,0 0 0,0 0 0,0 0 0,0 0 0,0 0 0,0 0 0,12-17 0,-12 17 0,0 0 0,16-9 0,-16 9 0,0 0 0,0 0 0,0 0 1,16-14-1,-16 14 0,0 0 0,0 0 0,0 0 1,0 0-1,0 0-1,0 0 1,0 0 0,0 0 0,0 0 0,0 0-1,0 0 0,0 0-2,0 0-3,0 0-6,0 0-8,4 23-7,-4-23-1,7 15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6.5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10459 37,'0'0'20,"0"0"-1,16 21 0,-16-21-3,0 0-3,-12 19-3,12-19-2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40:33.7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0B6085-A277-48F7-B8BA-534F160D6ADD}" emma:medium="tactile" emma:mode="ink">
          <msink:context xmlns:msink="http://schemas.microsoft.com/ink/2010/main" type="writingRegion" rotatedBoundingBox="18936,15437 23649,15428 23650,16102 18937,16112"/>
        </emma:interpretation>
      </emma:emma>
    </inkml:annotationXML>
    <inkml:traceGroup>
      <inkml:annotationXML>
        <emma:emma xmlns:emma="http://www.w3.org/2003/04/emma" version="1.0">
          <emma:interpretation id="{996511A5-D166-4D36-A8AF-D45A58B9CD30}" emma:medium="tactile" emma:mode="ink">
            <msink:context xmlns:msink="http://schemas.microsoft.com/ink/2010/main" type="paragraph" rotatedBoundingBox="18936,15437 23649,15428 23650,16102 18937,16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359164-AB45-4905-AF68-C4E38EDFF601}" emma:medium="tactile" emma:mode="ink">
              <msink:context xmlns:msink="http://schemas.microsoft.com/ink/2010/main" type="line" rotatedBoundingBox="18936,15437 23649,15428 23650,16102 18937,16112"/>
            </emma:interpretation>
          </emma:emma>
        </inkml:annotationXML>
        <inkml:traceGroup>
          <inkml:annotationXML>
            <emma:emma xmlns:emma="http://www.w3.org/2003/04/emma" version="1.0">
              <emma:interpretation id="{BD1D87DC-62C0-406B-8E6A-BA649ED34B18}" emma:medium="tactile" emma:mode="ink">
                <msink:context xmlns:msink="http://schemas.microsoft.com/ink/2010/main" type="inkWord" rotatedBoundingBox="18936,15437 19907,15435 19908,16110 18937,16112"/>
              </emma:interpretation>
              <emma:one-of disjunction-type="recognition" id="oneOf0">
                <emma:interpretation id="interp0" emma:lang="en-US" emma:confidence="1">
                  <emma:literal>for</emma:literal>
                </emma:interpretation>
                <emma:interpretation id="interp1" emma:lang="en-US" emma:confidence="0">
                  <emma:literal>foe</emma:literal>
                </emma:interpretation>
                <emma:interpretation id="interp2" emma:lang="en-US" emma:confidence="0">
                  <emma:literal>fo</emma:literal>
                </emma:interpretation>
                <emma:interpretation id="interp3" emma:lang="en-US" emma:confidence="0">
                  <emma:literal>foo</emma:literal>
                </emma:interpretation>
                <emma:interpretation id="interp4" emma:lang="en-US" emma:confidence="0">
                  <emma:literal>fe</emma:literal>
                </emma:interpretation>
              </emma:one-of>
            </emma:emma>
          </inkml:annotationXML>
          <inkml:trace contextRef="#ctx0" brushRef="#br0">5748-2050 32,'21'-25'23,"18"18"0,-11-10-6,9 6-4,-3 6-4,-10 1-4,3 4-2,-11 4-1,0 1 0,-16-5 0,24 7 0,-24-7-1,25-2-1,-9-1-2,-16 3-4,33-13-8,-8 17-10,-25-4-3,32-5 2,-32 5 0</inkml:trace>
          <inkml:trace contextRef="#ctx0" brushRef="#br0" timeOffset="-311.0178">6118-2432 18,'0'0'26,"0"0"0,0 0-2,-21 11-4,21-11-4,-21 9-3,5-7-2,16-2-3,-28 10 1,28-10-4,-26 18 0,26-18-1,-25 22-1,14-6-1,11-16 0,-21 28 0,10-12-1,3 0 0,8-16 0,-16 28-1,16-28 1,-14 25-1,14-25 1,-9 24-1,9-24 0,-4 25 1,4-25-1,4 21 0,-4-21 0,12 25 0,-12-25 0,25 28 0,-9-12 1,0 1-1,-2 4 1,3 2-1,-2 3 1,-3 1 0,-3-1 0,-4 0 0,-1-1 0,-3 1 0,-2-1 0,-1-4 0,-4-2 0,3-3-1,3-16 1,-16 25-1,16-25 0,-23 12 1,23-12-1,-30-7 0,14 2-2,-10-9 0,6 7-5,-10-14-6,9 3-21,-2 4 0,-2-7-1,8 3-1</inkml:trace>
          <inkml:trace contextRef="#ctx0" brushRef="#br0" timeOffset="373.0212">6161-2026 25,'0'0'25,"-2"32"1,2-32 1,-3 19-13,6-3-2,-3-16-3,5 25-2,-5-25-3,15 19 0,-15-19 0,19 9 0,-19-9-1,28-4 1,-28 4 0,28-17-2,-28 17 1,27-28-1,-18 10 0,-2 0 0,-5 1 0,-4 1-1,2 16 0,-13-25 0,13 25-1,-28-15 1,9 11-1,1 2 0,-1 4 1,19-2-2,-25 4-1,25-4-5,0 0-17,0 0-7,0 0-1,0 0-1,0 0 0</inkml:trace>
          <inkml:trace contextRef="#ctx0" brushRef="#br0" timeOffset="637.0364">6434-2057 34,'0'0'28,"0"0"2,0 0-1,-26-6-13,26 6-4,-5-17-3,5 17-4,1-21-1,-1 21-1,11-25-2,-11 25 0,28-26 0,-3 12-1,1-2 0,6 0 0,2 4-2,1-2-6,0 0-22,4 17 1,-16-6-2,4 15 0</inkml:trace>
        </inkml:traceGroup>
        <inkml:traceGroup>
          <inkml:annotationXML>
            <emma:emma xmlns:emma="http://www.w3.org/2003/04/emma" version="1.0">
              <emma:interpretation id="{76518567-EBE8-40EF-8A77-A15ED94F8345}" emma:medium="tactile" emma:mode="ink">
                <msink:context xmlns:msink="http://schemas.microsoft.com/ink/2010/main" type="inkWord" rotatedBoundingBox="21700,15459 23649,15455 23650,15997 21701,16001"/>
              </emma:interpretation>
              <emma:one-of disjunction-type="recognition" id="oneOf1">
                <emma:interpretation id="interp5" emma:lang="en-US" emma:confidence="0">
                  <emma:literal>n=8k+2</emma:literal>
                </emma:interpretation>
                <emma:interpretation id="interp6" emma:lang="en-US" emma:confidence="0">
                  <emma:literal>n = 8k +2</emma:literal>
                </emma:interpretation>
                <emma:interpretation id="interp7" emma:lang="en-US" emma:confidence="0">
                  <emma:literal>n ¥ 8k +2</emma:literal>
                </emma:interpretation>
                <emma:interpretation id="interp8" emma:lang="en-US" emma:confidence="0">
                  <emma:literal>n=8K+2</emma:literal>
                </emma:interpretation>
                <emma:interpretation id="interp9" emma:lang="en-US" emma:confidence="0">
                  <emma:literal>n F 8k +2</emma:literal>
                </emma:interpretation>
              </emma:one-of>
            </emma:emma>
          </inkml:annotationXML>
          <inkml:trace contextRef="#ctx0" brushRef="#br0" timeOffset="7003.4006">8766-2409 41,'0'0'22,"0"0"-3,0 0 1,0 0-3,0 0-3,0 0-3,0 0-2,0 0-2,0 0-1,0 0-1,0 0-1,0 0-2,-23-1 1,23 1-2,-28 5 1,12 2 0,-7-4 0,4 4-1,-4 0 1,5 2-1,-1-2 0,19-7 1,-27 13-2,27-13 1,-16 12-1,16-12 1,-17 12-1,17-12 1,-9 16-1,9-16 1,-7 16-1,7-16 0,0 0 1,-9 21-1,9-21 0,0 0 0,2 21 0,-2-21 0,0 0 0,7 21 0,-7-21 0,0 0 0,18 21 0,-18-21 0,0 0 1,19 16-1,-19-16 0,0 0 0,23 9 0,-23-9 0,23 3 0,-23-3 0,19 4 0,-19-4 0,21 5 0,-21-5 0,27 7 0,-27-7 0,21 5 0,-21-5 0,21 7 0,-21-7 0,27 9 0,-27-9 1,21 11-1,-21-11 0,19 14 0,-19-14 0,18 16 0,-18-16 0,11 17 1,-11-17-1,10 21 0,-10-21 0,9 23 0,-9-23 0,12 23 1,-12-23-1,9 17 0,-9-17 0,0 0 1,13 20-1,-13-20 1,0 0-1,0 0 0,8 17 1,-8-17-1,0 0 0,0 0 0,6 21 1,-6-21-1,0 0 0,-6 16 0,6-16 1,0 0-1,-10 21 0,10-21 1,0 0-1,-20 13 0,20-13 0,-21 7 0,21-7 0,-21 5 0,21-5 0,-25 0 0,9-2 0,16 2 0,-26-7 0,26 7 0,-25-2 0,25 2 0,-23-5 0,23 5 0,-21-7 0,21 7 0,-19-9 0,19 9 0,0 0 0,-20-21 0,20 21 0,-12-16 0,12 16 0,-9-15 0,9 15 0,-10-16 0,10 16 0,-9-16 0,9 16-1,0 0 1,-4-19 0,4 19 0,0 0 0,4-20 0,-4 20 0,0 0-1,7-19 1,-7 19 0,0 0 0,21-18 0,-21 18 0,19-12 0,-19 12 0,23-10 0,-23 10 0,25-13 0,-25 13-1,23-14 1,-23 14 0,25-16 0,-25 16 0,24-15 1,-24 15-2,18-15 2,-18 15-1,16-12 0,-16 12 0,0 0 0,21-17 0,-21 17 0,11-16 0,-11 16 1,14-20-1,-14 20 0,14-19 0,-14 19 0,2-17 1,-2 17-1,0 0 0,-2-22 0,2 22 0,0 0 0,-11-19 0,11 19 1,0 0-1,-10-17 0,10 17 0,0 0 0,-20-11 0,20 11 1,-19 2-1,19-2-1,-19 7 0,19-7-2,0 0-4,-15 17-8,15-17-20,0 0 0,0 0 0,0 0 0</inkml:trace>
          <inkml:trace contextRef="#ctx0" brushRef="#br0" timeOffset="9700.5548">9086-2291 3,'0'0'18,"0"0"-4,0 0 0,-11-19 0,11 19-2,0 0-1,0 0-1,0 0-1,0 0-1,0 0 0,0 0 0,0 0-1,-16 15 0,16-15-1,0 0 1,-1 23-1,1-23 0,-2 16 0,2-16-1,-4 19 0,4-19-1,0 23-1,0-23 0,6 27-1,-6-27 0,5 30 0,-2-15-1,4 3 0,-1 0 0,1 3-1,-4-2 1,-1 2 0,2-2-1,-3 1 1,1-1-1,2 2 1,-4-21-1,0 32 0,0-32 0,1 26 0,-1-26 0,4 19 0,-4-19 0,0 0 0,2 20 0,-2-20 0,0 0 0,0 0 0,0 0 0,5-16-1,-5 16 0,2-21-2,-2 21-2,2-32-3,-2 32-4,7-31-8,-2 15-9,-5 16-5,5-32 1,-5 32 1</inkml:trace>
          <inkml:trace contextRef="#ctx0" brushRef="#br0" timeOffset="10390.5943">9303-2229 37,'0'0'27,"-11"17"-2,11-17-3,-16 21-5,16-21-3,-12 19-3,12-19-3,-18 22-1,18-22-1,-21 24-2,21-24-1,-21 25-1,21-25-1,-26 24 0,26-24 0,-22 20 0,22-20 0,-21 12-1,21-12 1,0 0 0,-17 5-1,17-5 1,0 0-1,0 0 1,0 0-1,0 0 0,0 0 1,24 16-1,-24-16 1,23 12 0,-7-5-1,2 2 1,-2-2 0,0 4-1,-16-11 1,28 14 0,-28-14-1,17 14 1,-17-14-1,0 0 1,18 19-1,-18-19 0,0 0 1,0 0-1,0 0 0,12 16 0,-12-16-1,0 0-1,0 0-2,4-19-4,-4 19-7,0 0-17,3-16-1,-3 16-1,0 0 1</inkml:trace>
          <inkml:trace contextRef="#ctx0" brushRef="#br0" timeOffset="11678.668">9479-2142 13,'0'0'24,"0"0"1,0 0 1,0 0-9,0 0-5,0 0-2,0 0-4,-15 4-2,15-4 0,0 0-1,0 0 1,0 0 0,22-11 0,-22 11 0,0 0 1,22-8 0,-22 8 0,26 0-2,-10 3 0,-16-3 0,27 0 0,-12-3-1,7 3-1,-7-4 0,8 1 0,-7-1 0,2 2 0,-18 2-1,26-2 1,-26 2-1,23 6 0,-23-6 1,20 9-1,-20-9 1,0 0-1,0 0-1,16 8-1,-16-8-1,0 0-4,0 0-6,0 0-11,-22 0-9,22 0-1,0 0 2,-17 2 1</inkml:trace>
          <inkml:trace contextRef="#ctx0" brushRef="#br0" timeOffset="11153.6379">9631-2284 22,'16'-2'24,"-16"2"-3,0 0 1,0 0-4,-16 4-3,16-4-3,0 0-1,0 0-3,0 0-1,-7 21-1,7-21 0,0 0-2,-2 23-1,4-7 0,-2-1 0,2 6 0,-6-1-1,8 4 1,-8 1-1,6 0-1,-5-1 1,-1-1-1,1-2-1,1-3 1,0-3-1,2-15 0,5 22 0,-5-22 0,0 0 0,0 0 0,0 0 0,0 0 0,0 0 0,0 0-1,13 17-1,-13-17-1,0 0-2,0 0-3,0 0-5,-16-12-6,16 12-13,0-16-2,-9 0 2,9 16 2</inkml:trace>
          <inkml:trace contextRef="#ctx0" brushRef="#br0" timeOffset="14506.8297">10101-2326 30,'0'0'23,"0"0"-4,0 0-1,0 0-1,0 0-6,0 0-1,0 0-2,0 0-2,0 0 0,0 0-2,0 0 0,0 0-1,0 0 0,0 0 0,0 0 0,0 0 2,0 0-2,16-11-1,-16 11 1,0 0 0,0 0-1,16 6 0,-16-6 0,0 0-1,0 0 1,17 8-1,-17-8 0,0 0 0,18 9 0,-18-9 0,16 7 0,-16-7 0,0 0 0,17 9-1,-17-9 1,0 0 0,15 16-1,-15-16 1,1 19 0,-1-19 0,-1 26-1,1-26 1,3 27-1,-3-27 1,2 23-1,-2-23 0,0 19 0,0-19 1,0 16-1,0-16 0,0 0 1,2 23-1,-2-23 0,-4 17 1,4-17-1,-5 21 0,5-21 0,-7 27 0,7-27 1,-9 26-1,9-26 0,-9 23 0,9-23 0,-7 24 0,7-24 0,-7 22 0,7-22 1,-7 17-1,7-17 0,0 0 0,-11 21 0,11-21 0,0 0 0,-21 16 1,21-16-1,-19 11 0,19-11 0,-23 8 0,23-8 0,-29 6 0,29-6 0,-24 1 0,24-1 0,0 0 0,-21-1 0,21 1 0,0 0 0,-18-7 0,18 7 0,0 0 0,0 0 0,-16-2 0,16 2 0,0 0 0,-18-9 0,18 9 0,0 0 0,-1-16 0,1 16-1,-4-19 1,4 19 0,5-25 0,-5 25-1,9-24 1,-9 24 0,9-20 0,-9 20 0,0 0 0,12-19 0,-12 19 0,0 0 0,22-9 0,-22 9 0,0 0 0,23-1 0,-23 1 0,24 3 0,-24-3 0,25 9 0,-25-9 0,26 14 0,-26-14 0,30 16 0,-30-16 0,29 19 0,-29-19 0,24 18 1,-24-18-1,23 15 0,-23-15 1,27 18 0,-27-18-1,26 11 1,-26-11 0,27 10-1,-8-6 1,1-3-1,-20-1 0,31 2 1,-13 0-1,-18-2 0,27-2 0,-27 2 0,21 0 0,-21 0 0,0 0-1,16-3-2,-16 3-4,1-18-11,-1 18-18,4-16 0,-4 16-1,0-24 1</inkml:trace>
          <inkml:trace contextRef="#ctx0" brushRef="#br0" timeOffset="1908.1091">7361-2166 19,'0'0'26,"0"0"2,0 0 1,0 0-11,0 0-1,0 0-3,0 0-3,16 3 0,-16-3-4,0 0-1,-2 23-2,4-5-1,-4-2 0,4 5-1,-4-2 0,6 2 0,-4 0-1,0-2 0,0-1 0,2-2 0,-2-16 0,3 24-1,-3-24 1,0 0-1,0 0 0,0 0 1,0 0-1,0 0 0,9-21 0,-4 6 0,-1-5 1,-1-1-1,1-2 0,1 4 0,0 0 0,4 1 0,-2 2 0,-7 16-1,16-26 1,-16 26 0,21-21 0,-21 21 0,27-13 0,-27 13 0,19-5 0,-19 5 0,16 12 1,-9 4-1,-1 4 0,-3 1 1,-1 3-1,0 3 0,-2-1 0,1 2 1,-1-3-1,2-2 0,2-6 0,-1-1 1,-3-16-1,7 23 0,-7-23 0,0 0 0,0 0 0,0 0 0,16 9 0,-16-9-1,5-16-2,-6-5-5,1 21-12,17-21-16,-15 1 2,2 4-2,-3-3 0</inkml:trace>
          <inkml:trace contextRef="#ctx0" brushRef="#br0" timeOffset="2549.1457">7875-2201 11,'0'0'26,"-21"-6"0,21 6 3,0 0-9,0 0-2,0 0-4,0 0-4,0 0-1,0 0-2,0 0-2,0 0-1,0 0-2,0 0 1,0 0-1,0 0 0,24-5-1,-24 5 0,23-7 1,-23 7-1,32-12 0,-16 5-1,2 0 1,-1 0 0,1 3-1,3-1 1,-3 1-1,-2 3 1,0 1-1,-16 0 0,26 3 0,-26-3 0,21 7 0,-21-7-3,0 0-2,0 0-6,0 0-14,-7 16-8,7-16 0,-17 7-1,17-7 2</inkml:trace>
          <inkml:trace contextRef="#ctx0" brushRef="#br0" timeOffset="3094.177">7910-2089 10,'0'0'23,"0"0"0,0 0 1,2 16-8,-2-16-5,0 0-1,0 0-5,0 0-1,0 0 0,-9 17 0,9-17 1,0 0-1,0 0 1,0 0 0,0 0-1,0 0-1,0 0 0,0 0 0,0 0-1,0 0 1,0 0-1,0 0 0,0 0 0,0 0 1,0 0-1,0 0 1,0 0 0,21 2 0,-21-2 0,21-9-1,-21 9 1,29-14-1,-13 4 1,1 1-2,4-1 1,6 1-1,-6 0 0,2 2 0,-4 0 0,-1 3-1,0 3 1,-2 1-1,-16 0 0,19 8 1,-19-8-1,0 0-2,18 18-4,-18-18-12,0 0-18,0 0 1,-18 9-1,18-9 1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8:30.78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 26 12,'-15'5'11,"15"-5"1,0 0-2,0 0 0,0 0 0,0 0-2,0 0-1,0 0 0,0 0-3,0 0-2,0 0 1,0 0 0,0 0 1,0 0 1,23 0 0,-23 0 0,26-10 1,-7 1 0,3 5-1,-1-3-1,0 5-1,-2 1-1,1 1 0,-4 3-1,-16-3 1,17 14-1,-17-14 0,11 20 1,-11-20-1,3 19 0,-3-19 0,0 17 0,0-17 0,0 0 0,-5 20 0,5-20 0,0 0-1,-16 9 1,16-9 0,-23 3-1,7-3 1,-1 2 0,-3-2-1,-1 0 0,0 0 0,0-2 0,1 0 0,5 1 0,15 1-1,-16-9 0,16 9 1,0 0-1,0 0 0,17-5 1,-17 5 0,30 3-1,-12 1 1,3 3 0,-1 0 1,1 1-1,-4-1 0,1 0 0,-18-7 1,27 11-1,-27-11 1,0 0 0,14 16 0,-14-16 0,0 0 0,-22 21 0,7-7 1,-5 0-2,1 5 0,-6-1 0,6 1 1,-3-6-1,7 1 0,15-14-1,-23 14 1,23-14 0,0 0-2,0 0 1,0 0 1,8-18-1,-8 18 1,20-14 0,-20 14 0,26-9 0,-26 9 0,27-3 0,-27 3 1,25 5-1,-25-5 0,19 9 1,-19-9-1,18 5 0,-18-5 2,15 4-2,-15-4 0,0 0 1,0 0 0,0 0 0,16 1-2,-16-1-5,0 0-12,-17 2-12,17-2-1,0 0 0,0 0-1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8:33.9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101 32 7,'0'0'15,"0"0"-2,7-16-2,-7 16-2,0 0 0,0 0-3,-17 7-2,17-7-2,0 0 0,0 0-2,0 0 0,0 0 0,0 0 0,0 0 1,0 0-1,24-8 0,-6 2 1,1 3 0,-3-1 1,0 2 0,-16 2 0,21 4-1,-21-4 0,-1 18 1,1-18-1,-22 26 0,10-10 0,-6 0 0,2-2-1,-3-4 1,1 1-1,-1-4 1,-2-4 0,3-1 0,2-2 0,16 0-1,-26-7 1,26 7-1,0 0 0,0 0 0,0 0 0,0 0 0,16-7 0,3 5 1,8 2 1,1-2-1,4-1 1,1 1 0,-1 0 0,0 1 0,-6 1-1,-1 3 1,-7 2 0,-18-5 0,19 25-1,-21-7 1,-5 1 0,-5 6-1,-4-3 0,-7 5 0,4-4 0,-4-1-1,3-4 0,3-2 0,17-16-1,-25 17 1,25-17-1,0 0 0,0 0 0,9-17 1,-9 17-1,24-18 0,-24 18 1,27-10 1,-27 10-1,23 1 1,-23-1 0,9 18-1,-9-18 1,-2 19 0,2-19-1,-9 16 1,9-16-1,-18 11 1,18-11-1,-26 7 0,26-7 1,-28 9-1,28-9 0,-23 7-1,23-7 1,-18 3 0,18-3 0,0 0-1,0 0 1,0 0 0,0 0 0,0 0 0,19-16 0,-19 16-2,16-12-6,-7-6-17,9 20-2,-11-19 1,16 22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56.2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4A5B22-1520-4F30-83F7-15F816CF0635}" emma:medium="tactile" emma:mode="ink">
          <msink:context xmlns:msink="http://schemas.microsoft.com/ink/2010/main" type="inkDrawing" rotatedBoundingBox="12393,15033 12570,12721 12758,12735 12581,15047" semanticType="callout" shapeName="Other">
            <msink:sourceLink direction="with" ref="{E6831365-6074-49E2-AB56-B2C2A446905B}"/>
          </msink:context>
        </emma:interpretation>
      </emma:emma>
    </inkml:annotationXML>
    <inkml:trace contextRef="#ctx0" brushRef="#br0">-6 2294 0,'0'0'12,"0"0"-1,0 0-1,2 16 0,-2-16 0,0 0 0,0 0 0,0 0 2,0 0-1,16 2-1,-16-2 0,0 0 0,17-11-2,-17 11-1,0 0-1,7-22-1,-7 22-1,7-18-1,-7 18 0,6-23 0,-6 23-1,5-28 2,4 12-2,-6 0 1,4-1-1,-1-2 0,-1 1-1,-1 0 1,1 1-1,-2 1 0,-1-2 0,2 3-1,-1-1 1,-1 0-1,-2 16 0,7-30 1,-7 30-1,12-31 1,-12 31-1,13-34 1,-8 18-1,0-3 1,2 1 0,-1 1-1,1-2 1,-4-1 0,3 4 0,-3-1-1,1 1 1,-1-2-1,1 3 0,-3-1 1,1 0-1,-2-2 0,2 3 0,2-5 1,3 3-1,-2-3 1,0 1-1,-1-2 1,1 2 0,-1-1 0,1 1 0,-3 0 0,-1-1 1,-2 3-1,2-1 1,-2-1-2,4 3 1,-1-2-1,-2 18 1,3-29-2,-1 13 1,-2 16 0,7-28 0,-5 12 0,2 0 1,-3 0-1,-1-3 0,0-2 1,0-2-1,-1-3 0,2 1 1,3-1-1,-4 3 0,0 3 1,0 1-1,2 3 0,-2 16 0,5-26 1,-5 26-1,0-23 0,0 7 1,-4-5-1,4-2 0,2-1 1,-2-1-1,0 1 0,-2-1 0,-1 0 1,3 8-1,-2-1 1,2 18-1,2-24 1,-2 24-1,-4-23 1,4 23-1,-1-25 0,2 9 0,-1 16 0,2-31 1,-2 31-1,2-30 0,-2 30 0,0-26 0,0 26 0,0-22 0,0 22 1,-2-26-1,0 10 0,1-1 1,-3-3-1,4 1 2,0 1-2,-4-1 2,1 3-2,3 16 2,-4-21-3,4 21 2,0 0-1,2-19 1,-2 19-1,0 0 0,-3-25 0,3 25 0,0-23 0,0 23 0,0-26 0,0 26 1,-4-25-1,4 25 0,-2-19 0,2 19 0,0-17 0,0 17 0,-1-21 0,1 21 1,-4-27-1,4 11 0,-2 1 0,-3-1 0,-2 0 1,7 16-1,-14-26 0,14 26 0,-9-16 1,9 16-1,0 0 0,0 0 0,0 0 1,-11-16-1,11 16-1,0 0 1,0 0 0,0 0 0,0-18 0,0 18 0,0 0 0,0 0 0,9-19 0,-9 19 1,0 0-1,2-23-1,-2 23 0,-2-17-1,2 17-2,0 0-2,0 0-8,0 0-22,0 0-3,0 0 0,0 0 1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8:39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323790-8BF5-49B3-BCBA-E1E0BFA85A2C}" emma:medium="tactile" emma:mode="ink">
          <msink:context xmlns:msink="http://schemas.microsoft.com/ink/2010/main" type="writingRegion" rotatedBoundingBox="5431,14518 15631,14166 15698,16106 5499,16458"/>
        </emma:interpretation>
      </emma:emma>
    </inkml:annotationXML>
    <inkml:traceGroup>
      <inkml:annotationXML>
        <emma:emma xmlns:emma="http://www.w3.org/2003/04/emma" version="1.0">
          <emma:interpretation id="{02B5432F-CD06-4C92-A95B-D5244F356F03}" emma:medium="tactile" emma:mode="ink">
            <msink:context xmlns:msink="http://schemas.microsoft.com/ink/2010/main" type="paragraph" rotatedBoundingBox="5458,14373 8009,14573 7959,15205 5409,15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7F8037-4FC1-4D54-B878-E69CBFC1F291}" emma:medium="tactile" emma:mode="ink">
              <msink:context xmlns:msink="http://schemas.microsoft.com/ink/2010/main" type="line" rotatedBoundingBox="5458,14373 8009,14573 7959,15205 5409,15005"/>
            </emma:interpretation>
          </emma:emma>
        </inkml:annotationXML>
        <inkml:traceGroup>
          <inkml:annotationXML>
            <emma:emma xmlns:emma="http://www.w3.org/2003/04/emma" version="1.0">
              <emma:interpretation id="{6E182B7B-003E-4419-8201-9035176115FE}" emma:medium="tactile" emma:mode="ink">
                <msink:context xmlns:msink="http://schemas.microsoft.com/ink/2010/main" type="inkWord" rotatedBoundingBox="5445,14536 5711,14556 5692,14804 5426,14783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23 58 6,'0'0'17,"-15"-28"-1,15 28-1,0 0-3,0 0-1,-9-17-1,9 17-2,0 0-2,0 0-2,0 0 0,0 0 0,17-7 0,-17 7 0,0 0 0,20 3 0,-20-3-1,19 5 0,-19-5 0,20 4-1,-20-4 0,21-2-1,-21 2 0,21-7 0,-21 7 0,18-9 0,-18 9-1,17 0 1,-17 0 0,16 16-1,-16-16-1,16 26-3,-16-26-4,19 16-8,-19-16-11,0 0-3,27 4 2,-31-22 0</inkml:trace>
          <inkml:trace contextRef="#ctx0" brushRef="#br0" timeOffset="502.0287">52 204 12,'0'0'21,"0"0"-2,-18 4-1,18-4-2,-23-6-3,23 6-2,0 0-1,-16 0-3,16 0 0,0 0-2,0 0-1,16 18 0,-16-18-2,34 12 0,-17-6 0,10-1 0,-6-2-1,4-1 0,-8-2 0,-1 2 0,-16-2-1,25 0 1,-25 0 0,0 0-1,0 0 0,18-7 0,-18 7-2,0 0-7,14-25-20,-14 25 0,0 0-2,26-10 1</inkml:trace>
        </inkml:traceGroup>
        <inkml:traceGroup>
          <inkml:annotationXML>
            <emma:emma xmlns:emma="http://www.w3.org/2003/04/emma" version="1.0">
              <emma:interpretation id="{E64CE738-DFEE-4DFC-9542-63FC2329563C}" emma:medium="tactile" emma:mode="ink">
                <msink:context xmlns:msink="http://schemas.microsoft.com/ink/2010/main" type="inkWord" rotatedBoundingBox="6236,14459 7273,14541 7228,15113 6191,15032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Im</emma:literal>
                </emma:interpretation>
                <emma:interpretation id="interp7" emma:lang="en-US" emma:confidence="0">
                  <emma:literal>Ion</emma:literal>
                </emma:interpretation>
                <emma:interpretation id="interp8" emma:lang="en-US" emma:confidence="0">
                  <emma:literal>Inn</emma:literal>
                </emma:interpretation>
                <emma:interpretation id="interp9" emma:lang="en-US" emma:confidence="0">
                  <emma:literal>Ian</emma:literal>
                </emma:interpretation>
              </emma:one-of>
            </emma:emma>
          </inkml:annotationXML>
          <inkml:trace contextRef="#ctx0" brushRef="#br0" timeOffset="1946.1112">786-14 3,'16'-2'22,"-16"-20"1,0 22 3,16-14-8,-16 14-4,0 0-4,0 0-1,17-7-1,-17 7-2,0 0-1,20 10-2,-20-10-1,32 4-1,-9-3 1,3-2-1,6 1-1,3-2 1,0 2 0,4-2-1,0 0 1,-5 2-1,-3-1 0,-4 1 0,-8-2-3,-3 5-9,-16-3-16,0 0-2,0 0 1,0 0 0</inkml:trace>
          <inkml:trace contextRef="#ctx0" brushRef="#br0" timeOffset="2307.132">784 487 10,'0'0'23,"0"0"3,18-16-4,-1 4-6,5 1-1,-1 1-3,5 5-2,-3-1-2,7 12-2,-5-5-2,3 8-1,0-2-1,4 5-1,0-3 0,5 0 0,-2-4-1,1 1 1,1-5-2,-7-2-1,-2 1-10,-5 5-17,-23-5 0,19-9-2,-19 9 2</inkml:trace>
          <inkml:trace contextRef="#ctx0" brushRef="#br0" timeOffset="1576.09">975-47 20,'0'0'27,"19"-5"2,-19 5-5,0 0-5,0 0-5,0 0-3,-14 33-3,5-15-3,6 6-1,-6 2-2,5 4 1,-3 2-1,7 1 0,0 3-1,4-3 1,-1-3-2,1 3 1,1-6-1,1-1 0,-3-7 1,1 1-1,-4-20 0,3 19 1,-3-19-1,-3 16 0,3-16 0,-15 16-2,15-16-1,-15 12-4,15-12-3,0 0-11,-18-2-10,18 2-1,3-37 1,8 16 1</inkml:trace>
          <inkml:trace contextRef="#ctx0" brushRef="#br0" timeOffset="3342.1912">1425 296 28,'0'0'23,"0"0"-5,0 0 0,0 0-5,0 0-2,-4 17-2,4-17-2,-12 18 0,12-18-2,-14 22 0,14-22-1,-12 22-1,12-22 0,-11 22-1,11-22-1,-4 20 0,4-20-1,-1 16 0,1-16 0,0 0 0,0 0 0,12 15 0,-12-15 0,0 0 0,18-10 0,-18 10 0,16-23 0,-8 4 0,3-1 0,1-4 0,-1 1 0,0-2 0,-3 4 0,-1 4 0,-7 17 1,11-21-1,-11 21 0,0 0 0,0 0 1,0 0-1,0 0 0,12 28 0,-12-28 0,9 31 0,-2-15 0,0 3 1,-7-19-1,18 30 0,-18-30 0,19 21 0,-19-21 0,18 13 0,-18-13 0,0 0-1,0 0 1,18-7 0,-18 7 0,7-27 0,-4 10 0,3-4-1,1 0 2,-4-4-2,4 7 1,0-1 0,-7 19 0,11-19 1,-11 19 0,0 0 0,0 0 0,19 26 0,-13-8 0,2 5 1,1-2-1,2 3 1,-1-1-1,1 0-1,0-4 1,-1-1-1,1-2 0,-11-16 1,17 21-1,-17-21-1,0 0 0,0 0-5,18 1-2,-18-1-5,-2-19-7,2 19-8,-8-23-3,8 23 0,-2-21 2</inkml:trace>
        </inkml:traceGroup>
        <inkml:traceGroup>
          <inkml:annotationXML>
            <emma:emma xmlns:emma="http://www.w3.org/2003/04/emma" version="1.0">
              <emma:interpretation id="{BF6D5CAA-DD56-4DDF-BCA5-E88CA6E50B5A}" emma:medium="tactile" emma:mode="ink">
                <msink:context xmlns:msink="http://schemas.microsoft.com/ink/2010/main" type="inkWord" rotatedBoundingBox="7435,14528 8008,14573 7959,15205 7386,15160"/>
              </emma:interpretation>
              <emma:one-of disjunction-type="recognition" id="oneOf2">
                <emma:interpretation id="interp10" emma:lang="en-US" emma:confidence="1">
                  <emma:literal>J</emma:literal>
                </emma:interpretation>
                <emma:interpretation id="interp11" emma:lang="en-US" emma:confidence="0">
                  <emma:literal>5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j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4247.2429">2279 46 30,'0'0'26,"0"0"-2,0 0-3,0 0-4,-16 16-5,16-16-2,0 0-2,0 0-1,0 0-2,-1 17-1,1-17-1,17 23 2,-3-3-2,-3 1 1,1 8-1,-8 3-1,1 9 0,-3-3 0,-2 8 0,-5-2 0,-4 2-1,-4-6 0,1 2 0,-2-5 0,5-5 0,-3-8-1,3-3 0,9-21 0,-14 20 1,14-20-1,0 0 0,-23-4 0,23 4 0,-25-17 0,9 6 0,-1-1 0,-3-4-2,20 16-1,-35-33-2,35 33-2,-27-39-6,27 23-10,-1-2-10,-3-6-2,4 24 3,4-39 1</inkml:trace>
          <inkml:trace contextRef="#ctx0" brushRef="#br0" timeOffset="4708.2693">1986 42 22,'0'0'25,"0"0"2,0 0-5,0 0-5,0 0-3,0 0-1,32 13-3,-32-13 0,34 9 0,-17-8-3,15 8-1,-4-9-1,11 7-1,0-10-1,9 3 0,-4-6-1,3 1-1,-1-4 1,-2 2-1,-5-3 0,-9 3-1,-5 1 1,-9 5-1,-16 1 0,18-2-2,-18 2-4,0 0-11,0 0-19,0 0 1,0 0-1,0 0 0</inkml:trace>
        </inkml:traceGroup>
      </inkml:traceGroup>
    </inkml:traceGroup>
    <inkml:traceGroup>
      <inkml:annotationXML>
        <emma:emma xmlns:emma="http://www.w3.org/2003/04/emma" version="1.0">
          <emma:interpretation id="{4CB6D78B-BB91-4D59-BD8D-52AAB1681143}" emma:medium="tactile" emma:mode="ink">
            <msink:context xmlns:msink="http://schemas.microsoft.com/ink/2010/main" type="paragraph" rotatedBoundingBox="5505,15400 15661,15049 15698,16106 5542,16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CFEF39-18F6-4A74-9B94-8EDF196E462C}" emma:medium="tactile" emma:mode="ink">
              <msink:context xmlns:msink="http://schemas.microsoft.com/ink/2010/main" type="line" rotatedBoundingBox="5505,15400 15661,15049 15698,16106 5542,16457"/>
            </emma:interpretation>
          </emma:emma>
        </inkml:annotationXML>
        <inkml:traceGroup>
          <inkml:annotationXML>
            <emma:emma xmlns:emma="http://www.w3.org/2003/04/emma" version="1.0">
              <emma:interpretation id="{BA22F398-39E1-40A3-B6AF-2AF657C27C90}" emma:medium="tactile" emma:mode="ink">
                <msink:context xmlns:msink="http://schemas.microsoft.com/ink/2010/main" type="inkWord" rotatedBoundingBox="5519,15808 5737,15801 5747,16097 5530,16104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}</emma:literal>
                </emma:interpretation>
                <emma:interpretation id="interp17" emma:lang="en-US" emma:confidence="0">
                  <emma:literal>¥</emma:literal>
                </emma:interpretation>
                <emma:interpretation id="interp18" emma:lang="en-US" emma:confidence="0">
                  <emma:literal>F</emma:literal>
                </emma:interpretation>
                <emma:interpretation id="interp1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8700.4975">90 1260 25,'0'0'18,"0"0"-2,0 0-2,-15 4-1,15-4-3,0 0-2,0 0-3,15 10-1,-15-10-1,22-2-1,-22 2-1,30-3 1,-14 3-1,1 3 0,3 1-1,-3 1 1,1 2 0,-18-7-2,30 18-5,-30-18-8,0 0-11,18 14 1,-18-14-1,0 0 1</inkml:trace>
          <inkml:trace contextRef="#ctx0" brushRef="#br0" timeOffset="9314.5328">175 1517 16,'-10'-16'10,"10"16"-2,0-25 1,0 25 0,-2-19-2,2 19-2,0 0-1,0 0-1,0 0 0,0 0 0,0 0-1,0 0-1,-14 21-1,14-21 1,1 23-1,-1-23 1,2 19-1,-2-19 1,-3 18 1,3-18 0,0 0 0,-9 17-1,9-17 2,0 0-1,0 0 0,0 0-1,0 0 1,0 0-1,0 0 0,0 0 1,0 0 0,0 0 1,0 0-1,21-12 1,-21 12 0,19-10 0,-19 10-1,18-9-1,-18 9 1,16-4-1,-16 4 0,0 0-1,19-7 1,-19 7-4,0 0-6,22-7-10,-5 11-7,-17-4 1,29-11 0</inkml:trace>
        </inkml:traceGroup>
        <inkml:traceGroup>
          <inkml:annotationXML>
            <emma:emma xmlns:emma="http://www.w3.org/2003/04/emma" version="1.0">
              <emma:interpretation id="{A0F6C006-6421-4C17-80F5-D537D3853EC4}" emma:medium="tactile" emma:mode="ink">
                <msink:context xmlns:msink="http://schemas.microsoft.com/ink/2010/main" type="inkWord" rotatedBoundingBox="6465,15636 8578,15563 8599,16184 6487,16257"/>
              </emma:interpretation>
              <emma:one-of disjunction-type="recognition" id="oneOf4">
                <emma:interpretation id="interp20" emma:lang="en-US" emma:confidence="0">
                  <emma:literal>8-fold</emma:literal>
                </emma:interpretation>
                <emma:interpretation id="interp21" emma:lang="en-US" emma:confidence="0">
                  <emma:literal>8.fold</emma:literal>
                </emma:interpretation>
                <emma:interpretation id="interp22" emma:lang="en-US" emma:confidence="0">
                  <emma:literal>8-fuld</emma:literal>
                </emma:interpretation>
                <emma:interpretation id="interp23" emma:lang="en-US" emma:confidence="0">
                  <emma:literal>8-feld</emma:literal>
                </emma:interpretation>
                <emma:interpretation id="interp24" emma:lang="en-US" emma:confidence="0">
                  <emma:literal>8-5 dl</emma:literal>
                </emma:interpretation>
              </emma:one-of>
            </emma:emma>
          </inkml:annotationXML>
          <inkml:trace contextRef="#ctx0" brushRef="#br0" timeOffset="24900.4242">1252 1181 0,'-16'-9'19,"16"9"-2,0 0-2,0 0-1,0 0 0,0 0 0,-21 11-2,21-11-3,-23 17-3,5-6-1,-1 0-2,-2 1-1,3-3-1,-3 1 0,3-3-1,1 2 1,17-9-1,-23 12 0,23-12 0,0 0 1,0 0-1,-9 16 1,9-16 0,0 0-1,23 14 1,-23-14 0,23 14 1,-23-14-1,26 14 0,-26-14 0,27 18 0,-27-18-1,30 17 1,-13-8 0,3 0-1,-3 0 1,5 3 0,-3-1 0,4 4 0,-4-2 1,1 1-1,-4-2 1,-2 6 0,-5-3 0,-1 3 1,-8-18-1,2 30-1,-2-30 1,-12 32-1,12-32 1,-21 29-1,21-29 0,-27 23-1,27-23 0,-25 14 0,25-14 0,-19 2 0,19-2-1,-16-9 1,16 9 0,-14-16 0,14 16 0,-18-19 0,18 19 0,-19-23 0,19 23 0,-18-26 0,18 26 0,-16-26-1,16 26 1,-10-25 0,10 25 0,-7-23 1,7 23-1,2-19 1,-2 19-1,5-18 1,-5 18 0,0 0 1,19-14-1,-19 14 1,21-9 0,-21 9 0,20-8 1,-4 4 0,-16 4 0,30-16-1,-30 16 1,24-16-1,-24 16-1,22-17 1,-22 17 0,17-19-1,-17 19 0,13-22 0,-13 22 0,5-21 0,-5 21 0,3-26 0,-3 26-1,-1-23 1,1 23-1,-7-23 1,7 23-1,-13-19 1,13 19-1,-19-14 1,19 14-1,-25-7 0,25 7 0,-23 2 0,23-2 0,-19 7 0,19-7-2,0 0-1,0 0-3,0 0-6,0 0-21,19 3-3,-19-3 0,34-10 0</inkml:trace>
          <inkml:trace contextRef="#ctx0" brushRef="#br0" timeOffset="25344.4496">1587 1434 34,'0'0'27,"-17"0"-2,17 0-3,-16-5-2,16 5-4,0 0-3,0 0-3,0 0-2,0 0-3,0 0-3,28-4 0,-9 1 0,6-2-1,3-1-1,1 3 1,2 1-1,-1-1-3,2 4-8,-9 8-21,-23-9-1,30 5 0,-30-5 0</inkml:trace>
          <inkml:trace contextRef="#ctx0" brushRef="#br0" timeOffset="26419.5111">2022 1471 31,'0'0'24,"0"0"0,0 0-6,0 0-7,0 0-5,0 0-1,0 0-2,0 0 0,0 0 0,15-12 0,-15 12 0,32-9 1,-14 2 0,5 2-1,-2-2 0,0 3-1,-1 1-4,-4-3-7,-1 1-14,5 12-5,-20-7-1,21-3 1</inkml:trace>
          <inkml:trace contextRef="#ctx0" brushRef="#br0" timeOffset="26170.4969">2228 1195 28,'0'0'25,"0"0"3,0 0-5,-2-19-6,2 19-3,-16-5-4,16 5-1,-17-4-2,17 4-1,-20 4 0,20-4-1,-23 10-1,23-10-2,-22 16 1,22-16-1,-18 18-1,18-18 0,-14 19-1,14-19 1,-9 23-1,9-23 0,0 30 0,2-13 0,1 6 0,2 0 0,1-2 0,4 5 0,-1-5 0,4 0 0,-3 1 0,1-1 0,-1-6 1,3 3-1,-4 0 0,-9-18 0,15 29 0,-9-13 0,-6-16 0,3 27 1,-3-27-1,-2 21 0,2-21 0,-8 17 1,8-17-1,0 0 0,-22 20 0,22-20 0,-15 8-1,15-8 0,0 0-3,-22-5-2,22 5-9,0 0-15,-19-17-2,19 17-2,-14-29 1</inkml:trace>
          <inkml:trace contextRef="#ctx0" brushRef="#br0" timeOffset="26856.5361">2482 1415 27,'0'0'25,"0"0"-6,9 21 0,-9-21-4,-10 23-3,10-23-3,-20 26-3,6-10-3,5 0 0,-1 0-2,4-1 0,6-15 1,-1 21 0,1-21 1,0 0 0,21 2 1,-21-2-1,23-16 1,-23 16 0,23-24-1,-23 24 1,14-32-2,-9 16-1,-5 16 0,0-26 0,0 26 0,-4-23-1,4 23 1,0 0-1,0 0 1,-15-7-1,15 7-1,0 0 0,0 0-4,-20 11-8,20-11-13,0 0-6,0 0 0,0 0 1</inkml:trace>
          <inkml:trace contextRef="#ctx0" brushRef="#br0" timeOffset="27202.5559">2671 1123 1,'0'0'21,"0"0"1,0 0 2,0 0-7,-3 23-5,3-4-2,-6 6 0,10 7-2,-4 1 0,7 4-2,-5-4-2,7 6 0,-4-8-1,2 3-1,-2-10 0,-1-1-1,-4-5-1,-2-1 0,2 1-2,0-18-3,-2 21-5,2-21-8,0 0-10,0 0-1,5-16 0,13 15 1</inkml:trace>
          <inkml:trace contextRef="#ctx0" brushRef="#br0" timeOffset="27764.588">2885 1373 18,'0'0'24,"0"0"1,-14 22 2,14-22-12,-32 27-5,18-4-3,-2-6-2,7 8-2,0-8 0,11 5 0,-2-22 0,23 24 2,-4-24 0,11 0 0,-3-16 0,6 2 2,-6-16-1,5 1-1,-13-14 0,4 6-2,-14-8 0,-2-1-1,-9 0 0,-1 4 0,-8 0 1,2 9-1,-3 1 1,1 7-1,1 3 0,10 22 0,-13-27 0,13 27-1,0 0 0,0 0 0,0 0 0,0 0 0,0 0 0,2 34-1,2-8 1,-1 9-1,1 7 1,-1 7-1,2 6 0,3-2 1,-1-1-1,1-1 0,3-7 0,0-5 0,1-7-1,-1-13 0,3-3-3,-14-16-4,26 5-11,-26-5-18,25-26 0,-11 5-1,-3-8 2</inkml:trace>
        </inkml:traceGroup>
        <inkml:traceGroup>
          <inkml:annotationXML>
            <emma:emma xmlns:emma="http://www.w3.org/2003/04/emma" version="1.0">
              <emma:interpretation id="{2E6C7C9A-38A9-4DEA-8774-B7C37FB8F1F8}" emma:medium="tactile" emma:mode="ink">
                <msink:context xmlns:msink="http://schemas.microsoft.com/ink/2010/main" type="inkWord" rotatedBoundingBox="9297,15548 11858,15459 11883,16203 9323,16292"/>
              </emma:interpretation>
              <emma:one-of disjunction-type="recognition" id="oneOf5">
                <emma:interpretation id="interp25" emma:lang="en-US" emma:confidence="0">
                  <emma:literal>periodic</emma:literal>
                </emma:interpretation>
                <emma:interpretation id="interp26" emma:lang="en-US" emma:confidence="0">
                  <emma:literal>periodic,</emma:literal>
                </emma:interpretation>
                <emma:interpretation id="interp27" emma:lang="en-US" emma:confidence="0">
                  <emma:literal>Periodic</emma:literal>
                </emma:interpretation>
                <emma:interpretation id="interp28" emma:lang="en-US" emma:confidence="0">
                  <emma:literal>periodize</emma:literal>
                </emma:interpretation>
                <emma:interpretation id="interp29" emma:lang="en-US" emma:confidence="0">
                  <emma:literal>Periodic,</emma:literal>
                </emma:interpretation>
              </emma:one-of>
            </emma:emma>
          </inkml:annotationXML>
          <inkml:trace contextRef="#ctx0" brushRef="#br0" timeOffset="28639.6381">3935 1320 49,'0'0'31,"0"0"2,0 0-8,-12-16-8,12 16-2,0 0-5,-13 25-3,13-25-2,-16 37-1,8-13-1,6 11-1,0 2 0,2 7 0,2-2-1,3 1 0,2-5-1,2-3 1,2-5-1,-3-5 0,-8-25 0,16 23 0,-16-23 0,0 0 0,0 0 0,4-34 0,-9 10 1,-1-10-1,-3-4 1,1-1-1,-3-7 1,2 1 0,0-3 0,2 6-1,0 2 1,2 8-1,0 2 1,5 7-1,3 4 1,-3 19-1,14-25 0,-14 25 0,34-10 0,-11 10 1,2 2-1,3 3 0,-2 2 0,3 2 1,-3 1-1,-1 4 0,-8 2 0,-4 2 1,-6 1-1,-5 2 0,-8 2 1,-6 1-1,-4-2 0,-5-3 0,-4-2 0,0-4 0,2-4-1,0-8 1,4-1-2,3-10 0,16 10-2,-17-27 0,17 27-2,1-38-2,-1 38-3,14-37-7,8 23-8,-5 3-7,1-5-1,7 11 3,-6-4 4</inkml:trace>
          <inkml:trace contextRef="#ctx0" brushRef="#br0" timeOffset="29037.6609">4166 1302 19,'27'18'25,"-27"-18"0,33 9 0,-33-9-5,25 5-5,-6 0-4,-19-5-1,29-10-1,-29 10-1,26-18 0,-19 2-1,-7 16-2,21-21-1,-21 21 0,15-23-1,-15 23-1,7-17 0,-7 17-1,0 0 0,-6-19 0,6 19 0,-19-2-1,19 2 1,-28 10-1,10-1 0,2 2 1,-3-1-1,3 2 0,16-12 0,-27 23 0,27-23 0,-14 27 0,14-10 0,2 4 0,3 2 0,6 2 0,5 1 0,5 0 0,4-1 0,3-11-1,5-3-2,-3-15-2,13 4-6,-17-19-15,3-4-8,2-2-1,-11-8-1,-3 5 2</inkml:trace>
          <inkml:trace contextRef="#ctx0" brushRef="#br0" timeOffset="29359.6792">4592 1397 58,'5'34'30,"-5"-34"1,0 0-9,4 22-8,-4-22-4,0 0-2,0 0-2,0 0-1,1-19-1,-1 19-1,11-31-1,-1 9-1,3 0 0,4-5-1,1 1 1,2 1-1,-1 2 0,0 6 0,1 8-2,-20 9-4,35-2-8,-35 2-12,0 0-7,28 32-1,-19-14 0</inkml:trace>
          <inkml:trace contextRef="#ctx0" brushRef="#br0" timeOffset="31082.7778">4865 1392 14,'0'0'24,"0"0"2,0 0-4,0 0-5,0 0-3,0 0-1,0 0-3,0 0 0,-19 21-3,21 0 0,-2-21-1,0 30-2,0-30 0,7 33-2,-4-17 0,-3-16-1,14 28 0,-14-28 0,16 21-1,-16-21 1,14 18-1,-14-18 0,0 0 0,0 0 0,16 5-1,-16-5-1,0 0-5,11-26-8,-6 7-17,-5 19 0,7-30-1,-7 30 1</inkml:trace>
          <inkml:trace contextRef="#ctx0" brushRef="#br0" timeOffset="29674.6973">4909 1434 4,'0'0'17,"8"19"1,-8-19-4,0 0-6,0 0-3,0 0-2,-16 2-2,16-2 0,-9-24-1,5 8 1,1-5-1,1-7-1,2-6 1,0-6-1,-2-1 0,4-1 1,-2 2 2,0-1 3,0 13 4,-2 0 1,2 28 1,-3-26 2,3 26-1,0 0 1,0 0-3,1 16-3,-1-16-4,13 28-5,-13-28-5,21 26-10,-7-5-12,-14-21-2,32 28 1,-32-28-1</inkml:trace>
          <inkml:trace contextRef="#ctx0" brushRef="#br0" timeOffset="31914.8254">5134 1334 30,'-22'-4'25,"22"4"-3,0 0 0,0 0-6,-10 22-3,10-22-3,-14 17-2,14-17-2,-14 23-1,14-23-2,-13 23 0,13-23 0,-7 26-1,7-26 2,-2 21-2,2-21 0,6 21 0,-6-21 0,12 20-1,-12-20 1,23 14-2,-23-14 1,32 10 0,-16-8 0,5-2 0,-3-5 1,1-1-1,-3-1 1,0 2-1,-16 5 1,28-19-1,-28 19 0,19-19 0,-19 19 0,13-23-1,-13 23 0,7-30 1,-7 30-1,-2-32 1,-2 15-1,-3 1 0,7 16 0,-15-25 1,15 25-1,-25-14-1,25 14 0,-32 0-2,32 0-2,-32 11-4,32-11-9,-19 24-15,19-24 0,0 0-2,-20 6 3</inkml:trace>
          <inkml:trace contextRef="#ctx0" brushRef="#br0" timeOffset="30036.718">5135 1397 31,'0'18'25,"0"-18"2,0 0-7,0 0-4,22 7-2,-5-2-4,-17-5-1,28 2-2,-28-2-2,29-9-1,-29 9 1,21-19-2,-21 19-1,7-28 1,-11 7-1,-1 3-1,-5-3 1,10 21-1,-27-30 0,11 21 0,-3 0-1,1 8 1,2 2-1,16-1 0,-24 9-1,24-9-1,-16 13-3,16-13-3,0 0-14,0 0-10,0 0-1,0 0 0,7-20 1</inkml:trace>
          <inkml:trace contextRef="#ctx0" brushRef="#br0" timeOffset="33158.8966">5554 1285 8,'0'0'15,"-29"10"-4,29-10-2,-30 18 1,30-18-1,-21 28-1,21-28 0,-10 33-1,10-17-2,1 4 0,1-5-2,5 3 0,0 0 0,2-3-1,2 1-1,-11-16 0,23 19 0,-23-19 0,26 7 0,-26-7-1,30-17 1,-14 1-1,0-5 1,-2-5 2,-3-9 0,-1 1 1,-3-6 1,-1 3 0,-8-7 0,2 3 1,-9-6 0,7 10-1,-7-7 0,8 13-1,-5-5-1,6 12 2,-5 1-2,5 23 0,2-26 0,-2 26-1,0 0 0,0 0 0,0 0 0,0 0 0,0 0 0,0 22 0,0-22 0,0 22-1,0-22 1,-2 28 0,2-13-1,0 8 0,-2 2 0,1 7 0,-3 1 0,6 6 0,-4 3-1,4 2 1,0 0-1,3-2 0,2 0 0,7-5 0,0-4 0,0-6 1,4-8-2,0-7 1,1-5 0,0-7-2,1-7-2,-8-12-2,9 7-6,-12-20-12,2 4-11,1 3 1,-5-5-2,4 6 3</inkml:trace>
          <inkml:trace contextRef="#ctx0" brushRef="#br0" timeOffset="33524.9175">5903 1336 40,'-5'16'32,"7"10"1,-11-7-1,-2-3-13,10 9-4,1-25-6,-16 31-3,16-31-3,-13 18-2,13-18-2,0 0-2,0 0-4,-7-18-5,7 18-5,11-37-7,-2 8-1,-4-8-1,2-6 2,-2 0 4,1-3 8,-3 5 7,1 1 11,-6 5 8,5 14 4,-10 1 1,7 20 0,0 0-2,0 0-4,0 0-5,-19 22-5,19-22-3,-5 31-4,5-31-2,5 23-6,-5-23-5,0 0-10,28 19 1,-28-19 1</inkml:trace>
          <inkml:trace contextRef="#ctx0" brushRef="#br0" timeOffset="33960.9425">6089 1276 38,'0'0'30,"0"0"2,-22 18-1,1-13-12,11 14-5,-13-8-3,10 12-4,-4-6-3,6 4-1,1-5-1,8 5 0,2-3-1,9-1 0,3-1 0,6 0 0,1-4 1,6 2-1,1-5 0,8-4 1,3-3-1,3-7 0,-1-6 0,4 1-1,-6-4 1,0 0-1,-6 0 0,-8-1-2,-3 5-2,-20 10-4,21-11-11,-21 11-16,0 0 0,0 0-1,0 0 2</inkml:trace>
        </inkml:traceGroup>
        <inkml:traceGroup>
          <inkml:annotationXML>
            <emma:emma xmlns:emma="http://www.w3.org/2003/04/emma" version="1.0">
              <emma:interpretation id="{2BA89BD4-BA6B-4E64-BA8C-08583BDE5605}" emma:medium="tactile" emma:mode="ink">
                <msink:context xmlns:msink="http://schemas.microsoft.com/ink/2010/main" type="inkWord" rotatedBoundingBox="12621,15565 13546,15533 13569,16180 12644,16212"/>
              </emma:interpretation>
              <emma:one-of disjunction-type="recognition" id="oneOf6">
                <emma:interpretation id="interp30" emma:lang="en-US" emma:confidence="0">
                  <emma:literal>I</emma:literal>
                </emma:interpretation>
                <emma:interpretation id="interp31" emma:lang="en-US" emma:confidence="0">
                  <emma:literal>☺</emma:literal>
                </emma:interpretation>
                <emma:interpretation id="interp32" emma:lang="en-US" emma:confidence="0">
                  <emma:literal>#</emma:literal>
                </emma:interpretation>
                <emma:interpretation id="interp33" emma:lang="en-US" emma:confidence="0">
                  <emma:literal>9</emma:literal>
                </emma:interpretation>
                <emma:interpretation id="interp3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66616.8103">7252 1139 4,'-18'21'6,"18"-21"0,0 0 1,-23 18 1,23-18 1,0 0 1,-12 15 0,12-15 1,0 0 1,0 0-1,-16 2-2,16-2-1,0 0-1,0 0-1,0 0 0,0 0-2,0 0 1,19-9 0,-19 9 1,16-1 0,-16 1-2,25 3 0,-25-3 0,34 4 1,-13-6-2,9 2 0,3-4-1,4 1 0,2-6 0,4 6 0,-3-3 0,6 5-1,-7 1 0,1 3-1,-4 1 1,-3 3 0,-3-2-1,0 2 0,-5-4 1,-4 1-1,-3-2 1,-18-2 0,23 3-1,-23-3 1,0 0 0,16 5-2,-16-5-2,0 0-2,0 0-7,0 0-15,0 0-6,-16-19-1,7 3 1</inkml:trace>
          <inkml:trace contextRef="#ctx0" brushRef="#br0" timeOffset="67437.8572">7215 1411 9,'0'0'21,"-16"-8"0,16 8-2,0 0-1,0 0-5,0 0-2,0 0-1,0 0-1,0 0-2,16 3-2,-16-3 0,0 0-1,16 4 0,-16-4-1,26 7 0,-8-4 0,-2-1 0,5 1 1,-2-3-1,6 2 0,0-4-1,3 2 1,0-1-1,6-3 1,-4-1-1,7-4 0,-4-3 0,6 3-1,-5-3 0,1 3 1,-7-2-1,-1 6-1,-6 0 1,0 5 0,-21 0-1,27 7 1,-27-7-1,15 9 1,-15-9-1,0 0 0,0 0 1,0 0-1,16 10 0,-16-10 0,0 0-1,0 0-2,0 0-3,0 0-8,2-17-19,-2 17-1,0 0-1,7-22 2</inkml:trace>
          <inkml:trace contextRef="#ctx0" brushRef="#br0" timeOffset="68425.9136">7679 1000 11,'-19'11'21,"19"-11"2,-18 19-5,18-19-1,-11 18-5,11-18-1,-8 19-1,8-19-1,0 0-2,-2 19-1,2-19-1,16 14 1,0-5-2,-16-9 0,31 19-1,-9-10 1,6 3-2,-2-1 1,6 0-1,0-6 0,3 0 0,0-5-1,4 0 0,-5-5 1,-1 0-2,-3-1 1,-5-1 0,-7 2 0,-18 5 0,24-2-1,-24 2 1,0 0 0,0 0 0,0 0-1,0 0 1,11 16-1,-11-16 1,0 0-1,0 0 0,0 0 1,0 0-1,0 0 0,0 0 0,0 0 1,0 0-1,0 0 0,-11 18 0,11-18 0,0 0 0,-14 19 0,14-19 1,-14 18-1,14-18 1,-25 22-1,8-8 1,-6 2 0,0 4 0,-2 2 0,-3 1 0,-6 0-1,4 2 1,-3-1-1,5 4 1,-1-1-1,5 1 0,1-4 1,2 3-1,3-1 0,0-1 0,6-6 0,1-1 0,11-18-1,-10 16-3,10-16-6,0 0-21,0 0-3,24-27 0,-13 4-1</inkml:trace>
        </inkml:traceGroup>
        <inkml:traceGroup>
          <inkml:annotationXML>
            <emma:emma xmlns:emma="http://www.w3.org/2003/04/emma" version="1.0">
              <emma:interpretation id="{4BA1631B-0613-4AE8-AF43-CD283BBA135F}" emma:medium="tactile" emma:mode="ink">
                <msink:context xmlns:msink="http://schemas.microsoft.com/ink/2010/main" type="inkWord" rotatedBoundingBox="14546,15088 15661,15049 15694,15992 14579,16030"/>
              </emma:interpretation>
              <emma:one-of disjunction-type="recognition" id="oneOf7">
                <emma:interpretation id="interp35" emma:lang="en-US" emma:confidence="0">
                  <emma:literal>In</emma:literal>
                </emma:interpretation>
                <emma:interpretation id="interp36" emma:lang="en-US" emma:confidence="0">
                  <emma:literal>In.</emma:literal>
                </emma:interpretation>
                <emma:interpretation id="interp37" emma:lang="en-US" emma:confidence="0">
                  <emma:literal>Ins</emma:literal>
                </emma:interpretation>
                <emma:interpretation id="interp38" emma:lang="en-US" emma:confidence="0">
                  <emma:literal>Inn</emma:literal>
                </emma:interpretation>
                <emma:interpretation id="interp39" emma:lang="en-US" emma:confidence="0">
                  <emma:literal>Ina</emma:literal>
                </emma:interpretation>
              </emma:one-of>
            </emma:emma>
          </inkml:annotationXML>
          <inkml:trace contextRef="#ctx0" brushRef="#br0" timeOffset="77798.4497">9322 914 6,'-1'-16'24,"1"16"2,0 0 1,0 0-7,16-3-3,-16 3-1,0 0-4,0 0-1,1 30-3,-1-30-1,-3 28-2,-1-11-2,2 6 0,-5 0-1,2 2-1,-2-3 0,0 3 0,0-2 0,0-4 0,0-3-1,2 0 1,5-16-1,-11 19 0,11-19 0,0 0-1,0 0-3,0 0-3,0 0-11,0 0-13,-16-17-2,16 17 0,-2-29 0</inkml:trace>
          <inkml:trace contextRef="#ctx0" brushRef="#br0" timeOffset="78289.4779">9435 949 18,'0'0'24,"0"0"1,0 0-4,-8 18-5,8-18-3,0 0-3,0 0-3,-16 17-1,16-17-3,0 0 1,1 20-2,-1-20 0,2 15 0,-2-15 0,0 20 0,0-20 0,2 23 0,-2-23 0,0 26 0,0-26-1,5 26 0,-5-26 0,13 23-1,-13-23 0,21 20 0,-21-20 0,25 10 0,-25-10 0,31 5 0,-13-3-1,-18-2-2,32-3-3,-32 3-7,23-20-16,-7 18 0,-16-13-2,0 15 2</inkml:trace>
          <inkml:trace contextRef="#ctx0" brushRef="#br0" timeOffset="78842.5095">9190 875 17,'0'0'22,"0"0"2,0 0-6,0 0-1,0 0-3,0 0-2,0 0-3,11-19-1,-11 19 0,17-9-2,-17 9 0,27-7-1,-6 5 0,0-1-1,9 3-1,-2-4 0,8 3-1,-1-1-1,-1 2 0,-3-2 0,-4 2 0,1 0-1,-5 0 0,2 2 0,-25-2-3,31 7-7,-31-7-14,0 0-8,22 30 1,-22-30-2,7 21 1</inkml:trace>
          <inkml:trace contextRef="#ctx0" brushRef="#br0" timeOffset="81084.6378">9940 517 30,'0'0'24,"0"0"1,0 0-6,0 0-4,-17-5-3,17 5-2,0 0-3,-16 12 0,16-12-2,0 0 0,-23 10 0,23-10-2,-16 11 1,16-11-2,-16 9-1,16-9 1,0 0-1,0 0-1,-19 16 1,19-16 0,0 0 0,0 0 0,0 0-1,-6 17 0,6-17 1,0 0-1,-5 20 0,5-20 0,0 0 0,-2 19 0,2-19 0,0 0 0,0 0 0,0 0 0,0 0 0,9 16 0,-9-16 0,0 0 0,19 7 1,-19-7-1,16 10 1,-16-10 0,20 13-1,-20-13 1,16 15 0,-16-15-1,8 16 1,-8-16 0,9 16 0,-9-16-1,0 0 2,4 21-1,-4-21 0,0 0 0,-11 19 1,11-19-1,0 0 0,-19 20-1,19-20 1,-23 10-1,23-10 0,-21 11 0,21-11 0,-20 7 0,20-7 0,0 0-1,-16 5-1,16-5-2,0 0-6,0 0-12,0 0-12,0 0 2,7-19-2,-7 19 2</inkml:trace>
          <inkml:trace contextRef="#ctx0" brushRef="#br0" timeOffset="79610.5535">9870 1072 12,'0'0'22,"0"0"1,0 0-4,-20 0-2,20 0-3,0 0-2,0 0-2,-7 20-1,7-20-2,-5 17-2,5-17-1,-2 26 0,2-26-1,0 29-1,0-29 1,0 28-1,0-28 0,2 26 0,-2-26-1,5 16 1,-5-16-2,0 0 2,0 0-1,0 0 0,0 0 0,0 0-1,5-25 1,-1 9 0,-2-1 0,1-1-1,3-1 0,1 1 0,0 3 1,-7 15-2,14-25 2,-14 25-1,0 0 0,25-16 0,-25 16 0,19 0 0,-19 0 1,18 9-1,-18-9 1,12 18-1,-12-18 0,9 28 1,-7-11-1,-1 3 1,-2-3-1,-1 2 0,2-19 0,0 29 0,0-29 0,2 17 0,-2-17-2,0 0-2,0 0-4,0 0-6,0 0-13,14-17-4,-14 17-2,12-20 2</inkml:trace>
          <inkml:trace contextRef="#ctx0" brushRef="#br0" timeOffset="84458.8308">9134 1471 17,'0'0'21,"17"0"-2,-17 0-2,18 2 0,-18-2-2,23 0-2,-6 5-1,-1-8-2,7 6-1,-2-12-1,11 9 0,0-10-1,10 6-2,-5-8 0,9 3-2,0-1 1,0 3-2,-2 0 0,-1 3 0,-6 2-1,-2 4 0,-1 2 0,-4 3 0,-4-6 0,1 6 1,-3-1-1,4-1 0,-1-5-1,-2 3 1,-1-4 0,-2 1 0,-3 0 0,0 1-1,-1-2 1,-2 1-1,0 0 0,1-2 0,-17 2 0,30-2 1,-12 0-1,-2 1 0,3 1 0,1-2 0,-4 2 0,-16 0 0,26 2 0,-26-2 0,23 3 1,-23-3-1,0 0 0,0 0 0,0 0 0,0 0 0,0 0-3,0 0-2,0 0-11,0 0-19,-26 11 0,26-11-1,-32 0 1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40:06.3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6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29T23:54:59.735"/>
    </inkml:context>
  </inkml:definitions>
  <inkml:traceGroup>
    <inkml:annotationXML>
      <emma:emma xmlns:emma="http://www.w3.org/2003/04/emma" version="1.0">
        <emma:interpretation id="{DF03ED37-F644-41D7-8FF8-D5C16618FEFC}" emma:medium="tactile" emma:mode="ink">
          <msink:context xmlns:msink="http://schemas.microsoft.com/ink/2010/main" type="writingRegion" rotatedBoundingBox="12865,16895 17369,15400 17697,16390 13194,17884"/>
        </emma:interpretation>
      </emma:emma>
    </inkml:annotationXML>
    <inkml:traceGroup>
      <inkml:annotationXML>
        <emma:emma xmlns:emma="http://www.w3.org/2003/04/emma" version="1.0">
          <emma:interpretation id="{6AABD279-E04F-40C2-8007-63BD4555CB7E}" emma:medium="tactile" emma:mode="ink">
            <msink:context xmlns:msink="http://schemas.microsoft.com/ink/2010/main" type="paragraph" rotatedBoundingBox="12865,16895 17369,15400 17697,16390 13194,17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8DA7E8-1DAA-4A07-BAAC-B0E40B26B7A2}" emma:medium="tactile" emma:mode="ink">
              <msink:context xmlns:msink="http://schemas.microsoft.com/ink/2010/main" type="line" rotatedBoundingBox="12865,16895 17369,15400 17697,16390 13194,17884"/>
            </emma:interpretation>
          </emma:emma>
        </inkml:annotationXML>
        <inkml:traceGroup>
          <inkml:annotationXML>
            <emma:emma xmlns:emma="http://www.w3.org/2003/04/emma" version="1.0">
              <emma:interpretation id="{80B36C17-C583-48B8-BF73-87A846642340}" emma:medium="tactile" emma:mode="ink">
                <msink:context xmlns:msink="http://schemas.microsoft.com/ink/2010/main" type="inkWord" rotatedBoundingBox="-437,15008 15584,-1056 24438,7773 8416,23838"/>
              </emma:interpretation>
              <emma:one-of disjunction-type="recognition" id="oneOf0">
                <emma:interpretation id="interp0" emma:lang="en-US" emma:confidence="0">
                  <emma:literal>.Im5</emma:literal>
                </emma:interpretation>
                <emma:interpretation id="interp1" emma:lang="en-US" emma:confidence="0">
                  <emma:literal>Imps</emma:literal>
                </emma:interpretation>
                <emma:interpretation id="interp2" emma:lang="en-US" emma:confidence="0">
                  <emma:literal>jims</emma:literal>
                </emma:interpretation>
                <emma:interpretation id="interp3" emma:lang="en-US" emma:confidence="0">
                  <emma:literal>Imai</emma:literal>
                </emma:interpretation>
                <emma:interpretation id="interp4" emma:lang="en-US" emma:confidence="0">
                  <emma:literal>.Img</emma:literal>
                </emma:interpretation>
              </emma:one-of>
            </emma:emma>
          </inkml:annotationXML>
          <inkml:trace contextRef="#ctx0" brushRef="#br0">1402-1214 11,'0'0'24,"7"16"2,-7-16 1,0 0-10,26-4-5,-26 4 1,32 0-3,-16-5-2,11 5-2,-4-9-1,5 4-1,-2-4-2,-1 2 0,0 0 1,-4 0-3,-2 4 1,-3-1-4,0 6-2,-16-2-5,16-2-9,-16 2-11,0 0-2,16 5 2,-16-5 0</inkml:trace>
          <inkml:trace contextRef="#ctx0" brushRef="#br0" timeOffset="-330.0188">1370-1491 11,'0'0'23,"0"0"1,0 0 3,0 0-11,0 0-1,0 0-1,16 7-2,-16-7-2,28-13-1,-10 1-2,10 3 0,0-8-3,11 4 0,2-4-1,-1 4-1,-1 1-1,-2 3 0,-7 4 0,-1 7 0,-10 1-1,-19-3 0,19 16-1,-19-16-2,0 19-2,0-19-7,0 0-9,-17 22-10,17-22-1,-21 12-1,5-10 2</inkml:trace>
          <inkml:trace contextRef="#ctx0" brushRef="#br0" timeOffset="-744.0425">1598-1479 10,'0'0'21,"0"0"1,0 0 2,0 0-9,0 0-2,0 0 0,0 0-1,0 0-2,0 0 0,0 0-2,-7 16-2,7-16 0,-2 19-2,2-19-1,0 28-1,-2-12 0,2 1-1,0 5 0,4-5-2,-4 2 2,3-1-2,-3 0 1,2-1-1,2-1 1,-4-16-1,3 25 1,-3-25-1,4 15-1,-4-15-2,0 0-7,0 0-11,-18-15-9,18 15 0,-14-25-1,14 25 2</inkml:trace>
          <inkml:trace contextRef="#ctx0" brushRef="#br0" timeOffset="790.0451">1810-1367 10,'17'4'20,"-17"-4"3,0 0-4,0 0-3,0 0-5,0 0-2,4 16-2,-4-16-2,3 26 0,3-10-2,-6 0 1,3-1-3,-3-15 1,4 21-1,-4-21 1,0 0-1,0 0 0,0 0 0,0 0 0,0 0 0,9-31 0,-4 13 2,0-6-2,2 3 2,4-4-2,3 7 2,-3-1-1,-11 19 0,22-17 0,-22 17-1,0 0 0,20 15 0,-20-15 0,5 30-1,-7-12 1,1-1-2,1-1 1,0-16-1,1 27 1,-1-27-2,0 0 2,2 17-1,-2-17 1,0 0 0,0 0 0,14-16 1,-14 16-1,14-23 2,-5 8-2,0-1 1,2-2-1,-1 2 1,-10 16-1,20-22 0,-20 22 0,16-13 0,-16 13 0,0 0 1,19 14-1,-19-14 0,7 30 1,-5-12-2,0 1 1,3 0-1,-3 1 1,3-4-1,-3-1 1,-2-15-2,5 20 3,-5-20-1,0 0-1,0 0 0,0 0-4,0 0-11,4-16-14,-4 16 2,3-26-1,-3 26 0</inkml:trace>
          <inkml:trace contextRef="#ctx0" brushRef="#br0" timeOffset="1317.0753">2281-1497 14,'0'0'25,"0"0"1,0 0 2,0 0-12,0 0-1,-21 9-2,21-9-3,-11 18-2,11-18-1,-7 21-2,7-21 1,4 21-2,-4-21 0,8 21-1,-8-21-1,18 24 1,-5-8-2,-3 2 0,1 3-1,-4 0 0,2 5 0,-6-1 0,2 0-1,-5-1 2,0-1-2,-3-5 1,3-18 1,-11 26-1,11-26 0,-14 16 0,14-16-2,-19 0-1,19 0-2,-20-14-6,6-6-12,2-1-10,7 2 0,-4-7 0,9 6 3</inkml:trace>
          <inkml:trace contextRef="#ctx0" brushRef="#br0" timeOffset="1737.0993">2117-1525 10,'0'0'22,"0"0"2,0 0-7,0 0 1,0 0-1,0 0-3,0 0-2,0 0-1,0 0-2,16-17-1,-16 17 1,21-7-2,-2 8-2,-19-1 0,30-5-2,-30 5 0,34-7-1,-18 3 0,0 3-1,0-5-1,-16 6 1,26-8-1,-26 8 1,21-7-2,-21 7 0,20 3-3,-20-3-7,0 0-23,21 0 1,-21 0-1,0 0 0</inkml:trace>
          <inkml:trace contextRef="#ctx1" brushRef="#br0">0 0,'0'0,"0"0,0 0</inkml:trace>
        </inkml:traceGroup>
        <inkml:traceGroup>
          <inkml:annotationXML>
            <emma:emma xmlns:emma="http://www.w3.org/2003/04/emma" version="1.0">
              <emma:interpretation id="{37C31B4F-6411-4183-953C-99367D31F840}" emma:medium="tactile" emma:mode="ink">
                <msink:context xmlns:msink="http://schemas.microsoft.com/ink/2010/main" type="inkWord" rotatedBoundingBox="16290,15758 17369,15400 17547,15938 16469,16296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#0</emma:literal>
                </emma:interpretation>
                <emma:interpretation id="interp7" emma:lang="en-US" emma:confidence="0">
                  <emma:literal>¥0</emma:literal>
                </emma:interpretation>
                <emma:interpretation id="interp8" emma:lang="en-US" emma:confidence="0">
                  <emma:literal>'+0</emma:literal>
                </emma:interpretation>
                <emma:interpretation id="interp9" emma:lang="en-US" emma:confidence="0">
                  <emma:literal>#10</emma:literal>
                </emma:interpretation>
              </emma:one-of>
            </emma:emma>
          </inkml:annotationXML>
          <inkml:trace contextRef="#ctx0" brushRef="#br0" timeOffset="3910.2236">3201-1866 5,'0'0'17,"-16"7"1,16-7-1,0 0-11,0 0 1,0 0 0,0 0 1,0 0 1,0 0 1,0 0 1,0 0 0,10 20 0,-10-20 0,0 0-3,18-4 0,-18 4 1,21-5-2,0 5-1,-21 0-1,34-7-1,-15-2 0,4 11-1,-2-8 0,4 8-1,-2-4-1,2 2 0,-2 2 0,-2-4-1,-2 4 0,-1-2 1,0 2-1,-1-4 0,-17 2 0,23 2 0,-23-2 1,0 0-2,16-5 0,-16 5-3,0 0-1,-10-16-5,10 16-7,0 0-13,0 0-4,0 0-1,-22-23 1</inkml:trace>
          <inkml:trace contextRef="#ctx0" brushRef="#br0" timeOffset="3395.1942">3213-2050 19,'0'0'23,"0"0"1,0 0-7,0 0 0,0 0-1,16-4-1,-16 4-3,18 4-1,-18-4-1,26 5-1,-26-5-3,41 2 0,-20-8-2,9 8 0,-4-5-2,6 3 0,2 0 0,-6 1-1,0 3-1,-1 1 1,-6 1-1,-2 1 0,-19-7 0,28 7 0,-28-7-1,16-6 0,-16 6-3,0 0-2,9-15-5,-9 15-9,-12-23-14,12 23 1,-18-6-1,18 6 2</inkml:trace>
          <inkml:trace contextRef="#ctx0" brushRef="#br0" timeOffset="4400.2516">3483-2237 28,'0'0'25,"-2"18"2,2-18-1,-12 30-11,10-4-2,-5-1-2,7 8-2,-14-1 0,10 7 0,-6-8-3,6 10-1,-6-6-1,4 5 0,-2-5-2,1 0 0,-4-1-1,4-3 0,2-1 0,-1-3-1,3-8 0,1-3 0,2-16-1,0 0-2,0 0-4,0 0-12,14-34-13,0 19-1,-7-13-1,7 6 1</inkml:trace>
          <inkml:trace contextRef="#ctx0" brushRef="#br0" timeOffset="5587.3195">4182-2191 20,'-7'16'26,"7"-16"0,0 0 2,-19 5-11,19-5-4,-22 11-2,7-6-2,15-5-2,-30 23-1,30-23-1,-32 25-1,25-10 0,7-15-2,-20 28 0,20-28 1,-14 30-1,12-14 0,4 2-1,-2-1 1,4 3 0,-3-3-1,7 2 1,-1-3-1,0 0-1,-7-16 1,21 23-1,-5-16 1,3-2-1,2-5 0,0-3 1,1-3-1,6-1 1,-7-1-1,0-6 1,-21 14-1,29-32 1,-29 32 0,17-26-1,-10 10 1,-7 16-1,9-25 1,-9 25-1,9-19 1,-9 19-1,5-19 1,-5 19-1,4-20 1,-4 20-1,-2-21 1,2 21-1,-14-26 0,14 26 1,-16-23-1,16 23 0,-19-23 0,19 23 0,-22-19 1,22 19-1,-17-9 0,17 9-1,0 0-1,-23-11-2,23 11-4,-16-5-9,16 5-19,0 0 2,-7-17-2,7 17 2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5:05:11.2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2D17BE-1D1B-4FFB-9634-D1BB73606EF9}" emma:medium="tactile" emma:mode="ink">
          <msink:context xmlns:msink="http://schemas.microsoft.com/ink/2010/main" type="writingRegion" rotatedBoundingBox="15281,3641 23393,3654 23391,4441 15280,4428"/>
        </emma:interpretation>
      </emma:emma>
    </inkml:annotationXML>
    <inkml:traceGroup>
      <inkml:annotationXML>
        <emma:emma xmlns:emma="http://www.w3.org/2003/04/emma" version="1.0">
          <emma:interpretation id="{05267DAC-10B5-433A-926E-3FBD4EFBF2EE}" emma:medium="tactile" emma:mode="ink">
            <msink:context xmlns:msink="http://schemas.microsoft.com/ink/2010/main" type="paragraph" rotatedBoundingBox="15281,3641 23393,3654 23391,4441 15280,4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CA3F40-AFF3-46BC-927C-0A8BAE084739}" emma:medium="tactile" emma:mode="ink">
              <msink:context xmlns:msink="http://schemas.microsoft.com/ink/2010/main" type="line" rotatedBoundingBox="15281,3641 23393,3654 23391,4441 15280,4428"/>
            </emma:interpretation>
          </emma:emma>
        </inkml:annotationXML>
        <inkml:traceGroup>
          <inkml:annotationXML>
            <emma:emma xmlns:emma="http://www.w3.org/2003/04/emma" version="1.0">
              <emma:interpretation id="{ABA96D42-1149-4C9E-BD2F-6B2C0ECD505E}" emma:medium="tactile" emma:mode="ink">
                <msink:context xmlns:msink="http://schemas.microsoft.com/ink/2010/main" type="inkWord" rotatedBoundingBox="15281,3697 15871,3698 15870,4429 15280,4428"/>
              </emma:interpretation>
              <emma:one-of disjunction-type="recognition" id="oneOf0">
                <emma:interpretation id="interp0" emma:lang="en-US" emma:confidence="0">
                  <emma:literal>far</emma:literal>
                </emma:interpretation>
                <emma:interpretation id="interp1" emma:lang="en-US" emma:confidence="0">
                  <emma:literal>Dar</emma:literal>
                </emma:interpretation>
                <emma:interpretation id="interp2" emma:lang="en-US" emma:confidence="0">
                  <emma:literal>Dakar</emma:literal>
                </emma:interpretation>
                <emma:interpretation id="interp3" emma:lang="en-US" emma:confidence="0">
                  <emma:literal>tartar</emma:literal>
                </emma:interpretation>
                <emma:interpretation id="interp4" emma:lang="en-US" emma:confidence="0">
                  <emma:literal>Davar</emma:literal>
                </emma:interpretation>
              </emma:one-of>
            </emma:emma>
          </inkml:annotationXML>
          <inkml:trace contextRef="#ctx0" brushRef="#br0">31 0 10,'0'0'22,"18"14"1,-18-14-4,0 0-2,0 0 1,0 0-2,0 0-2,0 0-3,0 0-1,0 0-2,-9 17 0,9-17-3,-6 32-1,-1-14-1,7 11-1,-5 1-1,0 7 1,-1 0-1,3 4 1,-2-3-2,3 4 1,2 1 0,-2 0-1,2-2 1,4-4-1,-1-4 0,4-1 0,0-8 0,2-3-1,-9-21 1,11 22 0,-11-22 0,0 0 0,0 0 0,0 0 0,0 0 0,0 0-1,16 10 1,-16-10 0,0 0 0,0 0 0,23-9 0,-23 9 1,24-5-1,-8 3 0,2 1 1,5-1-1,3-2 0,1 2 0,3-1 0,1-2 0,3 1 0,1-1 0,1-2 0,-3 2 0,-5-1 1,-1 1-1,-6-2 0,0 4 0,-21 3 0,28-9 0,-28 9 0,16-11 1,-16 11-1,0 0 0,20-12 0,-20 12 0,0 0 0,0 0 1,16-12-1,-16 12 1,0 0 0,0 0 0,0-25-1,0 25 1,-4-28-1,-1 12 1,-2-9-1,3 1 0,-3-6 0,2 2 0,0 0 0,-4-2 0,3 0 0,3 0 0,-2 4 0,-1-1 0,3 3 0,-1 1 0,3 4 0,-3 1 0,4 18-1,-5-26 1,5 26 0,0 0 0,1-16 0,-1 16 0,0 0 1,0 0-1,0 0 0,0 0 1,0 0-1,0 0 0,0 0 0,-19 2 1,19-2-1,-19-2 0,19 2 0,-30-2 0,5 2 0,-5 2 0,0-2 0,-2 2 0,2-2 0,0 0 0,4-2 0,-3 0 0,8-3 0,4 0 0,17 5 0,-25-13 0,25 13 0,-16-10-1,16 10 1,0 0 0,0 0-1,-18-9 0,18 9 0,0 0 1,0 0-1,0 0 1,0 0-1,4 21 1,-6-5 0,2 8 0,0 6 0,0 6 1,0 0-1,2 7 0,1-3 0,1-3 0,3-4 0,0-5 0,0-5 0,0-7 0,-7-16 0,11 21 0,-11-21 0,0 0 0,0 0 0,16 2 0,-16-2 0,1-21 0,1 1 0,0-1 0,0-3 0,-1-3 0,-2 1 1,-1 0-1,0 5 0,0 1 0,2 20 0,-3-15 0,3 15 1,0 0-1,-18 31 0,9-6 0,4 6-1,0 3 1,-1 8 1,3-2-2,1-1 1,2-6-1,4-3 2,1-7-2,0-5 1,-1-3-1,-4-15 1,0 0 0,0 0 0,0 0 0,14-26-1,-12 3 2,1-7-1,1-5 0,-1-7 0,-1-5 1,2 1-2,1 7 1,-3 8 1,1 8-2,-3 23 2,0 0-1,-10 17 0,4 22 0,1 14 1,-2 7-2,0 5 2,0 1-2,2-2 1,1-8 0,6-12 0,0-7-1,1-16 0,-3-21 1,0 0 0,16-7 0,-7-18-1,0-12 2,3-9-2,-1-4 1,-4-7 0,1 1 0,1 3 0,-2 6 0,6 7 0,-8 11 0,0 10 0,-5 19 0,6-19 1,-6 19-1,0 0 0,7 17 1,-7-1-1,1 2 0,-2 5 0,-1-1 1,2 5-1,0-4 0,2 3 1,-2-8-1,1-1 0,-1-17 0,2 16 0,-2-16 0,0 0 0,25-12-1,-20-6 1,6-5 0,-2-8-1,3-6 1,-1 0 0,-1-2-1,-3 4 2,-2 7-1,-1 5 1,-4 23-1,0 0 1,-9 21 0,2 9-1,-5 7 1,5 2-1,-4 3 1,2 0-1,2-11 0,4-2 0,-1-7-1,6-6 2,-2-16-2,0 0 1,0 0-1,0 0 1,21-14 0,-14-10-1,6-8 2,-1-5-2,2-2 1,0-3 0,-2 7 0,-1 3 0,0 8 0,-11 24 0,0 0 0,0 0 1,16 21-1,-18 5 0,4 6 1,-2 0-1,0-1 0,3-3 1,-1-7-1,-2-21-1,3 25 1,-3-25 0,0 0 0,0 0 0,0 0 0,15-26-1,-14 3 1,1-7 0,2-5 0,-3-2 0,-1-2 0,2 6 1,-4 3-1,-1 9 0,3 21 0,-9-18 1,9 18-1,-21 14 0,21-14 0,-27 28 0,15-12 1,12-16-1,-25 27 0,25-27 0,-19 17 0,19-17 0,0 0 0,-16 9 0,16-9 0,0 0 0,0 0 0,0 0 0,-18-7 0,18 7 0,-24-14 0,24 14 0,-29-19 0,12 8 0,1 1 0,-4 4 0,1 3 0,3 6 0,0 4 0,16-7 0,-28 30-1,16-12 1,1 3 0,6 0-1,1 2 1,8-4 0,-3 0 0,-1-19 0,8 28-1,-8-28 1,7 20 0,-7-20 0,0 0-1,19 0 1,-19 0 0,12-23 0,-3 4 0,5-6 0,-1-5 0,-3-1 1,1-3-1,-6 4 0,2 2 0,-3 7 1,-4 21-1,0 0 0,0 0 1,-14 23-1,1 9 0,-1 4 0,2 7 0,1 4 1,1-5-1,4-1 0,3-11-1,5-4 1,3-5-1,-5-21 1,23 21 0,-6-21 0,-17 0-1,32-19 1,-14 1 0,0-10 0,4-4 1,0-3-2,-5 2 1,-4 0 0,3 3 0,-6 7 0,-1 5 0,-9 18 1,0 0-1,0 0 0,5 35 1,-5-8-1,0 3 0,0 3 1,6 0-1,-1-3 0,-2-9 0,4-3 1,-7-18-2,0 0 1,16 7 0,-16-7 0,11-25 0,-4 8-1,2-3 1,0-2 0,5 0 0,0 5-1,0-2-3,4 13-9,-18 6-22,0 0 1,16-1 0,-16 1-1</inkml:trace>
        </inkml:traceGroup>
        <inkml:traceGroup>
          <inkml:annotationXML>
            <emma:emma xmlns:emma="http://www.w3.org/2003/04/emma" version="1.0">
              <emma:interpretation id="{E38CEE6D-FF25-4BA4-8091-9C4953BD73A7}" emma:medium="tactile" emma:mode="ink">
                <msink:context xmlns:msink="http://schemas.microsoft.com/ink/2010/main" type="inkWord" rotatedBoundingBox="16430,3923 16734,3924 16733,4142 16429,4141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tm</emma:literal>
                </emma:interpretation>
                <emma:interpretation id="interp9" emma:lang="en-US" emma:confidence="0">
                  <emma:literal>tv</emma:literal>
                </emma:interpretation>
              </emma:one-of>
            </emma:emma>
          </inkml:annotationXML>
          <inkml:trace contextRef="#ctx0" brushRef="#br0" timeOffset="2276.1302">1148 253 16,'0'0'20,"0"0"-2,0 0-3,0 0 2,0 0 0,0 0-1,0 0-2,0 0-1,0 0-3,0 0-2,0 0-2,0 0-2,0 0-1,0 0-1,18 7 0,-18-7 0,25 0-1,-8-2 1,-1-3-1,5-1 0,-1 1 0,-1 0 0,-1 0 0,-18 5-1,23-6 1,-23 6 0,0 0-1,0 0 0,0 0-1,12 16-3,-12-16-5,0 0-9,0 0-13,0 0-1,0 0-1,0 0 1</inkml:trace>
          <inkml:trace contextRef="#ctx0" brushRef="#br0" timeOffset="2766.1582">1173 430 3,'0'0'16,"0"0"-3,0 0 1,0 0 1,0 0-1,25 11 1,-25-11-3,0 0 0,17 3-1,-17-3-1,25-8-2,-25 8-2,32-13-1,-32 13-1,33-14 0,-13 5-2,1 6 0,-3-1-2,-1 4 1,-17 0-1,25 0 1,-25 0-1,23 2 0,-23-2 0,0 0-2,23 5-7,-23-5-15,0 0-4,0 0-3,0 0 2</inkml:trace>
        </inkml:traceGroup>
        <inkml:traceGroup>
          <inkml:annotationXML>
            <emma:emma xmlns:emma="http://www.w3.org/2003/04/emma" version="1.0">
              <emma:interpretation id="{A5D3FCF7-52D0-411E-94D5-CD79CC2CDD05}" emma:medium="tactile" emma:mode="ink">
                <msink:context xmlns:msink="http://schemas.microsoft.com/ink/2010/main" type="inkWord" rotatedBoundingBox="17097,3703 20307,3708 20306,4271 17096,4265"/>
              </emma:interpretation>
              <emma:one-of disjunction-type="recognition" id="oneOf2">
                <emma:interpretation id="interp10" emma:lang="en-US" emma:confidence="0">
                  <emma:literal>kervaire</emma:literal>
                </emma:interpretation>
                <emma:interpretation id="interp11" emma:lang="en-US" emma:confidence="0">
                  <emma:literal>Kerr wire</emma:literal>
                </emma:interpretation>
                <emma:interpretation id="interp12" emma:lang="en-US" emma:confidence="0">
                  <emma:literal>Kerr afire</emma:literal>
                </emma:interpretation>
                <emma:interpretation id="interp13" emma:lang="en-US" emma:confidence="0">
                  <emma:literal>Kervaire</emma:literal>
                </emma:interpretation>
                <emma:interpretation id="interp14" emma:lang="en-US" emma:confidence="0">
                  <emma:literal>Kerr aire</emma:literal>
                </emma:interpretation>
              </emma:one-of>
            </emma:emma>
          </inkml:annotationXML>
          <inkml:trace contextRef="#ctx0" brushRef="#br0" timeOffset="3601.206">1844 30 16,'0'0'20,"0"0"2,0 0-8,5-23 0,-5 23 0,0 0-1,0 0 0,0 0-3,0 0-1,0 0 0,-18 5-3,20 11-1,-2-16 0,-5 35-1,-2-16-1,7 11 0,-6-5 0,8 10 0,-2-5-1,6 7 0,-5-2-1,3 2 1,-2 1-1,1-2 0,-1-1 0,1-2-2,-1-5 2,2-5-2,-1-4 2,-3-19-2,7 21 1,-7-21-1,0 0 1,0 0 0,0 0 1,0 0-1,0 0 0,0 0 0,0 0 0,0 0-1,0 0-3,4-19-1,-4 19-7,-4-23-5,6 4-9,-2 19-6,5-42-1,6 26 2</inkml:trace>
          <inkml:trace contextRef="#ctx0" brushRef="#br0" timeOffset="4186.2393">2130 151 18,'17'0'23,"-17"0"-2,0 0-2,0 0 0,0 0-3,0 0-2,-8 17-3,8-17-2,-23 18-3,7-2-2,-7-2 0,3 5-2,-8-3 0,2 3 0,-3-1-1,3-1-1,1-2 1,8-3-1,1-3 1,0-1-1,16-8 1,-20 7-1,20-7 1,0 0-1,0 0 0,0 0 0,0 0 0,0 0 0,0 0 0,0 0 0,0 0 1,21 14-1,-5-12 0,2 2 1,1-1 0,3 1-1,-1 3 2,5 3-1,1 4 0,-4-1 0,0 3 1,-2-1-3,-2 3 3,6-2-3,-4 0 1,-1-4 0,-5-2 0,-15-10-1,27 11 0,-27-11-3,19-4-8,-19 4-7,-1-28-11,1 28-1,-4-30-2,4 30 2</inkml:trace>
          <inkml:trace contextRef="#ctx0" brushRef="#br0" timeOffset="4720.2699">2331 360 13,'0'0'23,"18"-2"1,-18 2-5,17-7 0,-17 7-3,21-7-4,-21 7-1,20-10-3,-20 10-1,0 0-2,23-18 0,-23 18-1,9-18 1,-9 18-2,3-19 0,-3 19-1,0-19 1,0 19-1,0 0-1,-12-20 0,12 20 0,-20-1 0,20 1 0,-30 10-1,14-1 1,-1 0-1,1 1 0,-2 1 0,2-2 0,16-9 0,-24 17 0,24-17-1,-9 21 1,9-21 0,3 27 0,3-6 0,2-2 0,5 4 0,3-2 0,0-3 0,1-4 0,-1-2 1,2-5-1,-2-3 0,-16-4 0,26-4 0,-26 4-1,21-7-4,-21 7-6,0 0-11,27-14-10,-27 14 0,16-16-1,-13-1 1</inkml:trace>
          <inkml:trace contextRef="#ctx0" brushRef="#br0" timeOffset="5258.3007">2619 362 12,'0'0'24,"0"0"1,0 0 1,0 0-11,0 0-1,0 0-1,-18 8-2,18-8-3,-7 20-3,7-20-1,-2 28 0,7-12-3,-5 0 1,0-16-1,6 26 0,-6-26 0,0 0 2,21 19-1,-21-19 1,0 0 0,7-19 0,-7 19 0,9-33-1,-4 13 1,-3-10-2,5 4 1,2-6-2,-2 4 0,3 2 0,1 3 0,1 5 0,-12 18 0,27-19 0,-27 19 0,30 0 0,-30 0-2,32 12-3,-32-12-6,38 7-11,-13 2-10,-7-14 0,5 8-1,-23-3 1</inkml:trace>
          <inkml:trace contextRef="#ctx0" brushRef="#br0" timeOffset="5696.3258">3033 223 25,'0'0'26,"18"32"0,-18-32 3,0 0-14,-7 31-2,4-15-1,4 7-3,-8-4-3,9 7-1,-2-1 0,5 0-2,-1-1-1,6-4-2,-1-3 1,-9-17 0,28 21-1,-10-19 1,-2-13 0,0 3 0,2-12 0,-1 3 0,3-8 0,-1 2-1,-3-5 1,-2 5-1,-3 2 0,1 4 1,-12 17-1,11-25 0,-11 25-1,0 0-2,0 0-3,0 0-5,0 0-7,0 0-13,0 0 0,21 12-2,-21-12 3</inkml:trace>
          <inkml:trace contextRef="#ctx0" brushRef="#br0" timeOffset="6330.3621">3609 263 11,'0'0'20,"0"0"-4,0 0 2,0 0-1,0 0 2,0 0-3,0 0 0,0 0-3,0 0-1,-27 4-4,27-4-2,-28 5-3,28-5-1,-32 12 0,17-1-1,-5 1 0,2 4-1,3 2 1,2 1-1,4 7 0,6-5 0,1 4 0,7-9 0,2 0 0,-7-16 0,29 15 0,-12-16 0,1-8-1,-2-2 1,0-6 0,-2 1 0,-2-3 0,-12 19 0,20-30 0,-20 30 0,10-18 0,-10 18 1,0 0-1,0 0 0,16-2 1,-16 2-1,0 0 0,11 18 1,-11-18-1,5 21 1,-3-3 0,1-3-2,3 5 2,-3-3-2,1 1 2,-4-18-2,7 26 1,-7-26-1,0 0-3,17-3-2,-17 3-10,18-20-10,-14-8-5,13 14-2,-6-19 2</inkml:trace>
          <inkml:trace contextRef="#ctx0" brushRef="#br0" timeOffset="6811.3896">3874 9 29,'0'0'26,"0"0"0,0 0-5,-23 8-6,19 8-5,4 2-3,-2-1-4,6 3-3,1-5-2,-5-15-4,16 16-7,0-2-13,-16-14-1,23-5 1,-19-11 0</inkml:trace>
          <inkml:trace contextRef="#ctx0" brushRef="#br0" timeOffset="6623.3787">3877 316 22,'0'0'23,"13"23"-4,-13-23 0,1 21-3,-1-21-4,2 30-2,-2-14-2,-3 1-4,4-1-1,-2 2-2,1-18-1,3 22 0,-3-22 0,0 0-1,0 0-3,0 0-2,0 0-5,9-21-7,-9 21-9,2-37 2,-2 37-1</inkml:trace>
          <inkml:trace contextRef="#ctx0" brushRef="#br0" timeOffset="7525.4304">4108 305 21,'0'0'24,"0"0"3,0 0-7,-15-7-2,15 7-2,0 0-4,0 0-3,-15 16-2,15-16-2,-7 18-1,7-18-2,0 21 1,0-21 0,9 25-2,-9-25 1,18 19-1,-18-19 2,19 14-2,-19-14 1,16 3 1,-16-3-1,0 0 1,14-17 0,-14 17 0,7-23 0,-7 23 0,11-33 0,0 13-1,-8-1-1,6 2 0,3 0 0,-3 3-1,-9 16 0,25-25 0,-9 20 0,-16 5 0,30 3 0,-11 3-1,-1 6-2,-2-5-2,14 11-6,-11-15-11,6 1-12,10 3-1,-7-14-1,8 3 2</inkml:trace>
          <inkml:trace contextRef="#ctx0" brushRef="#br0" timeOffset="8840.5055">4603 363 14,'0'0'23,"0"0"1,0 0 2,0 0-14,0 0 0,0 0-2,21-3-1,-21 3-3,0 0 0,19-7-1,-19 7-1,27-7 0,-10 5-1,-1-7 0,4 2 0,-20 7-1,26-23 0,-26 23 1,27-24-1,-27 24 0,12-26-1,-12 26 0,-9-23 1,9 23-1,-17-14 0,1 12-1,16 2 1,-32 2-1,16 1 0,-2 2 0,1 2 1,-1 2-1,2 0 0,0-2 0,16-7 0,-28 21 0,28-21 1,-21 25 0,14-9-1,2 1 1,1 2 0,0 6 0,4-2 1,2 1-1,4 3-1,-1-4 1,5-2-1,1-5 2,5-1-2,2-8 1,3 2 0,0-7 0,2 0 0,-2-2 0,0 0 0,4-2-1,-6 4 1,4-2-1,2 3 0,-2 3 0,3-3 0,1 2-2,-4-6-3,7 8-10,-5-7-19,-6-13 0,6 3-1,-9-11 1</inkml:trace>
        </inkml:traceGroup>
        <inkml:traceGroup>
          <inkml:annotationXML>
            <emma:emma xmlns:emma="http://www.w3.org/2003/04/emma" version="1.0">
              <emma:interpretation id="{73E11806-A1EE-441B-999C-1389A5391A1C}" emma:medium="tactile" emma:mode="ink">
                <msink:context xmlns:msink="http://schemas.microsoft.com/ink/2010/main" type="inkWord" rotatedBoundingBox="21108,3667 22074,3669 22073,4228 21107,4226"/>
              </emma:interpretation>
              <emma:one-of disjunction-type="recognition" id="oneOf3">
                <emma:interpretation id="interp15" emma:lang="en-US" emma:confidence="0.5">
                  <emma:literal>inv</emma:literal>
                </emma:interpretation>
                <emma:interpretation id="interp16" emma:lang="en-US" emma:confidence="0">
                  <emma:literal>in</emma:literal>
                </emma:interpretation>
                <emma:interpretation id="interp17" emma:lang="en-US" emma:confidence="0">
                  <emma:literal>int</emma:literal>
                </emma:interpretation>
                <emma:interpretation id="interp18" emma:lang="en-US" emma:confidence="0">
                  <emma:literal>inn</emma:literal>
                </emma:interpretation>
                <emma:interpretation id="interp19" emma:lang="en-US" emma:confidence="0">
                  <emma:literal>init</emma:literal>
                </emma:interpretation>
              </emma:one-of>
            </emma:emma>
          </inkml:annotationXML>
          <inkml:trace contextRef="#ctx0" brushRef="#br0" timeOffset="9524.5448">5872 277 28,'0'0'29,"0"0"1,0 0 1,-18 9-12,18-9-3,-3 18-3,4-1-3,-1-17-4,-7 34-1,0-13-2,4 3 0,-1 1-2,1 1-1,1-1 0,4 0-1,-2-8 1,0-17-1,0 0-4,16 4-4,1-13-6,-10-18-2,9 1-4,-7-11 0,5 0-2,-5 2-4,-11-19-1,16 19 3</inkml:trace>
          <inkml:trace contextRef="#ctx0" brushRef="#br0" timeOffset="9706.5551">5863-30 30,'0'0'25,"0"0"0,0 0-5,-14 19-5,14-19-5,2 23-2,-2-23-4,12 19-1,-12-19-2,0 0-1,21 20-4,-21-20-5,0 0-11,28 8-7,-28-8 0,0 0 0</inkml:trace>
          <inkml:trace contextRef="#ctx0" brushRef="#br0" timeOffset="10361.5926">6140 284 19,'0'0'25,"0"0"1,0 0 2,0 0-13,0 0-2,-16 18-2,16-18-3,-7 19-2,7-19-1,-7 23-2,7-23 0,-5 26-1,5-26-1,-2 25 0,2-25-1,0 0 0,-5 19 1,5-19-1,0 0 1,0 0 1,16-22-1,-7 6-1,-1 0 1,5-5 0,3 2-1,-2 1 0,-2 2 1,-12 16-1,25-23 0,-25 23 0,21-7 1,-21 7 0,16 7-1,-16-7 1,9 23 0,-9-23 0,10 34 0,-4-12 0,-1 3 0,-2 1-1,3-1 1,-1 0 0,-1-4-1,-3-4 0,-1-17 0,13 21-1,-13-21-3,0 0-4,16-24-7,-8 3-10,5 5-7,-13-14 0,10 14 0</inkml:trace>
          <inkml:trace contextRef="#ctx0" brushRef="#br0" timeOffset="10722.6133">6449 263 31,'21'6'27,"-21"-6"4,0 0-2,18 10-14,-18-10-1,0 0-3,9 18-4,0-2 0,-9-16-3,10 24-1,-3-6-2,6-3 0,-1 3 0,4-2 0,-16-16-1,28 26 0,-28-26 1,25 20-2,-25-20 0,23 10-2,-23-10-3,0 0-3,26 9-4,-26-9-6,0 0-8,18-12-6,-16-9 3,14 17 2</inkml:trace>
          <inkml:trace contextRef="#ctx0" brushRef="#br0" timeOffset="11056.6324">6792 193 17,'0'0'26,"0"0"2,0 0-4,0 0-3,0 0-2,-6 33-4,-11-20-4,8 13 0,-12-5-5,5 9 0,-9-2-1,6 4-2,-4-4 0,1 0-1,7-3-1,4-3-2,4-4 1,3 0-1,4-18 1,-3 15-2,3-15 1,0 0-2,0 0-4,0 0-3,16-7-13,-16 7-10,12-22-1,4 11 2,-7-14 0</inkml:trace>
        </inkml:traceGroup>
        <inkml:traceGroup>
          <inkml:annotationXML>
            <emma:emma xmlns:emma="http://www.w3.org/2003/04/emma" version="1.0">
              <emma:interpretation id="{D053E541-93EA-4766-9D8B-F746BF1B7AF5}" emma:medium="tactile" emma:mode="ink">
                <msink:context xmlns:msink="http://schemas.microsoft.com/ink/2010/main" type="inkWord" rotatedBoundingBox="22896,3653 23393,3654 23391,4325 22895,4324"/>
              </emma:interpretation>
              <emma:one-of disjunction-type="recognition" id="oneOf4">
                <emma:interpretation id="interp20" emma:lang="en-US" emma:confidence="0">
                  <emma:literal>E</emma:literal>
                </emma:interpretation>
                <emma:interpretation id="interp21" emma:lang="en-US" emma:confidence="0">
                  <emma:literal>¥</emma:literal>
                </emma:interpretation>
                <emma:interpretation id="interp22" emma:lang="en-US" emma:confidence="0">
                  <emma:literal>1</emma:literal>
                </emma:interpretation>
                <emma:interpretation id="interp23" emma:lang="en-US" emma:confidence="0">
                  <emma:literal>¢</emma:literal>
                </emma:interpretation>
                <emma:interpretation id="interp2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2521.7162">7794-39 5,'0'0'23,"0"0"1,-19-5 1,19 5-9,0 0-2,-25 14-2,25-14-2,-23 17-4,23-17 0,-16 27-3,9-8 0,-2 0-2,2 4-2,-2 4-3,1-1-3,-5 4-4,6 2-7,-12-13-10,19 18 0,-18-23 1</inkml:trace>
          <inkml:trace contextRef="#ctx0" brushRef="#br0" timeOffset="12901.7379">7715 602 9,'7'16'23,"-7"-16"0,16 9 3,-16-9-12,0 0-2,17-5-3,-17 5-1,16-11-1,-16 11-1,28-14-2,-12 5 0,4 4-2,-3 0 0,5 3 0,-1 2-1,4 2 0,-3 1-1,5 3 0,-4 1-3,2-2-7,-4-9-18,12 15-1,-33-11-1,39 5 2</inkml:trace>
          <inkml:trace contextRef="#ctx0" brushRef="#br0" timeOffset="12206.6982">7785 16 19,'0'0'19,"16"-7"0,-16 7 1,0 0 0,0 0-3,-14-20-2,14 20-2,0 0-2,0 0-2,-19 0 0,19 0-2,-18 11-1,18-11-1,-11 17-2,11-1 0,-7 0 0,4 5-1,-2 4 0,3 4 0,0 3-1,6 5 1,1 0-1,-2 2 1,4 3-1,-1-2 0,-1-3-1,4-4 0,1-3 0,-2-3-1,-3-8 1,0-3-1,-5-16 1,0 0-1,0 0 0,0 0 1,0 0-2,7-23 0,-7 23-4,-3-39-3,3 39-10,8-33-14,-13 7-1,9 6-2,-8-10 3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4:49.7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54AFAC-3CEA-449F-BAF2-D7A483457DCB}" emma:medium="tactile" emma:mode="ink">
          <msink:context xmlns:msink="http://schemas.microsoft.com/ink/2010/main" type="writingRegion" rotatedBoundingBox="1246,3829 19673,3380 19711,4948 1285,5396"/>
        </emma:interpretation>
      </emma:emma>
    </inkml:annotationXML>
    <inkml:traceGroup>
      <inkml:annotationXML>
        <emma:emma xmlns:emma="http://www.w3.org/2003/04/emma" version="1.0">
          <emma:interpretation id="{7E2B516C-7109-47A7-B168-CCC0F4C8410E}" emma:medium="tactile" emma:mode="ink">
            <msink:context xmlns:msink="http://schemas.microsoft.com/ink/2010/main" type="paragraph" rotatedBoundingBox="1471,3811 3047,3788 3056,4350 1479,4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B56D6-59A4-4158-BE11-B1F438869386}" emma:medium="tactile" emma:mode="ink">
              <msink:context xmlns:msink="http://schemas.microsoft.com/ink/2010/main" type="line" rotatedBoundingBox="1471,3811 3047,3788 3056,4350 1479,4373"/>
            </emma:interpretation>
          </emma:emma>
        </inkml:annotationXML>
        <inkml:traceGroup>
          <inkml:annotationXML>
            <emma:emma xmlns:emma="http://www.w3.org/2003/04/emma" version="1.0">
              <emma:interpretation id="{6F2595A1-C31F-44CD-AA1E-4DD99F7ED03F}" emma:medium="tactile" emma:mode="ink">
                <msink:context xmlns:msink="http://schemas.microsoft.com/ink/2010/main" type="inkWord" rotatedBoundingBox="1471,3811 3047,3788 3056,4350 1479,4373"/>
              </emma:interpretation>
              <emma:one-of disjunction-type="recognition" id="oneOf0">
                <emma:interpretation id="interp0" emma:lang="en-US" emma:confidence="1">
                  <emma:literal>Work</emma:literal>
                </emma:interpretation>
                <emma:interpretation id="interp1" emma:lang="en-US" emma:confidence="0">
                  <emma:literal>Wor k</emma:literal>
                </emma:interpretation>
                <emma:interpretation id="interp2" emma:lang="en-US" emma:confidence="0">
                  <emma:literal>work</emma:literal>
                </emma:interpretation>
                <emma:interpretation id="interp3" emma:lang="en-US" emma:confidence="0">
                  <emma:literal>Wor l&lt;</emma:literal>
                </emma:interpretation>
                <emma:interpretation id="interp4" emma:lang="en-US" emma:confidence="0">
                  <emma:literal>Wor he</emma:literal>
                </emma:interpretation>
              </emma:one-of>
            </emma:emma>
          </inkml:annotationXML>
          <inkml:trace contextRef="#ctx0" brushRef="#br0">16 43 100,'3'-24'38,"-3"24"2,0 0-1,-21-21-24,21 21-3,0 0-3,0 0-7,0 0-2,0 0 0,4 17 0,-4-17 0,7 34 0,0-6 0,-4 5 0,4 8 0,-7 1 0,2 5 0,0-1 0,5 1 0,-5-3 0,-1-9 0,5-5 0,-1-5 0,0-8 0,-5-17 0,16 11 0,-16-11 0,16-32 0,-5-1 0,1-9 0,0-4 0,6-1 0,0-1 0,-6 6 0,0 9 0,-3 8 0,-5 9 0,-4 16 0,0 0 0,12 28 0,-8-1 0,-3 4 0,1 8 0,7 3 0,2 6 0,-1-3 0,1-6 0,1-6 0,0-6 0,4-12 0,2-11 0,5-13 0,-4-10 0,3-15 0,0-11 0,3-11 0,-2-8 0,0 3 0,-2 1 0,-7 7 0,1 8 0,-5 11 0,-5 15 0,-5 19 0,0 0 0,15 25-5,-14-4-37,3 5-1,-4 2 1,3 5 0</inkml:trace>
          <inkml:trace contextRef="#ctx0" brushRef="#br0" timeOffset="406.0231">611 293 98,'3'16'37,"-3"-16"2,-16 17-1,0-15-24,18 16-3,-2-18-3,-12 21-3,12-21 0,-4 26-5,4-26 0,7 26 0,-7-26 0,14 21 0,-14-21 0,18 11 0,-18-11 0,26-4 0,-26 4 0,25-12 0,-25 12 0,23-24 0,-18 8 0,-5 16 0,6-28 0,-6 28 0,-13-27 0,13 27 0,-24-17 0,8 13 0,16 4 0,-32 2-2,28 16-14,4-18-24,-15 19-1,15-19 2,-2 19-2</inkml:trace>
          <inkml:trace contextRef="#ctx0" brushRef="#br0" timeOffset="645.0368">801 423 83,'0'0'37,"11"-16"0,-11 16 2,0 0-14,-4-32-14,4 32-3,7-29-1,-7 29-3,16-30 0,-16 30-4,30-27 0,-7 13 0,2 5 0,0-8-4,13 17-6,-16-2-29,6-1-1,-3 3 1,-10-2-2</inkml:trace>
          <inkml:trace contextRef="#ctx0" brushRef="#br0" timeOffset="1112.0636">1272-15 81,'9'-15'39,"-9"15"-1,7-25 2,-7 25-19,-16-12-7,16 12-3,0 0-3,-5 29-5,-5-9-3,6 13 0,-5 4 0,6 9 0,-1 3 0,2 2 0,1-2 0,2-5 0,1-2 0,-4-8 0,8-8 0,-5-8 0,-1-18 0,8 17 0,-8-17 0,0 0-3,31-17-16,-22-5-19,7-2-4,2-1 2,3-1 0</inkml:trace>
          <inkml:trace contextRef="#ctx0" brushRef="#br0" timeOffset="1300.0742">1447 226 98,'0'0'36,"0"0"3,-26 21-3,-2-19-18,12 21-7,-16-14-3,16 10-2,-7-5-3,11 3-3,12-17 0,1 25 0,17-16 0,9-7 0,11 6-4,-8-13-27,16 3-9,0-3 0,-7-2 0,2 0 0</inkml:trace>
        </inkml:traceGroup>
      </inkml:traceGroup>
    </inkml:traceGroup>
    <inkml:traceGroup>
      <inkml:annotationXML>
        <emma:emma xmlns:emma="http://www.w3.org/2003/04/emma" version="1.0">
          <emma:interpretation id="{11879DB5-AD4E-4B14-AC2E-38A86388D912}" emma:medium="tactile" emma:mode="ink">
            <msink:context xmlns:msink="http://schemas.microsoft.com/ink/2010/main" type="paragraph" rotatedBoundingBox="1262,4450 19688,4002 19711,4948 1285,5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52251E-74B1-4ECD-B996-98B2D56DB7DC}" emma:medium="tactile" emma:mode="ink">
              <msink:context xmlns:msink="http://schemas.microsoft.com/ink/2010/main" type="line" rotatedBoundingBox="1262,4450 19688,4002 19711,4948 1285,5396"/>
            </emma:interpretation>
          </emma:emma>
        </inkml:annotationXML>
        <inkml:traceGroup>
          <inkml:annotationXML>
            <emma:emma xmlns:emma="http://www.w3.org/2003/04/emma" version="1.0">
              <emma:interpretation id="{9A430C51-7DEB-4C74-9851-88855C9B1A76}" emma:medium="tactile" emma:mode="ink">
                <msink:context xmlns:msink="http://schemas.microsoft.com/ink/2010/main" type="inkWord" rotatedBoundingBox="1271,4822 1772,4810 1782,5196 1280,5209">
                  <msink:destinationLink direction="with" ref="{B6F068A1-0A00-4E42-8919-103570208F8A}"/>
                </msink:context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inn</emma:literal>
                </emma:interpretation>
                <emma:interpretation id="interp7" emma:lang="en-US" emma:confidence="0">
                  <emma:literal>in.</emma:literal>
                </emma:interpretation>
                <emma:interpretation id="interp8" emma:lang="en-US" emma:confidence="0">
                  <emma:literal>ins</emma:literal>
                </emma:interpretation>
                <emma:interpretation id="interp9" emma:lang="en-US" emma:confidence="0">
                  <emma:literal>int</emma:literal>
                </emma:interpretation>
              </emma:one-of>
            </emma:emma>
          </inkml:annotationXML>
          <inkml:trace contextRef="#ctx0" brushRef="#br0" timeOffset="2210.1263">-143 1212 55,'-25'-2'33,"25"2"1,0 0 3,0 0-13,0 0-4,0 0-3,0 0-3,-16-5-3,16 5-3,0 0-6,-3 19-2,3-19 0,-6 21 0,5-5 0,2 0 0,-2 1 0,1 1 0,0-2 0,0-16 0,3 21 0,-3-21 0,0 0-7,0 0-33,0 0-1,2-30 0,-4 5 1</inkml:trace>
          <inkml:trace contextRef="#ctx0" brushRef="#br0" timeOffset="3360.1922">-147 961 107,'0'0'38,"0"0"2,0 0-1,0 0-27,0 0-2,-2 15-3,2-15-5,0 0-2,0 0 0,0 0 0,0 0 0,0 0 0,0 0 0,0 0 0,0 0 0,0 0-11,0 0-28,0 0-2,0 0 2,0 0-1</inkml:trace>
          <inkml:trace contextRef="#ctx0" brushRef="#br0" timeOffset="4271.2442">21 1142 100,'11'-16'36,"-11"16"4,0 0-1,0 0-24,0 0-4,0 17-3,0-17-2,0 23-6,0-23 0,3 34 0,2-17 0,4 2 0,-9-19 0,13 25 0,-13-25 0,7 16 0,-7-16 0,0 0 0,19-14 0,-19 14 0,25-35 0,-11 14 0,2-2 0,0 0 0,-2 5 0,2 4 0,-16 14 0,17-7 0,-17 7 0,9 23 0,-4-4 0,1 1 0,1 1 0,-2 2 0,0-6 0,2-1 0,-7-16 0,18 23 0,-18-23 0,0 0 0,23 16-4,-23-16-37,0 0 1,16-18-2,-16 18 1</inkml:trace>
        </inkml:traceGroup>
        <inkml:traceGroup>
          <inkml:annotationXML>
            <emma:emma xmlns:emma="http://www.w3.org/2003/04/emma" version="1.0">
              <emma:interpretation id="{BD64CD96-3028-426C-89B6-54204FB6FE8B}" emma:medium="tactile" emma:mode="ink">
                <msink:context xmlns:msink="http://schemas.microsoft.com/ink/2010/main" type="inkWord" rotatedBoundingBox="2267,4499 4078,4455 4094,5116 2283,5160">
                  <msink:destinationLink direction="with" ref="{B6F068A1-0A00-4E42-8919-103570208F8A}"/>
                </msink:context>
              </emma:interpretation>
              <emma:one-of disjunction-type="recognition" id="oneOf2">
                <emma:interpretation id="interp10" emma:lang="en-US" emma:confidence="0">
                  <emma:literal>stable</emma:literal>
                </emma:interpretation>
                <emma:interpretation id="interp11" emma:lang="en-US" emma:confidence="0">
                  <emma:literal>Stable</emma:literal>
                </emma:interpretation>
                <emma:interpretation id="interp12" emma:lang="en-US" emma:confidence="0">
                  <emma:literal>stabile</emma:literal>
                </emma:interpretation>
                <emma:interpretation id="interp13" emma:lang="en-US" emma:confidence="0">
                  <emma:literal>Stabile</emma:literal>
                </emma:interpretation>
                <emma:interpretation id="interp14" emma:lang="en-US" emma:confidence="0">
                  <emma:literal>Stabbe</emma:literal>
                </emma:interpretation>
              </emma:one-of>
            </emma:emma>
          </inkml:annotationXML>
          <inkml:trace contextRef="#ctx0" brushRef="#br0" timeOffset="4790.2739">979 975 113,'20'-23'38,"-20"23"2,3-25 0,-20 6-29,17 19-3,0 0-3,-23-9-5,5 9 0,0 5 0,-3 2 0,0 4 0,3 3 0,6 2 0,12-16 0,-19 28 0,19-28 0,-6 30 0,12-14 0,4-1 0,3 3 0,1 0 0,-2 1 0,2 2 0,-5 0 0,-2 2 0,-2 0 0,-3-2 0,-9-2 0,0-1 0,7-18 0,-26 24 0,26-24 0,-27 7 0,27-7 0,-28-10 0,28 10 0,-18-25-27,18 25-15,2-33-1,2 13 2,4-2-1</inkml:trace>
          <inkml:trace contextRef="#ctx0" brushRef="#br0" timeOffset="5180.2963">1084 1113 115,'0'0'38,"0"0"1,0 0-3,33-7-28,-12 0-4,11 0-3,7 6-5,-6-15-12,8 9-22,1 3-1,-1-1 2,-4 5-3</inkml:trace>
          <inkml:trace contextRef="#ctx0" brushRef="#br0" timeOffset="5031.2877">1115 883 87,'34'-10'36,"-34"10"2,26 21 2,-11 14-23,-24-16-2,18 27-3,-15-11-2,15 14-10,-14-8 0,8 3 0,-6-7 0,3-6 0,3-4 0,-6-12 0,12 3-3,-9-18-25,-16-7-12,16 7-2,-14-30 2,3 5-1</inkml:trace>
          <inkml:trace contextRef="#ctx0" brushRef="#br0" timeOffset="5501.3146">1527 1071 110,'-14'16'39,"-2"-5"1,-4 3 0,-3-6-28,20 14-3,3-22-4,-16 26-5,16-26 0,0 0 0,18 10 0,-1-17 0,4-1 0,1-5 0,-3 1 0,0 0 0,4 3 0,-7 7 0,-16 2 0,21 14 0,-15 2 0,-3 2 0,3 3 0,-5-4 0,3 1 0,-4-18 0,10 19 0,-10-19-14,6-19-26,-6 19-2,5-30 2,-3 7-1</inkml:trace>
          <inkml:trace contextRef="#ctx0" brushRef="#br0" timeOffset="5922.3386">1820 641 125,'0'0'41,"0"0"0,-7 30 1,14 12-36,-25-2-6,11 15 0,2 1 0,5 5 0,-2-3 0,5-3 0,6-6 0,-3-7 0,4-8 0,3-13 0,-13-21 0,21 12 0,-5-24 0,1-8 0,3-4 0,1-4 0,0 0 0,-7 1 0,2 8 0,-16 19 0,0 0 0,0 0 0,7 33 0,-14-5 0,-2 4 0,0 1 0,-5-3 0,0-5 0,5-4 0,9-21 0,-12 16 0,12-16 0,0 0 0,-19-30-7,20 12-34,1-10-2,2-2 1,3-8 0</inkml:trace>
          <inkml:trace contextRef="#ctx0" brushRef="#br0" timeOffset="6413.3668">2116 616 105,'23'-9'38,"-18"25"2,-5 7-1,-1 24-25,-13-8-5,14 21-2,-9-2-4,5 5-3,-1-3 0,3-4 0,0-3 0,-1-15 0,12-2-7,-9-36-2,17 31-1,-17-31-4,32-3-1,-25-17 1,23 13 3,-17-14 3,10 7 5,-6 0 4,-6-2 4,6 13 4,-17 3 1,0 0 2,16-28-2,0 26-1,-12-14-1,-4 16-1,14-24-1,-14 24 0,7-25 0,-7 25-4,0 0-2,0 0 0,0 0 0,0 0 0,-21 3 0,21-3 0,-14 30 0,7-10 0,7 1 0,7 0 0,5 0 0,11-2 0,9-1 0,10-8 0,4-1 0,-4-11 0,11 8-16,-17-8-26,-6-2-1,-30 4 0</inkml:trace>
        </inkml:traceGroup>
        <inkml:traceGroup>
          <inkml:annotationXML>
            <emma:emma xmlns:emma="http://www.w3.org/2003/04/emma" version="1.0">
              <emma:interpretation id="{98886352-B92A-4D6C-8379-F7AC4C2703A9}" emma:medium="tactile" emma:mode="ink">
                <msink:context xmlns:msink="http://schemas.microsoft.com/ink/2010/main" type="inkWord" rotatedBoundingBox="4762,4530 6053,4498 6066,5009 4775,5040">
                  <msink:destinationLink direction="with" ref="{B6F068A1-0A00-4E42-8919-103570208F8A}"/>
                </msink:context>
              </emma:interpretation>
              <emma:one-of disjunction-type="recognition" id="oneOf3">
                <emma:interpretation id="interp15" emma:lang="en-US" emma:confidence="1">
                  <emma:literal>cat:</emma:literal>
                </emma:interpretation>
                <emma:interpretation id="interp16" emma:lang="en-US" emma:confidence="0">
                  <emma:literal>cut:</emma:literal>
                </emma:interpretation>
                <emma:interpretation id="interp17" emma:lang="en-US" emma:confidence="0">
                  <emma:literal>cwt:</emma:literal>
                </emma:interpretation>
                <emma:interpretation id="interp18" emma:lang="en-US" emma:confidence="0">
                  <emma:literal>Cat:</emma:literal>
                </emma:interpretation>
                <emma:interpretation id="interp19" emma:lang="en-US" emma:confidence="0">
                  <emma:literal>coot:</emma:literal>
                </emma:interpretation>
              </emma:one-of>
            </emma:emma>
          </inkml:annotationXML>
          <inkml:trace contextRef="#ctx0" brushRef="#br0" timeOffset="7099.406">3486 961 113,'-11'-20'40,"-4"18"1,-7 4 0,-15-2-30,25 18-2,-16-8-9,12 13 0,-5-3 0,7 6 0,5 2 0,7-2 0,7-1 0,6-6 0,5-1 0,1-15 0,20 13-12,2-19-30,-7-8 0,-2-5 0,-4-3 0</inkml:trace>
          <inkml:trace contextRef="#ctx0" brushRef="#br0" timeOffset="7473.4274">3721 999 100,'0'0'38,"0"0"1,0 0 1,2-24-25,-2 24-5,-25 8-2,25-8-3,-34 23-5,22-3 0,-4-5 0,7 5 0,9-1 0,0-19 0,27 21 0,-3-19 0,3-7 0,5-8 0,1-4 0,-5-4 0,-1 0 0,-8 1 0,-19 20 0,18-21 0,-18 21 0,0 0 0,-16 30 0,9-5 0,2 1 0,3 2 0,4-2 0,3-6 0,11-3 0,-16-17 0,42 9-18,-22-19-23,-3-4-2,-4-9 1,-1-5 0</inkml:trace>
          <inkml:trace contextRef="#ctx0" brushRef="#br0" timeOffset="7804.4464">3987 874 120,'0'0'38,"-12"-21"2,12 21-1,41-1-32,-10-3-7,5 1-33,17-4-5,8 1-1,-1-2 0</inkml:trace>
          <inkml:trace contextRef="#ctx0" brushRef="#br0" timeOffset="7683.4394">4074 704 126,'17'0'40,"-13"18"2,-4 3-1,2 17-35,-4-1-6,9 9 0,-3 0 0,1 1 0,-2-3 0,1-5 0,1-2 0,-5-20 0,11 9-25,-11-26-16,0 0-1,-21-12 1,12-11-1</inkml:trace>
          <inkml:trace contextRef="#ctx0" brushRef="#br0" timeOffset="8970.5131">4492 641 116,'0'0'41,"0"0"0,20 0-1,-20 0-30,0 0-3,0 0-7,-4 16 0,4-16 0,0 0-5,0 0-22,0 0-13,16 26-2,-16-26 2,5 39-1</inkml:trace>
          <inkml:trace contextRef="#ctx0" brushRef="#br0" timeOffset="9106.5208">4529 1024 119,'2'16'38,"-2"-16"1,0 0-2,0 0-36,0 0-7,34-34-29,-19 20-3,-7-5 1,-8 19-2</inkml:trace>
        </inkml:traceGroup>
        <inkml:traceGroup>
          <inkml:annotationXML>
            <emma:emma xmlns:emma="http://www.w3.org/2003/04/emma" version="1.0">
              <emma:interpretation id="{0135D1D9-CD4A-42ED-B6D4-49060C1D7B09}" emma:medium="tactile" emma:mode="ink">
                <msink:context xmlns:msink="http://schemas.microsoft.com/ink/2010/main" type="inkWord" rotatedBoundingBox="8717,4417 10142,4383 10157,5003 8732,5038"/>
              </emma:interpretation>
              <emma:one-of disjunction-type="recognition" id="oneOf4">
                <emma:interpretation id="interp20" emma:lang="en-US" emma:confidence="1">
                  <emma:literal>Mod</emma:literal>
                </emma:interpretation>
                <emma:interpretation id="interp21" emma:lang="en-US" emma:confidence="0">
                  <emma:literal>Mud</emma:literal>
                </emma:interpretation>
                <emma:interpretation id="interp22" emma:lang="en-US" emma:confidence="0">
                  <emma:literal>plod</emma:literal>
                </emma:interpretation>
                <emma:interpretation id="interp23" emma:lang="en-US" emma:confidence="0">
                  <emma:literal>Moot</emma:literal>
                </emma:interpretation>
                <emma:interpretation id="interp24" emma:lang="en-US" emma:confidence="0">
                  <emma:literal>Med</emma:literal>
                </emma:interpretation>
              </emma:one-of>
            </emma:emma>
          </inkml:annotationXML>
          <inkml:trace contextRef="#ctx0" brushRef="#br0" timeOffset="11789.6743">7253 764 81,'16'-21'38,"-16"21"-1,0 0 3,0 0-18,0 0-6,0 0-4,14 38-3,-19-20-9,10 17 0,-9 0 0,6 9 0,-5 0 0,3 2 0,-6-4 0,3-5 0,-1-6 0,-1-8 0,3-3 0,2-20 0,0 0 0,0 0 0,0 0 0,4-39 0,-2 6 0,3-10 0,-2-8 0,3 2 0,-1-2 0,-2 6 0,-1 4 0,0 8 0,0 8 0,-2 25 0,0 0 0,0 0 0,0 0 0,19 30 0,-12-4 0,4 6 0,1 0 0,2-4 0,2-4 0,0-6 0,2-7 0,5-11 0,0-11 0,3-7 0,-1-8 0,-2-6 0,0-6 0,0-3 0,-2 4 0,-3 6 0,-6 4 0,-3 8 0,-9 19 0,0 0 0,0 0 0,7 34 0,-13-3 0,3 10 0,1 2 0,0 7 0,1-3 0,2-3 0,3-2 0,1-7 0,1-7 0,-1-6 0,0-7 0,-5-15 0,0 0 0,21 0 0,-21 0 0,13-29 0,8 23-11,-12-13-30,-4 3-2,-5 16 1,0-25 0</inkml:trace>
          <inkml:trace contextRef="#ctx0" brushRef="#br0" timeOffset="12202.6978">7881 1012 98,'0'0'38,"0"0"2,0 0-1,-1 15-19,1-15-9,0 0-2,-11 20-9,11-20 0,11 26 0,-11-26 0,17 26 0,-17-26 0,34 14 0,-11-15 0,3-6 0,1-6 0,-1-4 0,-1-4 0,-7-2 0,-8 0 0,-12 2 0,-8 3 0,-11 8 0,-6 3 0,-1 9 0,-4 1 0,4 9 0,3-1 0,13 10 0,12-21 0,3 32-19,-3-32-21,32 14-1,-9-13 0,3-2 0</inkml:trace>
          <inkml:trace contextRef="#ctx0" brushRef="#br0" timeOffset="12680.7253">8414 894 108,'-15'3'37,"-8"3"2,-4 1 0,2 10-29,-5-10-1,20 16-3,-4-7-2,8 5-1,3-3-3,8-3 0,-5-15 0,25 20 0,-25-20 0,32 1 0,-15-9 0,3-6 0,-3-8 0,1-4 0,-2-5 0,0-5 0,0-6 0,-4-5 0,2-6 0,-3 0 0,-2 2 0,-1 7 0,-2 4 0,1 10 0,-5 6 0,-2 24 0,0 0 0,0 0 0,0 22 0,0 10 0,-2 5 0,2 10 0,-2 8 0,2 6 0,0 3 0,7-1 0,-3-2 0,4-8 0,5-5 0,1-15 0,9-3 0,-6-18-24,13-12-18,-1-10-2,1-10 2</inkml:trace>
        </inkml:traceGroup>
        <inkml:traceGroup>
          <inkml:annotationXML>
            <emma:emma xmlns:emma="http://www.w3.org/2003/04/emma" version="1.0">
              <emma:interpretation id="{830DEA04-AB28-4628-82AB-E0C2CF63A88D}" emma:medium="tactile" emma:mode="ink">
                <msink:context xmlns:msink="http://schemas.microsoft.com/ink/2010/main" type="inkWord" rotatedBoundingBox="10891,4216 11771,4194 11791,5040 10911,5061"/>
              </emma:interpretation>
              <emma:one-of disjunction-type="recognition" id="oneOf5">
                <emma:interpretation id="interp25" emma:lang="en-US" emma:confidence="0">
                  <emma:literal>pi</emma:literal>
                </emma:interpretation>
                <emma:interpretation id="interp26" emma:lang="en-US" emma:confidence="0">
                  <emma:literal>psi</emma:literal>
                </emma:interpretation>
                <emma:interpretation id="interp27" emma:lang="en-US" emma:confidence="0">
                  <emma:literal>pie</emma:literal>
                </emma:interpretation>
                <emma:interpretation id="interp28" emma:lang="en-US" emma:confidence="0">
                  <emma:literal>poi</emma:literal>
                </emma:interpretation>
                <emma:interpretation id="interp29" emma:lang="en-US" emma:confidence="0">
                  <emma:literal>pin</emma:literal>
                </emma:interpretation>
              </emma:one-of>
            </emma:emma>
          </inkml:annotationXML>
          <inkml:trace contextRef="#ctx0" brushRef="#br0" timeOffset="13361.7642">9429 834 119,'0'0'39,"29"-25"1,-8 11 0,4 6-31,1-12-1,15 17-8,-11-4 0,3 16 0,-10 3 0,-3 7 0,-13 6 0,-9 6 0,-14 5 0,-2-3 0,-5-1 0,-1-6 0,2-9 0,0-8 0,6-5 0,-2-15 0,18 11 0,-21-33-14,14 15-28,3-3 0,1 4 1,1 1-1</inkml:trace>
          <inkml:trace contextRef="#ctx0" brushRef="#br0" timeOffset="13091.7488">9516 866 110,'0'0'39,"-16"0"2,16 0 0,-16 23-28,23 10-2,-12-8-11,12 13 0,-9-1 0,9 5 0,-5-5 0,5-2 0,-3-7 0,-1-10 0,2 0 0,-5-18 0,0 0-39,-1-25-3,-5 6-1,-4-11 2</inkml:trace>
          <inkml:trace contextRef="#ctx0" brushRef="#br0" timeOffset="13662.7814">9915 493 99,'0'0'40,"0"0"1,-18-9-1,18 9-12,0 0-21,0 0-7,-5 27 0,7-11 0,1 5 0,6 1 0,2-2 0,5 10 0,-16-30-18,19 19-23,0-14 0,-1-10 0,5-9 1</inkml:trace>
          <inkml:trace contextRef="#ctx0" brushRef="#br0" timeOffset="13790.7888">10081 340 107,'-36'2'32,"33"14"-4,-15-9-24,18-7-35,0 0-1,0 0-3</inkml:trace>
          <inkml:trace contextRef="#ctx0" brushRef="#br0" timeOffset="402775.0374">10178 718 34,'0'0'29,"0"0"1,0 0 1,0 0-12,-18 4 0,18-4-2,0 0-3,0 0-4,0 0-1,-3 17-2,3-17-2,-16 14-1,16-14-1,-21 20-1,21-20-1,-25 26 0,25-26 0,-18 23-1,18-23 1,-7 23-1,7-23 1,0 0 0,11 15-1,-11-15 1,28 2-1,-12-2 1,-16 0-1,28-5 1,-12 1 0,-16 4 0,28-12 0,-28 12 0,21-10 0,-21 10 0,18-9 0,-18 9 0,16-9 0,-16 9 0,0 0 0,21-12-1,-21 12 2,0 0-2,18-25 0,-18 25 0,10-21 0,-10 21 0,6-21 0,-6 21 0,-6-18 0,6 18 0,0 0 0,-12-17 0,12 17 0,-18-6 0,18 6 0,-15-3 0,15 3 0,0 0 0,-18-5 0,18 5 0,0 0 0,-20 0 0,20 0 0,0 0-4,-19 8-37,19-8-1,-12 16 1,12-16-1</inkml:trace>
        </inkml:traceGroup>
        <inkml:traceGroup>
          <inkml:annotationXML>
            <emma:emma xmlns:emma="http://www.w3.org/2003/04/emma" version="1.0">
              <emma:interpretation id="{5C082BB1-1A7C-4546-9458-90FDEA0310B9}" emma:medium="tactile" emma:mode="ink">
                <msink:context xmlns:msink="http://schemas.microsoft.com/ink/2010/main" type="inkWord" rotatedBoundingBox="12729,4425 14966,4371 14979,4927 12743,4981"/>
              </emma:interpretation>
              <emma:one-of disjunction-type="recognition" id="oneOf6">
                <emma:interpretation id="interp30" emma:lang="en-US" emma:confidence="1">
                  <emma:literal>Moore</emma:literal>
                </emma:interpretation>
                <emma:interpretation id="interp31" emma:lang="en-US" emma:confidence="0">
                  <emma:literal>Moone</emma:literal>
                </emma:interpretation>
                <emma:interpretation id="interp32" emma:lang="en-US" emma:confidence="0">
                  <emma:literal>Moure</emma:literal>
                </emma:interpretation>
                <emma:interpretation id="interp33" emma:lang="en-US" emma:confidence="0">
                  <emma:literal>Moose</emma:literal>
                </emma:interpretation>
                <emma:interpretation id="interp34" emma:lang="en-US" emma:confidence="0">
                  <emma:literal>Moon</emma:literal>
                </emma:interpretation>
              </emma:one-of>
            </emma:emma>
          </inkml:annotationXML>
          <inkml:trace contextRef="#ctx0" brushRef="#br0" timeOffset="14850.8494">11419 562 96,'0'0'40,"0"0"1,0 0 0,-13 35-16,-15-14-13,18 21-12,-17 2 0,6 10 0,3 1 0,4 1 0,4-5 0,6-7 0,-3-7 0,7-11 0,2-10 0,-2-16 0,0 0 0,23-30 0,-13-5 0,4-7 0,1-9 0,2-7 0,-1-2 0,0 4 0,-4 9 0,-1 8 0,-9 14 0,-2 25 0,0 0 0,-6 18 0,6 12 0,4 7 0,-1 1 0,6 1 0,2-4 0,5-10 0,8-13 0,1-10 0,2-13 0,-3-10 0,1-7 0,-4-7 0,6-4 0,-6 1 0,-3 4 0,-3 8 0,-6 8 0,-9 18 0,0 0 0,14 27 0,-15 4 0,-1 13 0,-5 5 0,3 6 0,-3-2 0,2-2 0,3-6 0,2-8 0,2-5 0,1-15 0,10-1 0,-13-16-20,16-12-22,-4-6-2,4-5 2,-2-6-2</inkml:trace>
          <inkml:trace contextRef="#ctx0" brushRef="#br0" timeOffset="15121.8649">11837 952 122,'-2'33'42,"1"-3"0,-1-2-1,2-28-33,16 34-8,0-31 0,7-1 0,1-11 0,1-3 0,-2-8 0,-2-2 0,-5-5 0,-9-3 0,-7 0 0,-7 4 0,2 1 0,-4 4 0,9 21 0,-18-21 0,18 21 0,-26 7 0,26 18-3,-16-9-32,7 7-6,0 1-1,4-1 2,0-4-2</inkml:trace>
          <inkml:trace contextRef="#ctx0" brushRef="#br0" timeOffset="15429.8825">12139 973 114,'19'-2'42,"-19"2"1,0 0-1,15 35-28,-15-35-14,-11 25 0,11-25 0,12 31 0,-12-31 0,34 27 0,-11-20 0,1-5 0,5-6 0,-3-6 0,-1-8 0,-4-3 0,-7-5 0,-10-4 0,-6-2 0,-7 2 0,-5 6 0,-7 2 0,-4 14 0,-7 1 0,9 12 0,-1-3 0,20 24-16,4-26-26,-2 32-1,2-32 2,23 26-1</inkml:trace>
          <inkml:trace contextRef="#ctx0" brushRef="#br0" timeOffset="15752.901">12501 997 92,'0'0'39,"18"15"2,-18-15-1,0 0-16,0 0-13,0 0-3,15 3-8,-15-3 0,0 0 0,16-26 0,-10 6 0,1-2 0,1-8 0,10 0 0,-4 0 0,2 0 0,0 5 0,2 6 0,3 9 0,-4 3 0,6 17 0,-23-10 0,41 19-37,-25 1-6,2 1 0,-6 0 1</inkml:trace>
          <inkml:trace contextRef="#ctx0" brushRef="#br0" timeOffset="16111.9215">12912 927 97,'0'0'40,"27"-5"1,-27 5 0,26-28-21,2 24-8,-12-15-8,9 5-4,-9-5 0,3-3 0,-10 5 0,0 1 0,-9 16 0,-12-17 0,-8 17 0,1 10 0,-1 8 0,-1 8 0,5 6 0,9 5 0,11-2 0,17-2 0,16-5 0,16-16 0,25 8-4,-3-24-39,14-5-1,-3-8 0,2-8 0</inkml:trace>
        </inkml:traceGroup>
        <inkml:traceGroup>
          <inkml:annotationXML>
            <emma:emma xmlns:emma="http://www.w3.org/2003/04/emma" version="1.0">
              <emma:interpretation id="{217EC547-DC41-469C-81B5-4A4B384F5D6D}" emma:medium="tactile" emma:mode="ink">
                <msink:context xmlns:msink="http://schemas.microsoft.com/ink/2010/main" type="inkWord" rotatedBoundingBox="16561,4384 19137,4169 19191,4824 16616,5039"/>
              </emma:interpretation>
              <emma:one-of disjunction-type="recognition" id="oneOf7">
                <emma:interpretation id="interp35" emma:lang="en-US" emma:confidence="0">
                  <emma:literal>spectra:</emma:literal>
                </emma:interpretation>
                <emma:interpretation id="interp36" emma:lang="en-US" emma:confidence="0">
                  <emma:literal>spectrum:</emma:literal>
                </emma:interpretation>
                <emma:interpretation id="interp37" emma:lang="en-US" emma:confidence="0">
                  <emma:literal>Spectra:</emma:literal>
                </emma:interpretation>
                <emma:interpretation id="interp38" emma:lang="en-US" emma:confidence="0">
                  <emma:literal>spectra;</emma:literal>
                </emma:interpretation>
                <emma:interpretation id="interp39" emma:lang="en-US" emma:confidence="0">
                  <emma:literal>Spectra;</emma:literal>
                </emma:interpretation>
              </emma:one-of>
            </emma:emma>
          </inkml:annotationXML>
          <inkml:trace contextRef="#ctx0" brushRef="#br0" timeOffset="16684.9543">15308 585 103,'22'-15'40,"-6"0"2,-16 15 0,6-43-26,-6 43-4,-30-7-12,8 14 0,-11-1 0,3 6 0,-4 4 0,8 3 0,5 2 0,10 4 0,11-2 0,9 1 0,7 4 0,9 2 0,1 4 0,-5 1 0,-5-4 0,-7 3 0,-6-3 0,-8-2 0,-5-3 0,-10-10 0,-3-7 0,-2-8 0,6-4 0,0-9 0,19 12 0,-27-36 0,29 19-41,-7-1-2,5 18-1,-4-23 2</inkml:trace>
          <inkml:trace contextRef="#ctx0" brushRef="#br0" timeOffset="17353.9926">15387 855 117,'0'0'41,"21"18"2,-19-1-1,7 13-30,-18-12-12,11 13 0,-2-1 0,0 4 0,-2-3 0,2-1 0,2-4 0,-2-4 0,1-7 0,-1-15 0,0 0 0,0 0 0,0 0 0,9-26 0,-5-7 0,1-11 0,-3-7 0,5-5 0,2-2 0,-2 3 0,2 4 0,5 7 0,0 13 0,0 11 0,5 13 0,-19 7 0,23 23 0,-12 2 0,-8 6 0,-3 4 0,-3 2 0,-2-2 0,-8-3 0,-1-7 0,4-8 0,10-17 0,-15 21 0,15-21 0,0 0 0,0 0 0,18-3 0,3-6 0,8 0 0,2-3 0,6-4 0,2-1 0,-3-6 0,-5-2 0,-1 1 0,-10-1 0,-8 2 0,-10 5 0,-2 18 0,-20-15 0,1 16 0,1 10 0,2 7 0,4 4 0,-2 5 0,10-1 0,3-3 0,8-4 0,16-3 0,0-11 0,5-3 0,0-12 0,13 6 0,-20-10-38,14-9-4,-7 0-2,-10 0 2</inkml:trace>
          <inkml:trace contextRef="#ctx0" brushRef="#br0" timeOffset="17580.0055">16144 678 128,'0'0'43,"-16"12"-1,16-12 0,-21 35-42,3-19 0,15 10 0,-2-1 0,6 1 0,8 2 0,9-1 0,1-3 0,4-4 0,4-5 0,-4-16 0,17 8-17,-11-20-25,-5-6-2,-6-7 2,-4-8-1</inkml:trace>
          <inkml:trace contextRef="#ctx0" brushRef="#br0" timeOffset="18294.0463">16368 664 102,'-17'-2'39,"17"2"2,-4 19-2,4-19-23,39 21-8,-14-12-4,12 3-1,2-6 0,-1-3-3,0-6 0,-5-4 0,1 0 0,-11 0 0,-4 0 0,-3-2 0,-16 9 0,25-18 0,-10 8 0,-15 10 0,29-21 0,-13 10-2,0 2 2,-16 9 0,22-9 0,-22 9 0,4 16 0,-4 2 2,-5 1-2,1 2 0,4 0 0,2 0 0,5-3 0,-7-18 0,23 21 0,-4-16 0,-1-6 0,10-5 0,-1-4 0,1-4 0,-3-4 0,6-3 0,-8-2 0,-1-1 0,-3-1 0,-8 4 0,-11 21 0,12-26 0,-12 26 0,0 0 0,0 0-9,0 0-22,0 15-10,0-15 0,5 23 0,-5-23 1</inkml:trace>
          <inkml:trace contextRef="#ctx0" brushRef="#br0" timeOffset="17836.0201">16504 412 111,'0'0'41,"0"0"0,7 16 1,7 18-31,-22-6-2,8 16-9,-6-1 0,6 12 0,-1-2 0,4-2 0,1-2 0,1-9 0,4-5 0,-9-35 0,12 39-11,-12-39-27,-9-16-5,0-8 2,-5-8-1</inkml:trace>
          <inkml:trace contextRef="#ctx0" brushRef="#br0" timeOffset="18705.0698">17239 715 104,'0'0'38,"8"17"1,-8-17 0,0 0-28,0 0-4,0 0-2,20-16-1,-20 16-2,25-21 0,-10 11 0,-15 10 0,25-18-2,-25 18 0,18-3 0,-18 3 0,0 0 0,14 22 0,-14-22 0,21 13 0,-5-11 0,5-6 0,7-5 0,8-3 0,1-2 0,-2-2 0,0 4 0,-3 5 0,-9 5 0,-3 9 0,-20-7 0,21 28 0,-19-7 0,3 2 0,-3 0 0,-4-4 0,7 1 0,-5-20 0,0 0-41,0 0-1,0 0-1,0 0 1</inkml:trace>
        </inkml:traceGroup>
        <inkml:traceGroup>
          <inkml:annotationXML>
            <emma:emma xmlns:emma="http://www.w3.org/2003/04/emma" version="1.0">
              <emma:interpretation id="{E19CB0EF-146A-4A9C-9E16-FB9C9827DEA6}" emma:medium="tactile" emma:mode="ink">
                <msink:context xmlns:msink="http://schemas.microsoft.com/ink/2010/main" type="inkWord" rotatedBoundingBox="19542,4083 19690,4079 19704,4627 19555,4631"/>
              </emma:interpretation>
            </emma:emma>
          </inkml:annotationXML>
          <inkml:trace contextRef="#ctx0" brushRef="#br0">18084 699 74,'0'0'36,"-2"19"0,2-19 1,0 0-19,-1 23-5,1-23-4,0 0-1,0 0-3,24 9-1,-24-9-1,18-4-1,-18 4 0,16-9-1,-16 9 1,0 0-1,16-17 0,-16 17 0,0 0 1,0 0-2,-25 9 0,25-9 0,-18 19 0,18-19 0,-19 23 0,19-23 0</inkml:trace>
          <inkml:trace contextRef="#ctx0" brushRef="#br0" timeOffset="50750.9028">18165 242 70,'0'0'37,"-1"-21"-2,1 21 3,-11 16-19,-5-20-6,16 4-3,0 0-3,-9 26-1,9-26-3,-9 20 0,9-20-1,0 16-1,0-16 0,16 10 0,-16-10 0,20 0 0,-20 0 0,24-7-1,-24 7 1,27-12 0,-27 12 0,12-16 0,-12 16 1,0 0-2,-19-18 0,19 18 0,-34 4 0,17-1 0,-3 4 0,-1 1 0,21-8 0,-21 14-7,30 3-4,-9-17-23,0 0-8,16 21 3,-16-21-2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0.2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F068A1-0A00-4E42-8919-103570208F8A}" emma:medium="tactile" emma:mode="ink">
          <msink:context xmlns:msink="http://schemas.microsoft.com/ink/2010/main" type="inkDrawing" rotatedBoundingBox="1423,5429 5294,5179 5300,5269 1429,5519" semanticType="underline" shapeName="Other">
            <msink:sourceLink direction="with" ref="{9A430C51-7DEB-4C74-9851-88855C9B1A76}"/>
            <msink:sourceLink direction="with" ref="{BD64CD96-3028-426C-89B6-54204FB6FE8B}"/>
            <msink:sourceLink direction="with" ref="{98886352-B92A-4D6C-8379-F7AC4C2703A9}"/>
          </msink:context>
        </emma:interpretation>
      </emma:emma>
    </inkml:annotationXML>
    <inkml:trace contextRef="#ctx0" brushRef="#br0">-23 290 5,'0'0'21,"-16"-4"3,16 4-2,0 0 0,0 0 2,0 0 0,0 0-1,0 0-3,0 0-3,0 0-4,0 0-2,30-3-3,-30 3-1,35-7-2,-7 0 0,9 7-1,2-6-4,9 3 0,3-3 0,9-1 0,0-1 0,6-3 0,1-3 0,5 0 0,-3 0 0,-2 3 0,-4 3 0,-4 4 0,-5 4 0,-2 4 0,-10 3 0,0 1 0,-1-2 0,8-1 0,10-3 0,1-2 0,5-4 0,7-1 0,1-2 0,-1 2 0,-1-1 0,-13 5 0,-3 1 0,-2 1 0,-8 1 0,-7 2 0,-3-3 0,0 1 0,6-2 0,3 0 0,2-2 0,-2-1 0,2-1 0,9-1 0,-3 2 0,0-1 0,-6 1 0,3-1 0,-8 2 0,-1 2 0,-3-3 0,-5 3 0,2-4 0,-3 2 0,1-3 0,0 0 0,0-4 0,-1 4 0,5-4 0,-1 2 0,-3 0 0,1 4 0,-4-5 0,-6 8 0,0-1 0,-1 1 0,1-2 0,2-3 0,-2 3 0,4-5 0,1 3 0,4-4 0,-1 4 0,5-6 0,-3 6 0,-3 2 0,-3-1 0,-3 3 0,-2 2 0,-3-1 0,0 1 0,-19-2 0,29 5 0,-13-3 0,3 0 0,2-2 0,4 0 0,1 0 0,-5-2 0,6 0 0,-8 2 0,3-1 0,-1-1 0,-2 0 0,1 0 0,-1 1 0,0-1 0,3 0 0,-1 0 0,-4 0 0,5 1 0,-5-1 0,-1 0 0,-16 2 0,27-3 0,-27 3 0,17-2 0,-17 2 0,0 0 0,0 0-9,0 0-32,16-9-4,-16 9 3,0 0-2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16.2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49E2BC-0C0F-416D-9160-6003D1325177}" emma:medium="tactile" emma:mode="ink">
          <msink:context xmlns:msink="http://schemas.microsoft.com/ink/2010/main" type="writingRegion" rotatedBoundingBox="10233,6239 11085,6239 11085,7263 10233,7263"/>
        </emma:interpretation>
      </emma:emma>
    </inkml:annotationXML>
    <inkml:traceGroup>
      <inkml:annotationXML>
        <emma:emma xmlns:emma="http://www.w3.org/2003/04/emma" version="1.0">
          <emma:interpretation id="{7347FACC-5F37-43E7-B998-D32BE859DC4C}" emma:medium="tactile" emma:mode="ink">
            <msink:context xmlns:msink="http://schemas.microsoft.com/ink/2010/main" type="paragraph" rotatedBoundingBox="10233,6239 11085,6239 11085,7263 10233,7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28ACA-8736-4742-80EC-E5D953D2DF8D}" emma:medium="tactile" emma:mode="ink">
              <msink:context xmlns:msink="http://schemas.microsoft.com/ink/2010/main" type="line" rotatedBoundingBox="10233,6239 11085,6239 11085,7263 10233,7263"/>
            </emma:interpretation>
          </emma:emma>
        </inkml:annotationXML>
        <inkml:traceGroup>
          <inkml:annotationXML>
            <emma:emma xmlns:emma="http://www.w3.org/2003/04/emma" version="1.0">
              <emma:interpretation id="{FF4874FE-F1E8-48CF-A1E5-788EFDB10565}" emma:medium="tactile" emma:mode="ink">
                <msink:context xmlns:msink="http://schemas.microsoft.com/ink/2010/main" type="inkWord" rotatedBoundingBox="10233,6239 11085,6239 11085,7263 10233,7263"/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so.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336 95 64,'0'0'36,"28"-25"2,-12 13 2,-20-11-19,26 21-3,-29-17-3,7 19-4,0 0-2,-27-11-6,-5 8-3,2 6 0,-9-3 0,2 7 0,-1-1 0,2 2 0,3 3 0,4 1 0,3 1 0,5 1 0,5-2 0,16-12 0,-23 25 0,23-25 0,-5 26 0,5-26 0,17 28 0,1-12 0,7 1 0,6 6 0,7 2 0,2 5 0,1 1 0,3 6 0,-2 2 0,-3 1 0,-7 2 0,-6-1 0,-12-1 0,-3-1 0,-11-4 0,-11-3 0,-4-8 0,-8-3 0,-11-5 0,-5-7 0,-1-9 0,-6-3 0,3-8 0,5-5 0,0-1 0,7-8 0,11 7 0,-6-13-13,26 6-31,3 1-1,6 3 0,5-1 0</inkml:trace>
          <inkml:trace contextRef="#ctx0" brushRef="#br0" timeOffset="2085.1193">729-234 74,'0'0'35,"-19"-3"2,19 3 0,0 0-20,-16-11-4,16 11-1,0 0-3,-10 28-3,10-28-1,-16 39-2,9-18 0,3 5-3,2-1 2,6-1-2,-4-24 0,25 23 0,-6-23 0,6-7 2,-2-3-2,5-4 0,-5-9 0,0 4 0,-9-6 0,-5 2 0,-6 2 0,-5 2 0,-6 1 0,-6 2 0,14 16 0,-27-24 0,27 24 0,-23-16 0,23 16-2,-16-5-12,16 5-25,0 0-3,6 17 2,-5-1-2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4FBE49-9CFA-43E2-919D-952E6260BBBB}" emma:medium="tactile" emma:mode="ink">
          <msink:context xmlns:msink="http://schemas.microsoft.com/ink/2010/main" type="writingRegion" rotatedBoundingBox="17726,16147 18429,16147 18429,18060 17726,18060"/>
        </emma:interpretation>
      </emma:emma>
    </inkml:annotationXML>
    <inkml:traceGroup>
      <inkml:annotationXML>
        <emma:emma xmlns:emma="http://www.w3.org/2003/04/emma" version="1.0">
          <emma:interpretation id="{486F99F3-3208-4128-84DC-C56C1F6BBB38}" emma:medium="tactile" emma:mode="ink">
            <msink:context xmlns:msink="http://schemas.microsoft.com/ink/2010/main" type="paragraph" rotatedBoundingBox="17726,16147 18429,16147 18429,18060 17726,18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459CBC-A8D1-495C-9462-A55107BC5EA0}" emma:medium="tactile" emma:mode="ink">
              <msink:context xmlns:msink="http://schemas.microsoft.com/ink/2010/main" type="line" rotatedBoundingBox="17726,16147 18429,16147 18429,18060 17726,18060"/>
            </emma:interpretation>
          </emma:emma>
        </inkml:annotationXML>
        <inkml:traceGroup>
          <inkml:annotationXML>
            <emma:emma xmlns:emma="http://www.w3.org/2003/04/emma" version="1.0">
              <emma:interpretation id="{61DE46C1-E1EC-4992-B1D9-AC82B44C3ECA}" emma:medium="tactile" emma:mode="ink">
                <msink:context xmlns:msink="http://schemas.microsoft.com/ink/2010/main" type="inkWord" rotatedBoundingBox="17726,16147 18326,16147 18326,16499 17726,16499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0 0,'0'0,"0"0,0 0,0 0,0 0,0 0,0 0,0 0,0 0,0 0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2.2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313E3C-5CE3-4885-9143-3F19844B6B9B}" emma:medium="tactile" emma:mode="ink">
          <msink:context xmlns:msink="http://schemas.microsoft.com/ink/2010/main" type="writingRegion" rotatedBoundingBox="14386,6201 20076,6125 20093,7328 14402,7404"/>
        </emma:interpretation>
      </emma:emma>
    </inkml:annotationXML>
    <inkml:traceGroup>
      <inkml:annotationXML>
        <emma:emma xmlns:emma="http://www.w3.org/2003/04/emma" version="1.0">
          <emma:interpretation id="{EF8FFE45-2C1B-4D7B-9917-6936A509F3E3}" emma:medium="tactile" emma:mode="ink">
            <msink:context xmlns:msink="http://schemas.microsoft.com/ink/2010/main" type="paragraph" rotatedBoundingBox="14386,6201 20076,6125 20093,7328 14402,7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9D4703-C7E0-4E37-B06B-EC9ABEDC1AE7}" emma:medium="tactile" emma:mode="ink">
              <msink:context xmlns:msink="http://schemas.microsoft.com/ink/2010/main" type="line" rotatedBoundingBox="14386,6201 20076,6125 20093,7328 14402,7404"/>
            </emma:interpretation>
          </emma:emma>
        </inkml:annotationXML>
        <inkml:traceGroup>
          <inkml:annotationXML>
            <emma:emma xmlns:emma="http://www.w3.org/2003/04/emma" version="1.0">
              <emma:interpretation id="{121E086C-CD71-455B-8A86-BA9B33C74AF3}" emma:medium="tactile" emma:mode="ink">
                <msink:context xmlns:msink="http://schemas.microsoft.com/ink/2010/main" type="inkWord" rotatedBoundingBox="14389,6407 16952,6373 16964,7244 14400,7278"/>
              </emma:interpretation>
              <emma:one-of disjunction-type="recognition" id="oneOf0">
                <emma:interpretation id="interp0" emma:lang="en-US" emma:confidence="0">
                  <emma:literal>S.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1524-16 91,'-9'-21'38,"9"21"3,-30-7-2,-11-5-26,22 19-2,-20-12-3,11 10-2,-8-3-1,8 7-2,-12-2-3,6 5 0,-1-2 0,3 4 0,2-3 0,5 3 0,1-3 0,4 1 0,20-12 0,-18 23 0,18-23 0,13 28 0,1-11 0,11 8 0,6 5 0,3 3 0,3 2 0,4 6 0,-2-1 0,-1 4 0,-4 0 0,-9-2 0,-11-1 0,-7-3 0,-5-2 0,-11-3 0,-9-5 0,-7-3 0,-8-6 0,-6-5 0,-2-5 0,1-4 0,3-5 0,0-5 0,5-2 0,7-7 0,25 14 0,-16-39-7,39 16-35,-5-5-3,14-4 2,6-4 0</inkml:trace>
          <inkml:trace contextRef="#ctx0" brushRef="#br0" timeOffset="421.0241">1778-74 92,'0'0'37,"0"0"1,-21 7 1,3-7-28,18 0-2,4 16-3,-4-16-2,17 20-1,-1-12 0,-16-8-1,32 6 0,-11-12 0,2-2-1,-4-6 1,4-4-1,-7-1 2,-3-1-3,-10 1 0,-6 1 0,-8 3 0,-5 4 0,-9 2 0,-1 6 0,-6 5 0,2-1 0,13 12-5,-10-12-23,27-1-14,-7 25 0,7-25 1,26 26-1</inkml:trace>
          <inkml:trace contextRef="#ctx0" brushRef="#br0" timeOffset="1000.0571">2293 403 78,'0'0'37,"-21"-6"1,21 6 2,0 0-25,0 0-2,0 0-3,5-15-2,-5 15-1,0 0-1,0 0-3,22-6-3,-3 8 0,2-2 0,13 4 0,8-4 0,15 3 0,11 1 0,12 1 0,3 2 0,10-2 0,3-3 0,4-2 0,4-5 0,-3-4 0,-7-3 0,-11-1 0,-11 3 0,-16-4 0,-8 5 0,-18-2 0,-12 13 0,-18-2 0,0 0-13,0 0-30,-16 14-1,16-14 1,-27 0 0</inkml:trace>
        </inkml:traceGroup>
        <inkml:traceGroup>
          <inkml:annotationXML>
            <emma:emma xmlns:emma="http://www.w3.org/2003/04/emma" version="1.0">
              <emma:interpretation id="{7E241945-14F6-4717-8E52-12DD09325509}" emma:medium="tactile" emma:mode="ink">
                <msink:context xmlns:msink="http://schemas.microsoft.com/ink/2010/main" type="inkWord" rotatedBoundingBox="17827,6155 20076,6125 20093,7328 17844,7358"/>
              </emma:interpretation>
              <emma:one-of disjunction-type="recognition" id="oneOf1">
                <emma:interpretation id="interp5" emma:lang="en-US" emma:confidence="0">
                  <emma:literal>Mapco)</emma:literal>
                </emma:interpretation>
                <emma:interpretation id="interp6" emma:lang="en-US" emma:confidence="0">
                  <emma:literal>Mapco</emma:literal>
                </emma:interpretation>
                <emma:interpretation id="interp7" emma:lang="en-US" emma:confidence="0">
                  <emma:literal>Mbps.</emma:literal>
                </emma:interpretation>
                <emma:interpretation id="interp8" emma:lang="en-US" emma:confidence="0">
                  <emma:literal>MH"!</emma:literal>
                </emma:interpretation>
                <emma:interpretation id="interp9" emma:lang="en-US" emma:confidence="0">
                  <emma:literal>Mapco:)</emma:literal>
                </emma:interpretation>
              </emma:one-of>
            </emma:emma>
          </inkml:annotationXML>
          <inkml:trace contextRef="#ctx0" brushRef="#br0" timeOffset="4090.234">4585-21 76,'0'0'41,"0"0"-2,-9-16 3,9 16-16,-18-5-12,18 5-2,2 23-7,3 5-5,-15 2 0,8 16 0,-9 3 0,1 12 0,1 4 0,-4 0 0,3-5 0,-1-9 0,8-9 0,3-10 0,-2-6 0,2-26 0,-5 19 0,5-19 0,8-31 0,-2-6 0,6-14 0,6-12 0,-1-11 0,3-7 0,1 0 0,-3 7 0,-1 9 0,-3 13 0,-7 15 0,-3 16 0,-4 21 0,0 0 0,0 0 0,9 37 0,-4-7 0,4 3 0,2 4 0,-1-2 0,6-3 0,-5-8 0,6-4 0,1-12 0,-2-6 0,3-11 0,2-5 0,-1-9 0,1-5 0,4-7 0,-2-4 0,0 3 0,-7 2 0,-2 4 0,-6 6 0,1 4 0,-9 20 0,14-17 0,-14 17 0,7 19 0,-8 0 0,-1 11 0,2 4 0,3 8 0,-3 5 0,-3 6 0,1-2 0,-1-2 0,4-3 0,5-2 0,1-6 0,-5-2 0,1-6 0,6-8 0,-7-4 0,-2-18 0,12 25 0,-12-25 0,0 0 0,0 0 0,19-4 0,-27-19 0,8 23-45,15-24 1,-15 24 1,4-22-1</inkml:trace>
          <inkml:trace contextRef="#ctx0" brushRef="#br0" timeOffset="4554.2605">5631-186 100,'18'-19'39,"-18"19"2,0 0-2,-16-18-25,16 18-5,-19 7-1,8 9-3,-10 0-5,1 12 0,-6 3 0,1 13 0,-1 6 0,1 9 0,-1 3 0,8 5 0,2-1 0,11-2 0,3-6 0,6-6 0,6-6 0,4-11 0,7-3 0,-1-15 0,6 3 0,-26-20-21,34-7-21,-15-2-2,-3-5 1,-5-4 0</inkml:trace>
          <inkml:trace contextRef="#ctx0" brushRef="#br0" timeOffset="5111.2924">5690 106 109,'0'0'40,"0"0"1,22-16-1,0 21-30,-22-5-3,44 4-1,-23 6-4,5 8-2,-4 1 0,-1 7 0,-9 1 0,-1 3 0,-8-4 0,-8 2 0,-7-2 0,-6-3 0,-5-5 0,-5-2 0,1-6 0,-1-4 0,9-1 0,1-12 0,18 7 0,-19-16-29,19 16-13,12-26-2,0 8 3,2-1-1</inkml:trace>
          <inkml:trace contextRef="#ctx0" brushRef="#br0" timeOffset="4828.2762">5739 153 109,'0'0'40,"0"0"2,5 19-1,-14-3-32,15 23-1,-12-2-2,10 12-6,-6 0 0,4 6 0,-2-4 0,0-4 0,0-1 0,0-15 0,2-6 0,-2-25 0,9 21-3,-15-38-15,12-1-23,-6-8-2,-4-15 1,0-5 1</inkml:trace>
          <inkml:trace contextRef="#ctx0" brushRef="#br0" timeOffset="5423.3102">6209-172 108,'0'0'41,"0"0"-1,-18 5 1,14 11-32,-13-7-3,13 10-1,1-1-2,4 3-1,1 0-2,11 0 0,-1-2-2,-12-19-3,44 25-8,-21-25-26,-2-9-3,4-7 2,-2-8-1</inkml:trace>
          <inkml:trace contextRef="#ctx0" brushRef="#br0" timeOffset="5585.3195">6351-444 113,'-22'3'39,"22"-3"1,-22 20-2,5-15-31,17-5-8,9 26-21,-9-26-16,21 18-1,-4-15 0,-17-3 0</inkml:trace>
          <inkml:trace contextRef="#ctx0" brushRef="#br0" timeOffset="5940.3398">6627-407 127,'7'15'43,"0"10"-1,7 8 1,-9 4-43,13 19 0,-6 6 0,4 14 0,-7 8 0,-2 13 0,-9-1 0,-6 4 0,-8-3 0,-5-2 0,-8-9 0,-4-14 0,-1-9 0,1-22 0,1-13 0,-2-26 0,34-2-26,-33-18-19,15-5 0,6-3 1</inkml:trace>
          <inkml:trace contextRef="#ctx0" brushRef="#br0" timeOffset="90432.1724">6329 127 41,'0'0'32,"8"-16"0,-8 16-4,0 0-3,0 0-3,0 0-6,0 0-4,0 0-4,-21 14-1,21-14-2,-23 23-1,18-6-1,5-17 0,-19 29 0,19-29-2,-4 29 1,4-29 0,11 30-1,-11-30 0,19 21-1,-3-14 1,3-3-1,2-6 1,-1-3-1,-1-6 0,1-3 1,-1-3-1,-3-4 0,-2 1 0,-1 1 0,-10 1 1,1 1-1,-6 1 0,-5 0 0,7 16 0,-18-23 0,18 23 0,-19-15 0,19 15 0,-23-9 0,23 9 0,-18-4 0,18 4-2,0 0-3,0 0-5,-26 13-25,26-13-6,0 0 2,0 0-2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2684ED-76DE-486B-94F5-813BBAA00E0C}" emma:medium="tactile" emma:mode="ink">
          <msink:context xmlns:msink="http://schemas.microsoft.com/ink/2010/main" type="writingRegion" rotatedBoundingBox="24628,16147 24643,16147 24643,16162 24628,16162"/>
        </emma:interpretation>
      </emma:emma>
    </inkml:annotationXML>
    <inkml:traceGroup>
      <inkml:annotationXML>
        <emma:emma xmlns:emma="http://www.w3.org/2003/04/emma" version="1.0">
          <emma:interpretation id="{57C4269F-E4B9-4DC8-984C-2567769B2B64}" emma:medium="tactile" emma:mode="ink">
            <msink:context xmlns:msink="http://schemas.microsoft.com/ink/2010/main" type="paragraph" rotatedBoundingBox="24628,16147 24643,16147 24643,16162 24628,16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F5DB1-5D88-410B-BA8B-096C676231D8}" emma:medium="tactile" emma:mode="ink">
              <msink:context xmlns:msink="http://schemas.microsoft.com/ink/2010/main" type="line" rotatedBoundingBox="24628,16147 24643,16147 24643,16162 24628,16162"/>
            </emma:interpretation>
          </emma:emma>
        </inkml:annotationXML>
        <inkml:traceGroup>
          <inkml:annotationXML>
            <emma:emma xmlns:emma="http://www.w3.org/2003/04/emma" version="1.0">
              <emma:interpretation id="{5065C41B-1263-4DEB-B7B2-DF0804149745}" emma:medium="tactile" emma:mode="ink">
                <msink:context xmlns:msink="http://schemas.microsoft.com/ink/2010/main" type="inkWord" rotatedBoundingBox="24628,16147 24643,16147 24643,16162 24628,1616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5067 11588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19.1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05E872-EA5D-4960-AC1F-2869EDF2A03D}" emma:medium="tactile" emma:mode="ink">
          <msink:context xmlns:msink="http://schemas.microsoft.com/ink/2010/main" type="inkDrawing" rotatedBoundingBox="11421,6853 13589,6637 13595,6698 11427,6913" semanticType="underline" shapeName="Other">
            <msink:sourceLink direction="with" ref="{4C60D759-D133-4617-92B6-7A3E15C1C134}"/>
          </msink:context>
        </emma:interpretation>
      </emma:emma>
    </inkml:annotationXML>
    <inkml:trace contextRef="#ctx0" brushRef="#br0">-1936 320 66,'0'0'37,"0"0"1,0 0 1,0 0-17,0 0-7,0 0-4,16-11-2,-16 11-3,39-14-1,-11 2-1,18 5-1,5-7-3,13 7 0,1 0 0,11 7 0,0 0 0,5 7 0,4-3 0,6-3 0,8-4 0,5-6 0,13-3 0,8-8 0,8-2 0,-5-3 0,0 2 0,-8 4 0,-13 5 0,-13 5 0,-20 4 0,-18 3 0,-13 4 0,-8-2 0,-7 3 0,-10-6 0,-2 6 0,-16-3-8,23-9-22,-23 9-13,0 0 0,-16-17 1,-2 12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1:36:18.7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13FDF7-F7D3-47D1-8BA2-5B6E14F79A31}" emma:medium="tactile" emma:mode="ink">
          <msink:context xmlns:msink="http://schemas.microsoft.com/ink/2010/main" type="writingRegion" rotatedBoundingBox="16527,14333 17786,14333 17786,15165 16527,15165"/>
        </emma:interpretation>
      </emma:emma>
    </inkml:annotationXML>
    <inkml:traceGroup>
      <inkml:annotationXML>
        <emma:emma xmlns:emma="http://www.w3.org/2003/04/emma" version="1.0">
          <emma:interpretation id="{53721E16-AEBF-4D06-981B-49BD8B0F804A}" emma:medium="tactile" emma:mode="ink">
            <msink:context xmlns:msink="http://schemas.microsoft.com/ink/2010/main" type="paragraph" rotatedBoundingBox="16527,14333 17786,14333 17786,15165 16527,15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0662E0-7249-4FF5-9954-A7AEE8EA1921}" emma:medium="tactile" emma:mode="ink">
              <msink:context xmlns:msink="http://schemas.microsoft.com/ink/2010/main" type="line" rotatedBoundingBox="16527,14333 17786,14333 17786,15165 16527,15165"/>
            </emma:interpretation>
          </emma:emma>
        </inkml:annotationXML>
        <inkml:traceGroup>
          <inkml:annotationXML>
            <emma:emma xmlns:emma="http://www.w3.org/2003/04/emma" version="1.0">
              <emma:interpretation id="{5E5EC8A5-BA75-4F2C-B384-E44F9C5061F8}" emma:medium="tactile" emma:mode="ink">
                <msink:context xmlns:msink="http://schemas.microsoft.com/ink/2010/main" type="inkWord" rotatedBoundingBox="16527,14333 17786,14333 17786,15165 16527,15165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68 209 32,'0'0'17,"0"0"1,0 0-2,-26-3 1,26 3-4,0 0-2,0 0-1,0 34-3,0-34-1,-5 48-1,-1-22-1,6 16 0,-2-3-1,4 8 0,1 0-1,2 3 0,0-3-1,1 5-1,-1-7 1,3-1-2,-6-10 2,1-2-2,-3-32 1,3 39 1,-3-39-1,0 0 1,0 0 0,2-26-1,-2 2 1,0-7 1,0-8-1,3-1 1,-6 1-1,1 0 1,-4 0-2,1 7 2,-3-2-2,0 8 2,1 2-2,7 24 0,-16-42 0,16 42 0,-16-28 0,16 28 0,-5-24-1,5 24 1,-3-23 0,3 23 0,0 0 0,11-34 0,-11 34 1,8-24-1,-8 24 0,0 0 0,0 0 0,5-26 1,-5 26-1,0 0 0,0 0 1,0 0-1,2-29 1,-2 29-1,0 0 1,0 0-1,6-23 0,-6 23 1,0 0-1,0 0 0,0 0 0,0 0 1,13-27-1,-13 27 1,0 0-1,0 0 1,0 0 0,0 0 0,0 0 1,26-5-1,-26 5 0,0 0 1,37 3-1,-37-3 0,45-6 1,-11 1 0,5-5-1,11-1 1,-3-4 0,6 4-1,0 1 1,-1-1-1,-4 3 0,-4 8 0,-7-2 0,0 4-1,-3 1 0,-5 0 1,-5-6-1,-1 3 0,-23 0 0,34-13 0,-34 13 1,27-13-1,-27 13 0,0 0-1,23-24-1,-23 24-3,0 0-7,0 0-26,14-23 2,-14 23-2,0 0 0</inkml:trace>
          <inkml:trace contextRef="#ctx0" brushRef="#br0" timeOffset="-1328.076">118 52 13,'0'0'22,"0"0"1,0 0-6,-8 29 0,8-29-3,0 31-3,0-31-3,3 37 0,-3-37 0,16 39-1,-16-39-2,31 37 0,-7-24-1,10 16 1,0-11 0,11 11-1,-1-8-1,9 5 1,0-10 0,7 4-1,1-9 0,7-1 0,-2-7-1,-3 2 0,-3-5 0,1 8-1,-3-3 0,-3 6 0,-8 5 0,-7 2 0,-4 3 0,-7 2 0,0 1 0,-5-1-3,-8 1 3,-16-24-3,23 31 2,-23-31-2,0 0 2,13 29-2,-13-29 2,0 0-1,0 0-1,0 0-1,0 0-3,-31-5-5,31 5-16,0 0-7,-37-37 0,37 37-1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4:35.3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5F987D-8B0E-487E-A3A1-33CFDD1531BF}" emma:medium="tactile" emma:mode="ink">
          <msink:context xmlns:msink="http://schemas.microsoft.com/ink/2010/main" type="inkDrawing" rotatedBoundingBox="6894,15162 9338,10847 12045,12380 9602,16695" semanticType="verticalRange" shapeName="Other">
            <msink:sourceLink direction="with" ref="{1F524E52-A036-49CA-9CF2-274F6F9CB993}"/>
            <msink:sourceLink direction="with" ref="{B5E14A83-718B-4833-B760-E418A212434A}"/>
            <msink:sourceLink direction="with" ref="{3CBB5B9E-6501-43D7-A216-DD5EE4659D27}"/>
          </msink:context>
        </emma:interpretation>
      </emma:emma>
    </inkml:annotationXML>
    <inkml:trace contextRef="#ctx0" brushRef="#br0">4107 384 1,'-15'-31'19,"15"31"1,0 0-7,-17-18 2,1 6 0,0 5 2,-3 0-2,-1 0-1,20 7-3,-33-9-2,33 9-1,-30-10-2,14 8-1,-4-7 0,20 9-2,-33-12 0,15 6 0,-5-4 0,4 3-1,-8-7 1,4 7-1,-3-6 0,1 6 0,-5-5 0,-2 7 0,1-7 0,-1 6-1,-2-4 1,2 3-1,1-6 0,-1 1 1,-2 0-1,6-2 1,-7 0 0,1 3 0,-5-1 0,-3 5 0,-6-4 1,-3 6-2,-3-2 2,-3 3-2,2-1 0,2 2 0,0-4 0,4 3-1,1-1 1,2 1 0,1 1-1,0 3 0,-2 0 1,-3 3 0,1 1-1,1 3 1,-1-2-1,1 4 1,0 0-1,3-2 0,0 0 0,3 0 1,0-2-1,-2 2 0,1 0-1,-1 0 1,-4 4-1,1 1 1,-3 2-1,-1 4 0,-4 1 1,2 4 0,1 0 0,2 7 1,2-4-1,1 2 1,1-2-1,4 3 0,1-3 0,2 4 0,0-2 0,2-2 0,0 1-1,2 2 1,0 1 0,3 2 0,2 0 0,0-1 0,0 1 0,0-1 0,1 1 0,-1 1 0,0 3 0,0-1 0,-1 2 0,-3 0 1,1-1-1,-1 5 0,2-1 0,-1 1 0,-1-3 0,4 1 0,2-4 0,1 2 0,1-2 0,0 2 0,1 2 0,4-1-1,-2 3 1,-2 1-1,2 4 1,-2-1-2,1 3 2,1 1-2,0-2 3,0 3-1,-2-1 0,2 0 0,2 2 0,0 0 0,1 3 0,1-1 0,1 0-1,1 1 2,1 1-2,0-1 3,2 1-2,1-1 1,1-1 0,3 0-2,0-1 1,2-1 0,2 0 0,1 0-1,3 2 0,1-2 0,0 0 1,1 2 0,3-4 0,0 0 0,1-2 0,0 1 0,2-6 0,0 0 1,2-3-1,0 0 0,0-1 0,1-3 0,1 1 0,-1-3 0,5 0 1,0 1-1,1-3 1,2 1-1,1-2 1,1 0-1,-1-2 0,1 0 0,1 0 0,-3-2 0,-1 1 0,4-3 0,2 1 0,0 1 0,2-1 0,1 1 0,3 1 1,-1-1-1,4 0 0,-1 1 0,-1-1 0,0 0 1,2 1-1,-2 1 1,-1 0-1,2 2 0,-1-6 0,0 3 1,6-1-1,-1-1 1,2-1-1,7-3 1,-2-1-1,3-3 0,0 3 1,0-3-1,1 1 0,1-1 1,-3 1-1,-1-4 0,-1 2 1,0-2-1,1-4 1,1 1-1,0-2 0,0-2 1,2-2-1,-2 0 0,2-1 0,-2-1 1,2-1-1,0 0 0,0-2 0,-2-2 0,-2-1 0,3-3 0,-3-1 0,0-1 0,-5-1 0,-1-4 0,-3 5 0,-3-1 0,-2 2 0,-5 0-2,0 5-1,-23 2-3,36-2-7,-36 2-26,0 0 0,0 0-1,3-16 1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19.4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60D759-D133-4617-92B6-7A3E15C1C134}" emma:medium="tactile" emma:mode="ink">
          <msink:context xmlns:msink="http://schemas.microsoft.com/ink/2010/main" type="writingRegion" rotatedBoundingBox="13784,6858 12141,8560 11689,8123 13332,6421">
            <msink:destinationLink direction="with" ref="{4105E872-EA5D-4960-AC1F-2869EDF2A03D}"/>
          </msink:context>
        </emma:interpretation>
      </emma:emma>
    </inkml:annotationXML>
    <inkml:traceGroup>
      <inkml:annotationXML>
        <emma:emma xmlns:emma="http://www.w3.org/2003/04/emma" version="1.0">
          <emma:interpretation id="{C0DFD5AC-D5CF-4190-9952-55B9A032CCAD}" emma:medium="tactile" emma:mode="ink">
            <msink:context xmlns:msink="http://schemas.microsoft.com/ink/2010/main" type="paragraph" rotatedBoundingBox="13784,6858 12141,8560 11689,8123 13332,6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AEC182-763C-45E3-BE0A-E75495727F67}" emma:medium="tactile" emma:mode="ink">
              <msink:context xmlns:msink="http://schemas.microsoft.com/ink/2010/main" type="line" rotatedBoundingBox="13784,6858 12141,8560 11689,8123 13332,6421"/>
            </emma:interpretation>
          </emma:emma>
        </inkml:annotationXML>
        <inkml:traceGroup>
          <inkml:annotationXML>
            <emma:emma xmlns:emma="http://www.w3.org/2003/04/emma" version="1.0">
              <emma:interpretation id="{04332E9E-EAB1-4A04-B9F3-F2925F57AFCA}" emma:medium="tactile" emma:mode="ink">
                <msink:context xmlns:msink="http://schemas.microsoft.com/ink/2010/main" type="inkWord" rotatedBoundingBox="13313,6770 13407,6560 13555,6626 13462,6836"/>
              </emma:interpretation>
              <emma:one-of disjunction-type="recognition" id="oneOf0">
                <emma:interpretation id="interp0" emma:lang="en-US" emma:confidence="0">
                  <emma:literal>pi</emma:literal>
                </emma:interpretation>
                <emma:interpretation id="interp1" emma:lang="en-US" emma:confidence="0">
                  <emma:literal>'i':</emma:literal>
                </emma:interpretation>
                <emma:interpretation id="interp2" emma:lang="en-US" emma:confidence="0">
                  <emma:literal>"""</emma:literal>
                </emma:interpretation>
                <emma:interpretation id="interp3" emma:lang="en-US" emma:confidence="0">
                  <emma:literal>pi:</emma:literal>
                </emma:interpretation>
                <emma:interpretation id="interp4" emma:lang="en-US" emma:confidence="0">
                  <emma:literal>pi'</emma:literal>
                </emma:interpretation>
              </emma:one-of>
            </emma:emma>
          </inkml:annotationXML>
          <inkml:trace contextRef="#ctx0" brushRef="#br0">39 0 96,'0'0'40,"0"0"1,0 0 0,0 0-26,16 2-5,5 7-3,-21-9-2,34 10-5,-17-4 0,3 1 0,-3-2 0,-17-5 0,22 17 0,-22-17 0,-7 29 0,-6-12 0,1 1 0,-9-2 0,3 8 0,-15-8-33,8-2-10,-3 0-2,-1 0 2</inkml:trace>
        </inkml:traceGroup>
        <inkml:traceGroup>
          <inkml:annotationXML>
            <emma:emma xmlns:emma="http://www.w3.org/2003/04/emma" version="1.0">
              <emma:interpretation id="{89187867-7F60-4011-A49B-13DF77B62B8B}" emma:medium="tactile" emma:mode="ink">
                <msink:context xmlns:msink="http://schemas.microsoft.com/ink/2010/main" type="inkWord" rotatedBoundingBox="12905,7769 12141,8560 11689,8123 12453,7332"/>
              </emma:interpretation>
            </emma:emma>
          </inkml:annotationXML>
          <inkml:trace contextRef="#ctx0" brushRef="#br0" timeOffset="1544.0882">-902 765 113,'-16'3'40,"16"-3"1,-23 26-2,25-10-36,4 4-13,-6-20-29,24 8 0,-6-8-1,-2-8 0</inkml:trace>
          <inkml:trace contextRef="#ctx0" brushRef="#br0" timeOffset="91628.2407">-723 1220 31,'0'17'33,"0"-17"1,0 0 0,0 0-13,0 0-3,0 0-4,1-16-4,-1 16-2,0 0-1,0 0-2,-5 16 0,5-16 0,-7 20-2,7-20-1,-9 22 0,9-22 0,-5 23-2,5-23 2,-4 27-2,3-10 1,1-17-1,5 28 1,-5-28-1,9 27 0,-9-27 0,12 21 0,-12-21 1,19 7-1,-19-7 0,25-7 1,-25 7-1,27-20 0,-27 20 1,19-26-1,-7 10 0,-1 0 1,1-1-1,1 1 0,-13 16 0,14-28 0,-14 28 0,10-21 0,-10 21 0,11-16 0,-11 16 1,0 0-1,-7-16 0,7 16 0,0 0 0,-21-19 0,21 19 0,-21-12 1,21 12-1,-27-9 0,27 9-1,-19-11-4,19 11-6,0 0-29,0 0-1,0 0 0,0 0 0</inkml:trace>
          <inkml:trace contextRef="#ctx0" brushRef="#br0" timeOffset="1389.0793">-974 1033 86,'0'0'40,"0"0"-1,0 0 2,0 0-28,0 0-5,-12 22 0,12-22-3,-16 28-2,12-9 0,2 4-2,1 0 0,4 0 0,1-1-1,-4-22-1,21 28-1,-21-28-5,33 6-9,-33-6-25,29-30-1,-17 5 1,-3-8-1</inkml:trace>
          <inkml:trace contextRef="#ctx0" brushRef="#br0" timeOffset="1030.0589">-1422 1344 89,'0'-21'39,"0"21"1,0 0 1,3-22-26,17 27-5,-20-5-4,35-2-1,-12 4-2,9 7-1,-1-1-1,-1 6 0,-7 0 0,-2 4 1,-8 3-2,-6 4 0,-9-1 0,-7 3 0,-7-3 0,-1-1 0,-3-2 0,1-3 0,-2-4 0,3-7 0,18-7 0,-28-7 0,28 7-7,-18-26-9,22 8-26,-6 2-1,2 0 0,0 16 1</inkml:trace>
          <inkml:trace contextRef="#ctx0" brushRef="#br0" timeOffset="719.041">-1362 1344 87,'0'0'38,"0"0"1,0 0 2,28 0-28,-28 0-3,0 0-2,0 22 0,5 2-3,-3-3 1,0 18-6,-4 1 0,4 10 0,-6 2 0,1 3 0,1-3 0,0-2 0,2-6 0,0-9 0,0-5 0,0-13 0,0-17 0,0 0 0,19-9 0,-24-31-17,7 5-28,-2-11 1,-2-7-1,-3-1 2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3.5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0B8686-9C31-4E46-B843-5B81139B2406}" emma:medium="tactile" emma:mode="ink">
          <msink:context xmlns:msink="http://schemas.microsoft.com/ink/2010/main" type="inkDrawing" rotatedBoundingBox="16695,7013 16938,6753 17092,6896 16848,7156" semanticType="strikethrough" shapeName="Other"/>
        </emma:interpretation>
      </emma:emma>
    </inkml:annotationXML>
    <inkml:trace contextRef="#ctx0" brushRef="#br0">3502 288 89,'0'0'39,"8"-15"3,-8 15-2,-6-16-22,24 25-5,-18-9-3,21 0-6,-21 0-4,32 3 0,-13-3 0,10 2 0,-8 3 0,2 0 0,-6 2 0,1 2 0,-18-9 0,16 14 0,-16-14 0,-2 25 0,2-25 0,-23 26 0,2-15 0,-4 1 0,-5 4 0,0-2 0,-5 7 0,0-5 0,8 15 0,-5-9-27,13-3-18,19-19-2,2 16 2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4:49.7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4014C6-72E3-4FDD-9D56-8B57877A526F}" emma:medium="tactile" emma:mode="ink">
          <msink:context xmlns:msink="http://schemas.microsoft.com/ink/2010/main" type="inkDrawing" rotatedBoundingBox="1282,3857 19692,3896 19689,5248 1279,5208" shapeName="Other"/>
        </emma:interpretation>
      </emma:emma>
    </inkml:annotationXML>
    <inkml:trace contextRef="#ctx0" brushRef="#br0">16 43 100,'3'-24'38,"-3"24"2,0 0-1,-21-21-24,21 21-3,0 0-3,0 0-7,0 0-2,0 0 0,4 17 0,-4-17 0,7 34 0,0-6 0,-4 5 0,4 8 0,-7 1 0,2 5 0,0-1 0,5 1 0,-5-3 0,-1-9 0,5-5 0,-1-5 0,0-8 0,-5-17 0,16 11 0,-16-11 0,16-32 0,-5-1 0,1-9 0,0-4 0,6-1 0,0-1 0,-6 6 0,0 9 0,-3 8 0,-5 9 0,-4 16 0,0 0 0,12 28 0,-8-1 0,-3 4 0,1 8 0,7 3 0,2 6 0,-1-3 0,1-6 0,1-6 0,0-6 0,4-12 0,2-11 0,5-13 0,-4-10 0,3-15 0,0-11 0,3-11 0,-2-8 0,0 3 0,-2 1 0,-7 7 0,1 8 0,-5 11 0,-5 15 0,-5 19 0,0 0 0,15 25-5,-14-4-37,3 5-1,-4 2 1,3 5 0</inkml:trace>
    <inkml:trace contextRef="#ctx0" brushRef="#br0" timeOffset="406.0231">611 293 98,'3'16'37,"-3"-16"2,-16 17-1,0-15-24,18 16-3,-2-18-3,-12 21-3,12-21 0,-4 26-5,4-26 0,7 26 0,-7-26 0,14 21 0,-14-21 0,18 11 0,-18-11 0,26-4 0,-26 4 0,25-12 0,-25 12 0,23-24 0,-18 8 0,-5 16 0,6-28 0,-6 28 0,-13-27 0,13 27 0,-24-17 0,8 13 0,16 4 0,-32 2-2,28 16-14,4-18-24,-15 19-1,15-19 2,-2 19-2</inkml:trace>
    <inkml:trace contextRef="#ctx0" brushRef="#br0" timeOffset="645.0368">801 423 83,'0'0'37,"11"-16"0,-11 16 2,0 0-14,-4-32-14,4 32-3,7-29-1,-7 29-3,16-30 0,-16 30-4,30-27 0,-7 13 0,2 5 0,0-8-4,13 17-6,-16-2-29,6-1-1,-3 3 1,-10-2-2</inkml:trace>
    <inkml:trace contextRef="#ctx0" brushRef="#br0" timeOffset="2210.1263">-143 1212 55,'-25'-2'33,"25"2"1,0 0 3,0 0-13,0 0-4,0 0-3,0 0-3,-16-5-3,16 5-3,0 0-6,-3 19-2,3-19 0,-6 21 0,5-5 0,2 0 0,-2 1 0,1 1 0,0-2 0,0-16 0,3 21 0,-3-21 0,0 0-7,0 0-33,0 0-1,2-30 0,-4 5 1</inkml:trace>
    <inkml:trace contextRef="#ctx0" brushRef="#br0" timeOffset="3360.1922">-147 961 107,'0'0'38,"0"0"2,0 0-1,0 0-27,0 0-2,-2 15-3,2-15-5,0 0-2,0 0 0,0 0 0,0 0 0,0 0 0,0 0 0,0 0 0,0 0 0,0 0-11,0 0-28,0 0-2,0 0 2,0 0-1</inkml:trace>
    <inkml:trace contextRef="#ctx0" brushRef="#br0" timeOffset="4271.2442">21 1142 100,'11'-16'36,"-11"16"4,0 0-1,0 0-24,0 0-4,0 17-3,0-17-2,0 23-6,0-23 0,3 34 0,2-17 0,4 2 0,-9-19 0,13 25 0,-13-25 0,7 16 0,-7-16 0,0 0 0,19-14 0,-19 14 0,25-35 0,-11 14 0,2-2 0,0 0 0,-2 5 0,2 4 0,-16 14 0,17-7 0,-17 7 0,9 23 0,-4-4 0,1 1 0,1 1 0,-2 2 0,0-6 0,2-1 0,-7-16 0,18 23 0,-18-23 0,0 0 0,23 16-4,-23-16-37,0 0 1,16-18-2,-16 18 1</inkml:trace>
    <inkml:trace contextRef="#ctx0" brushRef="#br0" timeOffset="4790.2739">979 975 113,'20'-23'38,"-20"23"2,3-25 0,-20 6-29,17 19-3,0 0-3,-23-9-5,5 9 0,0 5 0,-3 2 0,0 4 0,3 3 0,6 2 0,12-16 0,-19 28 0,19-28 0,-6 30 0,12-14 0,4-1 0,3 3 0,1 0 0,-2 1 0,2 2 0,-5 0 0,-2 2 0,-2 0 0,-3-2 0,-9-2 0,0-1 0,7-18 0,-26 24 0,26-24 0,-27 7 0,27-7 0,-28-10 0,28 10 0,-18-25-27,18 25-15,2-33-1,2 13 2,4-2-1</inkml:trace>
    <inkml:trace contextRef="#ctx0" brushRef="#br0" timeOffset="8970.5131">4492 641 116,'0'0'41,"0"0"0,20 0-1,-20 0-30,0 0-3,0 0-7,-4 16 0,4-16 0,0 0-5,0 0-22,0 0-13,16 26-2,-16-26 2,5 39-1</inkml:trace>
    <inkml:trace contextRef="#ctx0" brushRef="#br0" timeOffset="9106.5208">4529 1024 119,'2'16'38,"-2"-16"1,0 0-2,0 0-36,0 0-7,34-34-29,-19 20-3,-7-5 1,-8 19-2</inkml:trace>
    <inkml:trace contextRef="#ctx0" brushRef="#br0" timeOffset="11789.6743">7253 764 81,'16'-21'38,"-16"21"-1,0 0 3,0 0-18,0 0-6,0 0-4,14 38-3,-19-20-9,10 17 0,-9 0 0,6 9 0,-5 0 0,3 2 0,-6-4 0,3-5 0,-1-6 0,-1-8 0,3-3 0,2-20 0,0 0 0,0 0 0,0 0 0,4-39 0,-2 6 0,3-10 0,-2-8 0,3 2 0,-1-2 0,-2 6 0,-1 4 0,0 8 0,0 8 0,-2 25 0,0 0 0,0 0 0,0 0 0,19 30 0,-12-4 0,4 6 0,1 0 0,2-4 0,2-4 0,0-6 0,2-7 0,5-11 0,0-11 0,3-7 0,-1-8 0,-2-6 0,0-6 0,0-3 0,-2 4 0,-3 6 0,-6 4 0,-3 8 0,-9 19 0,0 0 0,0 0 0,7 34 0,-13-3 0,3 10 0,1 2 0,0 7 0,1-3 0,2-3 0,3-2 0,1-7 0,1-7 0,-1-6 0,0-7 0,-5-15 0,0 0 0,21 0 0,-21 0 0,13-29 0,8 23-11,-12-13-30,-4 3-2,-5 16 1,0-25 0</inkml:trace>
    <inkml:trace contextRef="#ctx0" brushRef="#br0" timeOffset="12202.6978">7881 1012 98,'0'0'38,"0"0"2,0 0-1,-1 15-19,1-15-9,0 0-2,-11 20-9,11-20 0,11 26 0,-11-26 0,17 26 0,-17-26 0,34 14 0,-11-15 0,3-6 0,1-6 0,-1-4 0,-1-4 0,-7-2 0,-8 0 0,-12 2 0,-8 3 0,-11 8 0,-6 3 0,-1 9 0,-4 1 0,4 9 0,3-1 0,13 10 0,12-21 0,3 32-19,-3-32-21,32 14-1,-9-13 0,3-2 0</inkml:trace>
    <inkml:trace contextRef="#ctx0" brushRef="#br0" timeOffset="12680.7253">8414 894 108,'-15'3'37,"-8"3"2,-4 1 0,2 10-29,-5-10-1,20 16-3,-4-7-2,8 5-1,3-3-3,8-3 0,-5-15 0,25 20 0,-25-20 0,32 1 0,-15-9 0,3-6 0,-3-8 0,1-4 0,-2-5 0,0-5 0,0-6 0,-4-5 0,2-6 0,-3 0 0,-2 2 0,-1 7 0,-2 4 0,1 10 0,-5 6 0,-2 24 0,0 0 0,0 0 0,0 22 0,0 10 0,-2 5 0,2 10 0,-2 8 0,2 6 0,0 3 0,7-1 0,-3-2 0,4-8 0,5-5 0,1-15 0,9-3 0,-6-18-24,13-12-18,-1-10-2,1-10 2</inkml:trace>
    <inkml:trace contextRef="#ctx0" brushRef="#br0" timeOffset="13361.7642">9429 834 119,'0'0'39,"29"-25"1,-8 11 0,4 6-31,1-12-1,15 17-8,-11-4 0,3 16 0,-10 3 0,-3 7 0,-13 6 0,-9 6 0,-14 5 0,-2-3 0,-5-1 0,-1-6 0,2-9 0,0-8 0,6-5 0,-2-15 0,18 11 0,-21-33-14,14 15-28,3-3 0,1 4 1,1 1-1</inkml:trace>
    <inkml:trace contextRef="#ctx0" brushRef="#br0" timeOffset="13091.7488">9516 866 110,'0'0'39,"-16"0"2,16 0 0,-16 23-28,23 10-2,-12-8-11,12 13 0,-9-1 0,9 5 0,-5-5 0,5-2 0,-3-7 0,-1-10 0,2 0 0,-5-18 0,0 0-39,-1-25-3,-5 6-1,-4-11 2</inkml:trace>
    <inkml:trace contextRef="#ctx0" brushRef="#br0" timeOffset="13662.7814">9915 493 99,'0'0'40,"0"0"1,-18-9-1,18 9-12,0 0-21,0 0-7,-5 27 0,7-11 0,1 5 0,6 1 0,2-2 0,5 10 0,-16-30-18,19 19-23,0-14 0,-1-10 0,5-9 1</inkml:trace>
    <inkml:trace contextRef="#ctx0" brushRef="#br0" timeOffset="13790.7888">10081 340 107,'-36'2'32,"33"14"-4,-15-9-24,18-7-35,0 0-1,0 0-3</inkml:trace>
    <inkml:trace contextRef="#ctx0" brushRef="#br0" timeOffset="14850.8494">11419 562 96,'0'0'40,"0"0"1,0 0 0,-13 35-16,-15-14-13,18 21-12,-17 2 0,6 10 0,3 1 0,4 1 0,4-5 0,6-7 0,-3-7 0,7-11 0,2-10 0,-2-16 0,0 0 0,23-30 0,-13-5 0,4-7 0,1-9 0,2-7 0,-1-2 0,0 4 0,-4 9 0,-1 8 0,-9 14 0,-2 25 0,0 0 0,-6 18 0,6 12 0,4 7 0,-1 1 0,6 1 0,2-4 0,5-10 0,8-13 0,1-10 0,2-13 0,-3-10 0,1-7 0,-4-7 0,6-4 0,-6 1 0,-3 4 0,-3 8 0,-6 8 0,-9 18 0,0 0 0,14 27 0,-15 4 0,-1 13 0,-5 5 0,3 6 0,-3-2 0,2-2 0,3-6 0,2-8 0,2-5 0,1-15 0,10-1 0,-13-16-20,16-12-22,-4-6-2,4-5 2,-2-6-2</inkml:trace>
    <inkml:trace contextRef="#ctx0" brushRef="#br0" timeOffset="15121.8649">11837 952 122,'-2'33'42,"1"-3"0,-1-2-1,2-28-33,16 34-8,0-31 0,7-1 0,1-11 0,1-3 0,-2-8 0,-2-2 0,-5-5 0,-9-3 0,-7 0 0,-7 4 0,2 1 0,-4 4 0,9 21 0,-18-21 0,18 21 0,-26 7 0,26 18-3,-16-9-32,7 7-6,0 1-1,4-1 2,0-4-2</inkml:trace>
    <inkml:trace contextRef="#ctx0" brushRef="#br0" timeOffset="15429.8825">12139 973 114,'19'-2'42,"-19"2"1,0 0-1,15 35-28,-15-35-14,-11 25 0,11-25 0,12 31 0,-12-31 0,34 27 0,-11-20 0,1-5 0,5-6 0,-3-6 0,-1-8 0,-4-3 0,-7-5 0,-10-4 0,-6-2 0,-7 2 0,-5 6 0,-7 2 0,-4 14 0,-7 1 0,9 12 0,-1-3 0,20 24-16,4-26-26,-2 32-1,2-32 2,23 26-1</inkml:trace>
    <inkml:trace contextRef="#ctx0" brushRef="#br0" timeOffset="15752.901">12501 997 92,'0'0'39,"18"15"2,-18-15-1,0 0-16,0 0-13,0 0-3,15 3-8,-15-3 0,0 0 0,16-26 0,-10 6 0,1-2 0,1-8 0,10 0 0,-4 0 0,2 0 0,0 5 0,2 6 0,3 9 0,-4 3 0,6 17 0,-23-10 0,41 19-37,-25 1-6,2 1 0,-6 0 1</inkml:trace>
    <inkml:trace contextRef="#ctx0" brushRef="#br0" timeOffset="16111.9215">12912 927 97,'0'0'40,"27"-5"1,-27 5 0,26-28-21,2 24-8,-12-15-8,9 5-4,-9-5 0,3-3 0,-10 5 0,0 1 0,-9 16 0,-12-17 0,-8 17 0,1 10 0,-1 8 0,-1 8 0,5 6 0,9 5 0,11-2 0,17-2 0,16-5 0,16-16 0,25 8-4,-3-24-39,14-5-1,-3-8 0,2-8 0</inkml:trace>
    <inkml:trace contextRef="#ctx0" brushRef="#br0" timeOffset="16684.9543">15308 585 103,'22'-15'40,"-6"0"2,-16 15 0,6-43-26,-6 43-4,-30-7-12,8 14 0,-11-1 0,3 6 0,-4 4 0,8 3 0,5 2 0,10 4 0,11-2 0,9 1 0,7 4 0,9 2 0,1 4 0,-5 1 0,-5-4 0,-7 3 0,-6-3 0,-8-2 0,-5-3 0,-10-10 0,-3-7 0,-2-8 0,6-4 0,0-9 0,19 12 0,-27-36 0,29 19-41,-7-1-2,5 18-1,-4-23 2</inkml:trace>
    <inkml:trace contextRef="#ctx0" brushRef="#br0" timeOffset="17353.9926">15387 855 117,'0'0'41,"21"18"2,-19-1-1,7 13-30,-18-12-12,11 13 0,-2-1 0,0 4 0,-2-3 0,2-1 0,2-4 0,-2-4 0,1-7 0,-1-15 0,0 0 0,0 0 0,0 0 0,9-26 0,-5-7 0,1-11 0,-3-7 0,5-5 0,2-2 0,-2 3 0,2 4 0,5 7 0,0 13 0,0 11 0,5 13 0,-19 7 0,23 23 0,-12 2 0,-8 6 0,-3 4 0,-3 2 0,-2-2 0,-8-3 0,-1-7 0,4-8 0,10-17 0,-15 21 0,15-21 0,0 0 0,0 0 0,18-3 0,3-6 0,8 0 0,2-3 0,6-4 0,2-1 0,-3-6 0,-5-2 0,-1 1 0,-10-1 0,-8 2 0,-10 5 0,-2 18 0,-20-15 0,1 16 0,1 10 0,2 7 0,4 4 0,-2 5 0,10-1 0,3-3 0,8-4 0,16-3 0,0-11 0,5-3 0,0-12 0,13 6 0,-20-10-38,14-9-4,-7 0-2,-10 0 2</inkml:trace>
    <inkml:trace contextRef="#ctx0" brushRef="#br0" timeOffset="17580.0055">16144 678 128,'0'0'43,"-16"12"-1,16-12 0,-21 35-42,3-19 0,15 10 0,-2-1 0,6 1 0,8 2 0,9-1 0,1-3 0,4-4 0,4-5 0,-4-16 0,17 8-17,-11-20-25,-5-6-2,-6-7 2,-4-8-1</inkml:trace>
    <inkml:trace contextRef="#ctx0" brushRef="#br0" timeOffset="18294.0463">16368 664 102,'-17'-2'39,"17"2"2,-4 19-2,4-19-23,39 21-8,-14-12-4,12 3-1,2-6 0,-1-3-3,0-6 0,-5-4 0,1 0 0,-11 0 0,-4 0 0,-3-2 0,-16 9 0,25-18 0,-10 8 0,-15 10 0,29-21 0,-13 10-2,0 2 2,-16 9 0,22-9 0,-22 9 0,4 16 0,-4 2 2,-5 1-2,1 2 0,4 0 0,2 0 0,5-3 0,-7-18 0,23 21 0,-4-16 0,-1-6 0,10-5 0,-1-4 0,1-4 0,-3-4 0,6-3 0,-8-2 0,-1-1 0,-3-1 0,-8 4 0,-11 21 0,12-26 0,-12 26 0,0 0 0,0 0-9,0 0-22,0 15-10,0-15 0,5 23 0,-5-23 1</inkml:trace>
    <inkml:trace contextRef="#ctx0" brushRef="#br0" timeOffset="17836.0201">16504 412 111,'0'0'41,"0"0"0,7 16 1,7 18-31,-22-6-2,8 16-9,-6-1 0,6 12 0,-1-2 0,4-2 0,1-2 0,1-9 0,4-5 0,-9-35 0,12 39-11,-12-39-27,-9-16-5,0-8 2,-5-8-1</inkml:trace>
    <inkml:trace contextRef="#ctx0" brushRef="#br0" timeOffset="18705.0698">17239 715 104,'0'0'38,"8"17"1,-8-17 0,0 0-28,0 0-4,0 0-2,20-16-1,-20 16-2,25-21 0,-10 11 0,-15 10 0,25-18-2,-25 18 0,18-3 0,-18 3 0,0 0 0,14 22 0,-14-22 0,21 13 0,-5-11 0,5-6 0,7-5 0,8-3 0,1-2 0,-2-2 0,0 4 0,-3 5 0,-9 5 0,-3 9 0,-20-7 0,21 28 0,-19-7 0,3 2 0,-3 0 0,-4-4 0,7 1 0,-5-20 0,0 0-41,0 0-1,0 0-1,0 0 1</inkml:trace>
    <inkml:trace contextRef="#ctx0" brushRef="#br0">18084 699 74,'0'0'36,"-2"19"0,2-19 1,0 0-19,-1 23-5,1-23-4,0 0-1,0 0-3,24 9-1,-24-9-1,18-4-1,-18 4 0,16-9-1,-16 9 1,0 0-1,16-17 0,-16 17 0,0 0 1,0 0-2,-25 9 0,25-9 0,-18 19 0,18-19 0,-19 23 0,19-23 0</inkml:trace>
    <inkml:trace contextRef="#ctx0" brushRef="#br0" timeOffset="50750.9028">18165 242 70,'0'0'37,"-1"-21"-2,1 21 3,-11 16-19,-5-20-6,16 4-3,0 0-3,-9 26-1,9-26-3,-9 20 0,9-20-1,0 16-1,0-16 0,16 10 0,-16-10 0,20 0 0,-20 0 0,24-7-1,-24 7 1,27-12 0,-27 12 0,12-16 0,-12 16 1,0 0-2,-19-18 0,19 18 0,-34 4 0,17-1 0,-3 4 0,-1 1 0,21-8 0,-21 14-7,30 3-4,-9-17-23,0 0-8,16 21 3,-16-21-2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0.2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051955-4041-4A33-8A0E-4B898588EEE2}" emma:medium="tactile" emma:mode="ink">
          <msink:context xmlns:msink="http://schemas.microsoft.com/ink/2010/main" type="inkDrawing" rotatedBoundingBox="1423,5429 5294,5179 5300,5269 1429,5519" semanticType="underline" shapeName="Other">
            <msink:sourceLink direction="with" ref="{84DAAD22-FA0F-4AE9-A273-5327D9584042}"/>
          </msink:context>
        </emma:interpretation>
      </emma:emma>
    </inkml:annotationXML>
    <inkml:trace contextRef="#ctx0" brushRef="#br0">-23 290 5,'0'0'21,"-16"-4"3,16 4-2,0 0 0,0 0 2,0 0 0,0 0-1,0 0-3,0 0-3,0 0-4,0 0-2,30-3-3,-30 3-1,35-7-2,-7 0 0,9 7-1,2-6-4,9 3 0,3-3 0,9-1 0,0-1 0,6-3 0,1-3 0,5 0 0,-3 0 0,-2 3 0,-4 3 0,-4 4 0,-5 4 0,-2 4 0,-10 3 0,0 1 0,-1-2 0,8-1 0,10-3 0,1-2 0,5-4 0,7-1 0,1-2 0,-1 2 0,-1-1 0,-13 5 0,-3 1 0,-2 1 0,-8 1 0,-7 2 0,-3-3 0,0 1 0,6-2 0,3 0 0,2-2 0,-2-1 0,2-1 0,9-1 0,-3 2 0,0-1 0,-6 1 0,3-1 0,-8 2 0,-1 2 0,-3-3 0,-5 3 0,2-4 0,-3 2 0,1-3 0,0 0 0,0-4 0,-1 4 0,5-4 0,-1 2 0,-3 0 0,1 4 0,-4-5 0,-6 8 0,0-1 0,-1 1 0,1-2 0,2-3 0,-2 3 0,4-5 0,1 3 0,4-4 0,-1 4 0,5-6 0,-3 6 0,-3 2 0,-3-1 0,-3 3 0,-2 2 0,-3-1 0,0 1 0,-19-2 0,29 5 0,-13-3 0,3 0 0,2-2 0,4 0 0,1 0 0,-5-2 0,6 0 0,-8 2 0,3-1 0,-1-1 0,-2 0 0,1 0 0,-1 1 0,0-1 0,3 0 0,-1 0 0,-4 0 0,5 1 0,-5-1 0,-1 0 0,-16 2 0,27-3 0,-27 3 0,17-2 0,-17 2 0,0 0 0,0 0-9,0 0-32,16-9-4,-16 9 3,0 0-2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16.2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43B958-2C85-45B2-91A9-BC15383544BA}" emma:medium="tactile" emma:mode="ink">
          <msink:context xmlns:msink="http://schemas.microsoft.com/ink/2010/main" type="inkDrawing" rotatedBoundingBox="9996,6953 10739,6024 11251,6434 10507,7363" semanticType="callout" shapeName="Other">
            <msink:sourceLink direction="with" ref="{F0261BBC-B52A-42B4-B5DD-F690773CA09E}"/>
          </msink:context>
        </emma:interpretation>
      </emma:emma>
    </inkml:annotationXML>
    <inkml:trace contextRef="#ctx0" brushRef="#br0">336 95 64,'0'0'36,"28"-25"2,-12 13 2,-20-11-19,26 21-3,-29-17-3,7 19-4,0 0-2,-27-11-6,-5 8-3,2 6 0,-9-3 0,2 7 0,-1-1 0,2 2 0,3 3 0,4 1 0,3 1 0,5 1 0,5-2 0,16-12 0,-23 25 0,23-25 0,-5 26 0,5-26 0,17 28 0,1-12 0,7 1 0,6 6 0,7 2 0,2 5 0,1 1 0,3 6 0,-2 2 0,-3 1 0,-7 2 0,-6-1 0,-12-1 0,-3-1 0,-11-4 0,-11-3 0,-4-8 0,-8-3 0,-11-5 0,-5-7 0,-1-9 0,-6-3 0,3-8 0,5-5 0,0-1 0,7-8 0,11 7 0,-6-13-13,26 6-31,3 1-1,6 3 0,5-1 0</inkml:trace>
    <inkml:trace contextRef="#ctx0" brushRef="#br0" timeOffset="2085.1193">729-234 74,'0'0'35,"-19"-3"2,19 3 0,0 0-20,-16-11-4,16 11-1,0 0-3,-10 28-3,10-28-1,-16 39-2,9-18 0,3 5-3,2-1 2,6-1-2,-4-24 0,25 23 0,-6-23 0,6-7 2,-2-3-2,5-4 0,-5-9 0,0 4 0,-9-6 0,-5 2 0,-6 2 0,-5 2 0,-6 1 0,-6 2 0,14 16 0,-27-24 0,27 24 0,-23-16 0,23 16-2,-16-5-12,16 5-25,0 0-3,6 17 2,-5-1-2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19.1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DA8916-C9CE-4C52-BC3E-F16A14BC7CD5}" emma:medium="tactile" emma:mode="ink">
          <msink:context xmlns:msink="http://schemas.microsoft.com/ink/2010/main" type="inkDrawing" rotatedBoundingBox="11439,6308 17090,6441 17069,7336 11418,7204" rotationAngle="1395993376" semanticType="callout">
            <msink:sourceLink direction="with" ref="{F0261BBC-B52A-42B4-B5DD-F690773CA09E}"/>
            <msink:sourceLink direction="with" ref="{F36B87CE-4B30-41F0-BE0A-FDF4ABC8758C}"/>
          </msink:context>
        </emma:interpretation>
      </emma:emma>
    </inkml:annotationXML>
    <inkml:trace contextRef="#ctx0" brushRef="#br0">-1936 320 66,'0'0'37,"0"0"1,0 0 1,0 0-17,0 0-7,0 0-4,16-11-2,-16 11-3,39-14-1,-11 2-1,18 5-1,5-7-3,13 7 0,1 0 0,11 7 0,0 0 0,5 7 0,4-3 0,6-3 0,8-4 0,5-6 0,13-3 0,8-8 0,8-2 0,-5-3 0,0 2 0,-8 4 0,-13 5 0,-13 5 0,-20 4 0,-18 3 0,-13 4 0,-8-2 0,-7 3 0,-10-6 0,-2 6 0,-16-3-8,23-9-22,-23 9-13,0 0 0,-16-17 1,-2 12 0</inkml:trace>
    <inkml:trace contextRef="#ctx0" brushRef="#br0" timeOffset="3008.172">1524-16 91,'-9'-21'38,"9"21"3,-30-7-2,-11-5-26,22 19-2,-20-12-3,11 10-2,-8-3-1,8 7-2,-12-2-3,6 5 0,-1-2 0,3 4 0,2-3 0,5 3 0,1-3 0,4 1 0,20-12 0,-18 23 0,18-23 0,13 28 0,1-11 0,11 8 0,6 5 0,3 3 0,3 2 0,4 6 0,-2-1 0,-1 4 0,-4 0 0,-9-2 0,-11-1 0,-7-3 0,-5-2 0,-11-3 0,-9-5 0,-7-3 0,-8-6 0,-6-5 0,-2-5 0,1-4 0,3-5 0,0-5 0,5-2 0,7-7 0,25 14 0,-16-39-7,39 16-35,-5-5-3,14-4 2,6-4 0</inkml:trace>
    <inkml:trace contextRef="#ctx0" brushRef="#br0" timeOffset="3429.1961">1778-74 92,'0'0'37,"0"0"1,-21 7 1,3-7-28,18 0-2,4 16-3,-4-16-2,17 20-1,-1-12 0,-16-8-1,32 6 0,-11-12 0,2-2-1,-4-6 1,4-4-1,-7-1 2,-3-1-3,-10 1 0,-6 1 0,-8 3 0,-5 4 0,-9 2 0,-1 6 0,-6 5 0,2-1 0,13 12-5,-10-12-23,27-1-14,-7 25 0,7-25 1,26 26-1</inkml:trace>
    <inkml:trace contextRef="#ctx0" brushRef="#br0" timeOffset="4008.2292">2293 403 78,'0'0'37,"-21"-6"1,21 6 2,0 0-25,0 0-2,0 0-3,5-15-2,-5 15-1,0 0-1,0 0-3,22-6-3,-3 8 0,2-2 0,13 4 0,8-4 0,15 3 0,11 1 0,12 1 0,3 2 0,10-2 0,3-3 0,4-2 0,4-5 0,-3-4 0,-7-3 0,-11-1 0,-11 3 0,-16-4 0,-8 5 0,-18-2 0,-12 13 0,-18-2 0,0 0-13,0 0-30,-16 14-1,16-14 1,-27 0 0</inkml:trace>
    <inkml:trace contextRef="#ctx0" brushRef="#br0" timeOffset="4322.2472">3502 288 89,'0'0'39,"8"-15"3,-8 15-2,-6-16-22,24 25-5,-18-9-3,21 0-6,-21 0-4,32 3 0,-13-3 0,10 2 0,-8 3 0,2 0 0,-6 2 0,1 2 0,-18-9 0,16 14 0,-16-14 0,-2 25 0,2-25 0,-23 26 0,2-15 0,-4 1 0,-5 4 0,0-2 0,-5 7 0,0-5 0,8 15 0,-5-9-27,13-3-18,19-19-2,2 16 2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9:31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C4DD58-B5F8-4D60-922C-F7F988A41607}" emma:medium="tactile" emma:mode="ink">
          <msink:context xmlns:msink="http://schemas.microsoft.com/ink/2010/main" type="writingRegion" rotatedBoundingBox="1696,9504 16958,8810 17275,15776 2013,16470"/>
        </emma:interpretation>
      </emma:emma>
    </inkml:annotationXML>
    <inkml:traceGroup>
      <inkml:annotationXML>
        <emma:emma xmlns:emma="http://www.w3.org/2003/04/emma" version="1.0">
          <emma:interpretation id="{F8C8D231-D205-420E-A1F4-36F906E44CE6}" emma:medium="tactile" emma:mode="ink">
            <msink:context xmlns:msink="http://schemas.microsoft.com/ink/2010/main" type="paragraph" rotatedBoundingBox="1789,9423 4909,9505 4873,10843 1754,10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48DDC-BDEF-4926-8080-E62598C8D6BA}" emma:medium="tactile" emma:mode="ink">
              <msink:context xmlns:msink="http://schemas.microsoft.com/ink/2010/main" type="line" rotatedBoundingBox="1789,9423 4909,9505 4873,10843 1754,10762">
                <msink:destinationLink direction="with" ref="{C1F466E6-0A90-4FA8-9129-2E687EC47C8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796D7B-EF50-4B3A-B83C-1EF387D7EF1A}" emma:medium="tactile" emma:mode="ink">
                <msink:context xmlns:msink="http://schemas.microsoft.com/ink/2010/main" type="inkWord" rotatedBoundingBox="1789,9423 4909,9505 4873,10843 1754,10762"/>
              </emma:interpretation>
              <emma:one-of disjunction-type="recognition" id="oneOf0">
                <emma:interpretation id="interp0" emma:lang="en-US" emma:confidence="1">
                  <emma:literal>Adams:</emma:literal>
                </emma:interpretation>
                <emma:interpretation id="interp1" emma:lang="en-US" emma:confidence="0">
                  <emma:literal>Adams!</emma:literal>
                </emma:interpretation>
                <emma:interpretation id="interp2" emma:lang="en-US" emma:confidence="0">
                  <emma:literal>Adams"</emma:literal>
                </emma:interpretation>
                <emma:interpretation id="interp3" emma:lang="en-US" emma:confidence="0">
                  <emma:literal>Adams'.</emma:literal>
                </emma:interpretation>
                <emma:interpretation id="interp4" emma:lang="en-US" emma:confidence="0">
                  <emma:literal>Adams?</emma:literal>
                </emma:interpretation>
              </emma:one-of>
            </emma:emma>
          </inkml:annotationXML>
          <inkml:trace contextRef="#ctx0" brushRef="#br0">538 521 81,'16'-19'40,"-16"19"0,0 0 2,0 0-22,2 30-7,-25-2 0,12 28-7,-11 4-6,0 24 0,-6 8 0,0 13 0,-6 4 0,6-2 0,-5-3 0,6-7 0,4-15 0,2-13 0,7-17 0,7-13 0,1-21 0,6-18 0,13-25 0,-1-24 0,9-20 0,2-26 0,4-14 0,1-19 0,4-7 0,-4 3 0,0 7 0,-3 18 0,-4 21 0,-3 23 0,-8 21 0,-10 42 0,18-2 0,-13 37 0,1 18 0,-1 17 0,2 13 0,0 13 0,7 6 0,0 4 0,2-6 0,4-7 0,-1-7 0,4-12 0,-7-15 0,3-13 0,-6-11 0,-5-12 0,-8-23 0,0 0 0,0 0 0,-1-37 0,-3 9 0,-15-25 0,15 8-40,-19-1-4,-1 6 0,-8 4 0</inkml:trace>
          <inkml:trace contextRef="#ctx0" brushRef="#br0" timeOffset="165.0094">328 1185 104,'0'0'36,"0"0"1,27 11 0,-8-11-31,13 9-4,10 1-3,4-10-19,5 2-16,13 7 0,-8-9 0,6 5-1</inkml:trace>
          <inkml:trace contextRef="#ctx0" brushRef="#br0" timeOffset="690.0394">1167 1242 86,'0'0'36,"-34"-16"1,8 9 2,1 12-25,-21-15-2,20 25-2,-13-8-2,11 20-2,-4-3-1,14 10-3,2-4-2,18 1 0,10-6 0,11-6 0,7-12 0,7-10 0,-3-13 0,3-12 0,4-9 0,-3-11 0,-4-11 0,-4-13 0,-9-7 0,4-13 0,-2-10 0,-2-3 0,-2 1 0,-8 4 0,-2 12 0,-4 13 0,-3 15 0,0 19 0,-2 41 0,0 0 0,-18 27 0,13 26 0,-4 13 0,-2 19 0,2 11 0,4 10 0,-2-1 0,12 1 0,1-12 0,1-9 0,2-13 0,5-14 0,3-12 0,-4-17 0,1-6 0,-14-23 0,21-14-42,-21 14 0,19-30-2,-11 11 2</inkml:trace>
          <inkml:trace contextRef="#ctx0" brushRef="#br0" timeOffset="1066.0609">1594 1180 58,'11'-16'37,"-11"16"1,14-15 2,-14 15-13,0 0-8,-25-2-4,14 26-4,-13-6-3,6 10-6,-3-3-2,10 3 0,-1-5 0,10 0 0,2-23 0,16 21 0,2-20 0,3-6 0,2-7 0,3-4 0,1-5 0,-1 0 0,-5 1 0,1 6 0,-7 9 0,-15 5 0,20 18 0,-20 6 0,-2 8 0,-7 5 0,7 2 0,-5-4 0,11-5 0,-4-30 0,21 29-4,-21-29-36,30-17-1,-7-8-2,-2-10 2</inkml:trace>
          <inkml:trace contextRef="#ctx0" brushRef="#br0" timeOffset="1545.0882">2016 1091 115,'2'17'41,"-6"11"2,-3 9-1,-5-17-30,1 23-10,-3-9-2,5-1 0,4-6 0,8-6 0,-3-21 0,0 0 0,27 5 0,-6-28 0,2-7 0,10-5 0,3-5 0,-1 1 0,-5 2 0,-2 11 0,-3 13 0,-25 13 0,18 23 0,-18 7 0,-7 9 0,0 3 0,0 0 0,-1-7 0,7-8 0,15-12 0,5-15 0,4-14 0,4-8 0,4-8 0,5-2 0,-1-3 0,-1 9 0,-11 4 0,-23 22 0,26-8 0,-17 24 0,-9 8 0,-4 6 0,1 7 0,-4-5 0,0-1 0,1-3 0,-1-8 0,7-20 0,0 0 0,11 15 0,-11-15-40,5-24-1,8 4-3,-1 1 2</inkml:trace>
          <inkml:trace contextRef="#ctx0" brushRef="#br0" timeOffset="1886.1078">2824 1005 103,'11'-22'40,"-11"22"1,3-15 1,-26 9-26,16 31-3,-21-11-13,9 12 0,-6 1 0,11-1 0,3 0 0,6-1 0,5-2 0,16-4 0,2 1 0,3 2 0,5 3 0,4 3 0,-3 0 0,1-1 0,-3-3 0,-11 1 0,0-4 0,-7-5 0,-7-16 0,-12 24 0,-15-15 0,-8-2 0,-6 4 0,-14-10 0,15 13-22,-18-7-21,1 2-1,8-5 2,10-4-1</inkml:trace>
          <inkml:trace contextRef="#ctx0" brushRef="#br0" timeOffset="3152.1801">3310 632 112,'-20'-2'38,"20"2"3,0 0-3,-16-17-29,16 17-3,0 0-3,0 0-4,23 21-11,-14-5-26,-9 3-3,-2 11 3,-3 3-3</inkml:trace>
          <inkml:trace contextRef="#ctx0" brushRef="#br0" timeOffset="3310.1893">3350 1108 114,'9'20'40,"-4"-5"2,-5-15-2,-12 20-27,12-20-9,-9 21-10,9-21-32,0 0-3,0 0 1,0 0 0</inkml:trace>
        </inkml:traceGroup>
      </inkml:traceGroup>
    </inkml:traceGroup>
    <inkml:traceGroup>
      <inkml:annotationXML>
        <emma:emma xmlns:emma="http://www.w3.org/2003/04/emma" version="1.0">
          <emma:interpretation id="{E8398590-7611-40E0-BD0D-EC7CAF2EC649}" emma:medium="tactile" emma:mode="ink">
            <msink:context xmlns:msink="http://schemas.microsoft.com/ink/2010/main" type="paragraph" rotatedBoundingBox="4535,11369 17048,10800 17275,15776 4761,163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738547-A755-4B46-8EB4-A0867C9C7EF3}" emma:medium="tactile" emma:mode="ink">
              <msink:context xmlns:msink="http://schemas.microsoft.com/ink/2010/main" type="line" rotatedBoundingBox="4535,11369 17048,10800 17111,12188 4598,12757"/>
            </emma:interpretation>
          </emma:emma>
        </inkml:annotationXML>
        <inkml:traceGroup>
          <inkml:annotationXML>
            <emma:emma xmlns:emma="http://www.w3.org/2003/04/emma" version="1.0">
              <emma:interpretation id="{79DCE6A2-CD85-433F-992E-AC42EED971CB}" emma:medium="tactile" emma:mode="ink">
                <msink:context xmlns:msink="http://schemas.microsoft.com/ink/2010/main" type="inkWord" rotatedBoundingBox="4543,11552 6768,11451 6822,12655 4598,12757"/>
              </emma:interpretation>
              <emma:one-of disjunction-type="recognition" id="oneOf1">
                <emma:interpretation id="interp5" emma:lang="en-US" emma:confidence="0">
                  <emma:literal>Moping</emma:literal>
                </emma:interpretation>
                <emma:interpretation id="interp6" emma:lang="en-US" emma:confidence="0">
                  <emma:literal>Moping)</emma:literal>
                </emma:interpretation>
                <emma:interpretation id="interp7" emma:lang="en-US" emma:confidence="0">
                  <emma:literal>Mapco)</emma:literal>
                </emma:interpretation>
                <emma:interpretation id="interp8" emma:lang="en-US" emma:confidence="0">
                  <emma:literal>Moping]</emma:literal>
                </emma:interpretation>
                <emma:interpretation id="interp9" emma:lang="en-US" emma:confidence="0">
                  <emma:literal>Moping}</emma:literal>
                </emma:interpretation>
              </emma:one-of>
            </emma:emma>
          </inkml:annotationXML>
          <inkml:trace contextRef="#ctx0" brushRef="#br0" timeOffset="-177368.1449">4256 2526 111,'0'0'39,"12"-26"3,-12 26-2,0 0-26,-19-2-5,12 18-9,-14 0 0,6 12 0,-6 3 0,-3 13 0,-6 11 0,1 8 0,-1 4 0,9 7 0,0 3 0,10 4 0,4-4 0,7-5 0,7-7 0,6-7 0,6-7 0,2-16 0,7-5 0,-28-30-2,41-2-40,-21-8-2,-3-15 1,-3-12 0</inkml:trace>
          <inkml:trace contextRef="#ctx0" brushRef="#br0" timeOffset="-176897.118">4330 3089 115,'5'36'39,"-3"-7"2,-4-7-9,9 26-21,-12-11-4,10 12-1,-3-7-4,3 2 0,-1-7-2,-1-9 0,5-5 0,-8-23-2,0 0-3,0 0-2,19-23-4,-30-24-5,22 10 0,-25-28 1,21 14 3,-18-13 3,11 12 6,-1 6 5,-7-3 5,19 23 6,-13-8 0,27 24 0,-14-10-1,20 18-3,-11-6-2,12 13-2,-8 0 0,1 15 0,-7 2 0,-6 12-5,-14-3 0,0 6 0,-10-3 0,-2-3 0,-4-6 0,1-9 0,-3-9 0,1-14 0,19 7 0,-35-32-4,35 16-29,-9-10-8,3 1-2,1 3 2,5-1-1</inkml:trace>
          <inkml:trace contextRef="#ctx0" brushRef="#br0" timeOffset="-176653.104">4770 2807 107,'-16'-5'39,"16"5"-1,-15 18 0,15-18-26,-7 26-5,6-10-2,9 7-3,5-4-3,-13-19-3,39 35-6,-39-35-27,37 5-4,-14-15 3,-6-15-1</inkml:trace>
          <inkml:trace contextRef="#ctx0" brushRef="#br0" timeOffset="-176503.0954">4902 2516 128,'-28'-14'38,"12"19"2,5 12-1,20 1-37,-11 3-7,-3-5-28,5-16-5,21 25-2,-21-25 2</inkml:trace>
          <inkml:trace contextRef="#ctx0" brushRef="#br0" timeOffset="-78752.5044">5004 2992 11,'0'0'26,"0"0"1,0 0 3,0 0-10,0 0-2,0 0-3,-19 10-1,19-10-4,0 0-3,-18 14-1,18-14-1,-19 11-1,19-11-1,0 0-1,-23 18-1,23-18 1,0 0-1,-9 17-1,9-17 1,0 0 1,4 19-1,-4-19 0,0 0 0,12 18 0,-12-18 0,0 0 0,16 9 0,-16-9 0,0 0 0,16 0-1,-16 0 0,0 0 1,0 0-1,17-5 0,-17 5 0,0 0 0,0 0 1,16-9-1,-16 9 0,0 0 0,18-20 0,-18 20 0,12-15 0,-12 15 0,0 0 0,14-20 1,-14 20-1,0 0 0,0 0 0,0 0 0,16-15 0,-16 15 0,0 0 0,2-16 0,-2 16-1,-5-16 1,5 16 0,0 0 0,-16-18 0,16 18 0,-16-3-2,16 3-5,0 0-25,0 0-3,-27 0-1,27 0 0</inkml:trace>
          <inkml:trace contextRef="#ctx0" brushRef="#br0" timeOffset="-176211.0787">5096 2400 129,'0'0'42,"21"8"-1,-8 15 2,-3 4-43,20 18 0,-9 8 0,2 19 0,-5 7 0,1 14 0,-6 4 0,-3 7 0,-6-1 0,-8 1 0,-6-9 0,-3-14 0,-1-13 0,-3-27 0,6-3-3,-10-36-40,-6-19-1,8-22 1,8-12-2</inkml:trace>
          <inkml:trace contextRef="#ctx0" brushRef="#br0" timeOffset="-177750.1668">3112 2554 121,'0'0'40,"0"0"2,4 28-1,-17-8-30,15 18-11,-11 8 0,9 16 0,-5 3 0,1 10 0,-5 1 0,4 3 0,-2-4 0,5-3 0,1-14 0,2-12 0,-4-9 0,3-12 0,0-25 0,0 0 0,7-16 0,0-28 0,2-18 0,0-17 0,3-14 0,4-9 0,1-3 0,3 5 0,-2 12 0,-6 14 0,0 14 0,-3 29 0,-9 31 0,18 0 0,-9 28 0,-2 14 0,-2 7 0,7 11 0,2 3 0,-1-3 0,4-9 0,-2-9 0,-3-12 0,9-16 0,-2-18 0,-1-18 0,7-14 0,1-15 0,8-12 0,-1-9 0,4-7 0,-7 5 0,-1 11 0,-5 14 0,-2 17 0,-22 32 0,15 4 0,-15 31 0,-3 16 0,-2 14 0,-1 16 0,5 7 0,-1-4 0,5 0 0,1-8 0,1-6 0,4-8 0,2-11 0,-1-13 0,-4-11 0,-5-6 0,-1-21 0,0 0 0,0 0 0,0 0 0,0 0-39,-5-23-4,3 5-1,0-1 1</inkml:trace>
        </inkml:traceGroup>
        <inkml:traceGroup>
          <inkml:annotationXML>
            <emma:emma xmlns:emma="http://www.w3.org/2003/04/emma" version="1.0">
              <emma:interpretation id="{65C574A1-50E6-4028-A069-50FE0A15F8F9}" emma:medium="tactile" emma:mode="ink">
                <msink:context xmlns:msink="http://schemas.microsoft.com/ink/2010/main" type="inkWord" rotatedBoundingBox="8183,11227 10365,11128 10414,12194 8231,12294"/>
              </emma:interpretation>
              <emma:one-of disjunction-type="recognition" id="oneOf2">
                <emma:interpretation id="interp10" emma:lang="en-US" emma:confidence="0">
                  <emma:literal>ha,"</emma:literal>
                </emma:interpretation>
                <emma:interpretation id="interp11" emma:lang="en-US" emma:confidence="0">
                  <emma:literal>ha."</emma:literal>
                </emma:interpretation>
                <emma:interpretation id="interp12" emma:lang="en-US" emma:confidence="0">
                  <emma:literal>has"</emma:literal>
                </emma:interpretation>
                <emma:interpretation id="interp13" emma:lang="en-US" emma:confidence="0">
                  <emma:literal>had"</emma:literal>
                </emma:interpretation>
                <emma:interpretation id="interp14" emma:lang="en-US" emma:confidence="0">
                  <emma:literal>ha'"</emma:literal>
                </emma:interpretation>
              </emma:one-of>
            </emma:emma>
          </inkml:annotationXML>
          <inkml:trace contextRef="#ctx0" brushRef="#br0" timeOffset="-175527.0396">6715 2447 128,'0'0'40,"0"0"3,0 0-1,-4 41-40,-6-13-2,11 17 0,-6 6 0,9 11 0,-10 5 0,6 1 0,-1-1 0,4-4 0,-1-10 0,1-9 0,-1-11 0,-2-12 0,0-21 0,0 0 0,23-24 0,-5-8 0,3-5 0,0 0 0,0 0 0,4 7 0,-4 15 0,-1 16 0,-6 15 0,-12 11 0,-2 9 0,-6 3 0,3 2 0,1-6 0,2-4 0,2-13 0,-2-18 0,0 0 0,39 12-15,-22-26-28,3-3-2,-3-3 3,3-3-2</inkml:trace>
          <inkml:trace contextRef="#ctx0" brushRef="#br0" timeOffset="-175193.0204">7230 2851 121,'14'-19'42,"-14"19"2,-23 18-2,-17-1-36,19 17-6,-9-6 0,8 3 0,5-1 0,11-5 0,8-8 0,-2-17 0,32 7 0,-9-17 0,2-6 0,1-3 0,-1-2 0,-4 1 0,-5 3 0,-16 17 0,16-9 0,-16 9 0,2 31 0,-1-6 0,-1 5 0,0 2 0,2-3 0,0-4 0,5-2 0,-7-23 0,21 17-5,-21-17-37,0 0-1,21-31 0,-12 6 0</inkml:trace>
          <inkml:trace contextRef="#ctx0" brushRef="#br0" timeOffset="-174914.0045">7483 2807 119,'0'0'41,"19"-17"2,-19 17-3,18 0-30,-18 0-8,0 0-2,0 0 0,0 0 0,3 19 0,-3-19 0,0 28 0,2-10 0,-4-2 0,0 3 0,2-3 0,-1 0 0,1-16 0,0 24 0,0-24 0,0 25 0,0-25 0,-6 24 0,6-24 0,0 0 0,-10 25 0,-6-25-28,16 0-16,-23-12-1,23 12 1</inkml:trace>
          <inkml:trace contextRef="#ctx0" brushRef="#br0" timeOffset="-172314.8559">8711 2006 48,'0'0'33,"0"0"3,0 0 0,-9 19-9,9-19-5,0 0-6,-19 16-5,19 2-3,0-18-3,-16 23-2,16-23-4,-11 17-3,11-17-5,0 0-10,0 0-19,0 0-1,18 7 0,-18-7 0</inkml:trace>
          <inkml:trace contextRef="#ctx0" brushRef="#br0" timeOffset="-172103.8438">8842 2032 110,'-14'18'37,"0"7"2,-2 8-4,-6-19-26,17 9-3,-2-6-6,7-17-6,9 27-21,-9-27-11,11 16 0,-11-16 0,19 7 0</inkml:trace>
        </inkml:traceGroup>
        <inkml:traceGroup>
          <inkml:annotationXML>
            <emma:emma xmlns:emma="http://www.w3.org/2003/04/emma" version="1.0">
              <emma:interpretation id="{DB50435B-9796-4238-B045-B97ED93A6990}" emma:medium="tactile" emma:mode="ink">
                <msink:context xmlns:msink="http://schemas.microsoft.com/ink/2010/main" type="inkWord" rotatedBoundingBox="10846,11732 11260,11713 11290,12382 10876,12401"/>
              </emma:interpretation>
              <emma:one-of disjunction-type="recognition" id="oneOf3">
                <emma:interpretation id="interp15" emma:lang="en-US" emma:confidence="0">
                  <emma:literal>4,</emma:literal>
                </emma:interpretation>
                <emma:interpretation id="interp16" emma:lang="en-US" emma:confidence="0">
                  <emma:literal>V,</emma:literal>
                </emma:interpretation>
                <emma:interpretation id="interp17" emma:lang="en-US" emma:confidence="0">
                  <emma:literal>VI,</emma:literal>
                </emma:interpretation>
                <emma:interpretation id="interp18" emma:lang="en-US" emma:confidence="0">
                  <emma:literal>Y,</emma:literal>
                </emma:interpretation>
                <emma:interpretation id="interp19" emma:lang="en-US" emma:confidence="0">
                  <emma:literal>VI</emma:literal>
                </emma:interpretation>
              </emma:one-of>
            </emma:emma>
          </inkml:annotationXML>
          <inkml:trace contextRef="#ctx0" brushRef="#br0" timeOffset="-174053.9553">9325 2688 98,'6'-16'39,"-6"16"2,0-26 0,0 26-24,0 0-3,0 0-9,0 0-5,23 5 0,-20 13 0,8 11 0,-2 5 0,5 10 0,0 1 0,0 5 0,0-3 0,0-5 0,0-3 0,1-13 0,2-6 0,-17-20 0,35 0-16,-26-20-27,4-10 0,-8-10 0,-2-4 0</inkml:trace>
          <inkml:trace contextRef="#ctx0" brushRef="#br0" timeOffset="-173772.9393">9656 2602 91,'23'-14'40,"-23"14"3,0 0-2,10 23-12,-10-23-18,-12 31-11,1-10 0,4 13 0,-11 1 0,4 7 0,-3-3 0,1-1 0,0-3 0,4-3 0,-3-4 0,5-3 0,6-6 0,4-19 0,-9 26 0,9-26 0,0 0 0,0 0-41,16-8-2,-16 8-2,18-30 1</inkml:trace>
          <inkml:trace contextRef="#ctx0" brushRef="#br0" timeOffset="-173532.9255">9739 3034 113,'1'23'42,"-1"1"1,0 3-2,0-4-25,6 7-16,-10-8 0,8 1 0,-1-3 0,-3-20 0,9 29 0,-9-29-17,0 0-24,0 0-2,0 0 1,7-22-1</inkml:trace>
        </inkml:traceGroup>
        <inkml:traceGroup>
          <inkml:annotationXML>
            <emma:emma xmlns:emma="http://www.w3.org/2003/04/emma" version="1.0">
              <emma:interpretation id="{BD001235-2173-4AC7-A314-5EDD3FC55AE7}" emma:medium="tactile" emma:mode="ink">
                <msink:context xmlns:msink="http://schemas.microsoft.com/ink/2010/main" type="inkWord" rotatedBoundingBox="11924,11197 14202,11093 14254,12235 11976,12338"/>
              </emma:interpretation>
              <emma:one-of disjunction-type="recognition" id="oneOf4">
                <emma:interpretation id="interp20" emma:lang="en-US" emma:confidence="1">
                  <emma:literal>-self</emma:literal>
                </emma:interpretation>
                <emma:interpretation id="interp21" emma:lang="en-US" emma:confidence="0">
                  <emma:literal>•self</emma:literal>
                </emma:interpretation>
                <emma:interpretation id="interp22" emma:lang="en-US" emma:confidence="0">
                  <emma:literal>-Self</emma:literal>
                </emma:interpretation>
                <emma:interpretation id="interp23" emma:lang="en-US" emma:confidence="0">
                  <emma:literal>-serf</emma:literal>
                </emma:interpretation>
                <emma:interpretation id="interp24" emma:lang="en-US" emma:confidence="0">
                  <emma:literal>-Pelf</emma:literal>
                </emma:interpretation>
              </emma:one-of>
            </emma:emma>
          </inkml:annotationXML>
          <inkml:trace contextRef="#ctx0" brushRef="#br0" timeOffset="-170087.7285">11495 2530 111,'21'-20'39,"-21"20"3,-7-15-2,7 15-29,-30 3-3,12 9-4,-1-6-4,0 8 0,-1 0 0,8 2 0,-1 3 0,8 0 0,10 2 0,4 4 0,2 3 0,3 5 0,-3 4 0,-1 2 0,1-2 0,-6 0 0,-7-6 0,-1-2 0,-10-8 0,-4-11 0,-3-6 0,-3-11 0,23 7 0,-39-30-10,39 30-23,-10-27-11,6 12 1,4 15 1,0 0 8,13-21 12,13 26 9,-3-5 12,5-2 22,4-12 12,14 9 4,-5-18-1,10-7-4,4 7-11,-25-21-4,14 20-5,-25-19-2,4 19-3,-16-4 0,-7 28-2,-9-18-1,9 18-4,-31 20 0,13 2 0,-2 8 0,5 4 0,6 3 0,9-1 0,7 0 0,5-7 0,11 1 0,-3-21-7,24 0-35,-9-4 0,-3-10-1,1-13 0</inkml:trace>
          <inkml:trace contextRef="#ctx0" brushRef="#br0" timeOffset="-169833.714">12201 1990 111,'-25'44'42,"11"2"1,2 17 0,-1 0-27,8 20-16,-4 0 0,6 6 0,1-3 0,4-1 0,0-6 0,1-16 0,1-7 0,-4-26 0,17 2-14,-17-32-28,25-13-1,-14-15 0,-1-9 1</inkml:trace>
          <inkml:trace contextRef="#ctx0" brushRef="#br0" timeOffset="-169353.6864">12263 2681 102,'21'-12'37,"9"8"1,2-10-4,14 10-46,8 3-22,-8-13-1,9 10-1,-13-8-1</inkml:trace>
          <inkml:trace contextRef="#ctx0" brushRef="#br0" timeOffset="-169473.6934">12683 2083 98,'-5'-33'40,"-6"3"3,-8 6-2,19 24-26,-38-27-4,17 29-4,-10 0-7,8 17 0,-11 6 0,6 12 0,0 10 0,8 14 0,1 10 0,6 13 0,3 6 0,10 6 0,3 3 0,8 1 0,3-7 0,-2-10 0,4-8 0,-3-15 0,-8-7 0,-14-27 0,11 2-11,-2-28-32,-35-19-1,1-15 1,2-15-1</inkml:trace>
          <inkml:trace contextRef="#ctx0" brushRef="#br0" timeOffset="-170786.7685">10434 2769 94,'0'0'39,"0"-16"1,0 16-1,-4-21-26,20 23-2,-16-2-3,25-14-3,-7 8-4,1-4-6,11 15-17,-3-7-18,-6-1 0,2 3 0,-6-4 0</inkml:trace>
        </inkml:traceGroup>
        <inkml:traceGroup>
          <inkml:annotationXML>
            <emma:emma xmlns:emma="http://www.w3.org/2003/04/emma" version="1.0">
              <emma:interpretation id="{7181173F-3BB2-4FDB-BFC4-77422680515A}" emma:medium="tactile" emma:mode="ink">
                <msink:context xmlns:msink="http://schemas.microsoft.com/ink/2010/main" type="inkWord" rotatedBoundingBox="15380,10875 17048,10800 17109,12130 15441,12206"/>
              </emma:interpretation>
              <emma:one-of disjunction-type="recognition" id="oneOf5">
                <emma:interpretation id="interp25" emma:lang="en-US" emma:confidence="1">
                  <emma:literal>map"</emma:literal>
                </emma:interpretation>
                <emma:interpretation id="interp26" emma:lang="en-US" emma:confidence="0">
                  <emma:literal>map!</emma:literal>
                </emma:interpretation>
                <emma:interpretation id="interp27" emma:lang="en-US" emma:confidence="0">
                  <emma:literal>map'"</emma:literal>
                </emma:interpretation>
                <emma:interpretation id="interp28" emma:lang="en-US" emma:confidence="0">
                  <emma:literal>map:</emma:literal>
                </emma:interpretation>
                <emma:interpretation id="interp29" emma:lang="en-US" emma:confidence="0">
                  <emma:literal>map''</emma:literal>
                </emma:interpretation>
              </emma:one-of>
            </emma:emma>
          </inkml:annotationXML>
          <inkml:trace contextRef="#ctx0" brushRef="#br0" timeOffset="-168620.6446">13943 2503 118,'0'0'42,"0"0"0,2 20 0,-29-4-34,26 12-5,-8-4-3,5 1 0,-1-6 0,3-3 0,2-16 0,16-2 0,-16 2 0,27-35 0,-10 9 0,1-2 0,3-2 0,-3 3 0,-2 6 0,-16 21 0,23-16 0,-23 16 0,8 20 0,-8-3 0,4 3 0,0-4 0,-3 1 0,-1-17 0,20 14 0,-20-14 0,30-10 0,-13-3 0,3-1 0,1 0 0,-2 4 0,-19 10 0,27-9 0,-27 9 0,21 17 0,-12-1 0,-2 5 0,-2 0 0,2 2 0,-3-2 0,-2-1 0,-2-20 0,1 30 0,-1-30 0,2 19-9,-2-19-34,0 0 0,0 0 0,23-19 0</inkml:trace>
          <inkml:trace contextRef="#ctx0" brushRef="#br0" timeOffset="-168280.6251">14487 2474 99,'7'-23'41,"-7"23"2,-19-4-1,19 4-23,-23 16-8,-4-5-11,13 8 0,-4 0 0,6 2 0,7-3 0,5-18 0,9 23 0,8-23 0,10-9 0,1-7 0,4-3 0,1-1 0,-3 1 0,-7 3 0,-7 7 0,-16 9 0,0 0 0,14 36 0,-16-8 0,-5 5 0,-3 4 0,3-2 0,5 0 0,-5-12 0,14 5 0,-7-28-24,0 0-19,0 0-1,0 0 2,14-17-1</inkml:trace>
          <inkml:trace contextRef="#ctx0" brushRef="#br0" timeOffset="-167807.5981">14722 2496 108,'0'0'42,"7"30"0,-13 2 0,-17-4-31,29 21-3,-17-5-6,15 11-2,-8-4 0,4 1 0,0-3 0,4-5 0,-3-5 0,1-7 0,-2-8 0,0-6 0,0-18 0,0 0 0,0 0 0,0 0 0,6-32 0,-6-3 0,-2-11 0,4-10 0,5-5 0,3-6 0,1 2 0,3 0 0,4 9 0,-3 10 0,8 7 0,2 11 0,2 11 0,-4 11 0,-1 8 0,3 12 0,-5 5 0,1 8 0,-5 3 0,-9 5 0,-13 0 0,1-2 0,-9-5 0,-7-8 0,0-6 0,-4-11 0,-3-3 0,3-10 0,7 5 0,-19-15-8,21 10-37,-3-1-2,-2 6 2</inkml:trace>
          <inkml:trace contextRef="#ctx0" brushRef="#br0" timeOffset="-165022.4388">15528 1764 103,'-14'17'39,"-7"8"2,-4-1-2,-10-6-29,17 12-5,1-4-5,1-15-22,16-11-17,0 0-1,23 10 0,-4-13 0</inkml:trace>
          <inkml:trace contextRef="#ctx0" brushRef="#br0" timeOffset="-165199.4489">15373 1686 98,'19'-8'40,"-19"8"-1,0 0 2,0 0-33,0 0 0,-14 28-1,14-28-2,-23 35-2,7-14-2,4 2 0,0 0-4,12-23-3,-11 31-6,11-31-23,0 0-7,0 0 3,0 0-3</inkml:trace>
        </inkml:traceGroup>
      </inkml:traceGroup>
      <inkml:traceGroup>
        <inkml:annotationXML>
          <emma:emma xmlns:emma="http://www.w3.org/2003/04/emma" version="1.0">
            <emma:interpretation id="{1D307931-62FD-430B-A5F2-D7F5A7E1C1D5}" emma:medium="tactile" emma:mode="ink">
              <msink:context xmlns:msink="http://schemas.microsoft.com/ink/2010/main" type="line" rotatedBoundingBox="4396,14414 8489,12916 9146,14713 5054,16211"/>
            </emma:interpretation>
          </emma:emma>
        </inkml:annotationXML>
        <inkml:traceGroup>
          <inkml:annotationXML>
            <emma:emma xmlns:emma="http://www.w3.org/2003/04/emma" version="1.0">
              <emma:interpretation id="{70917040-E9BC-49E1-BE5C-9439BFEC9BDE}" emma:medium="tactile" emma:mode="ink">
                <msink:context xmlns:msink="http://schemas.microsoft.com/ink/2010/main" type="inkWord" rotatedBoundingBox="4396,14414 8489,12916 9146,14713 5054,16211"/>
              </emma:interpretation>
              <emma:one-of disjunction-type="recognition" id="oneOf6">
                <emma:interpretation id="interp30" emma:lang="en-US" emma:confidence="0">
                  <emma:literal>[Tip-is</emma:literal>
                </emma:interpretation>
                <emma:interpretation id="interp31" emma:lang="en-US" emma:confidence="0">
                  <emma:literal>[Lip-is</emma:literal>
                </emma:interpretation>
                <emma:interpretation id="interp32" emma:lang="en-US" emma:confidence="0">
                  <emma:literal>[Pip-is</emma:literal>
                </emma:interpretation>
                <emma:interpretation id="interp33" emma:lang="en-US" emma:confidence="0">
                  <emma:literal>[Hip-is</emma:literal>
                </emma:interpretation>
                <emma:interpretation id="interp34" emma:lang="en-US" emma:confidence="0">
                  <emma:literal>[Sip-is</emma:literal>
                </emma:interpretation>
              </emma:one-of>
            </emma:emma>
          </inkml:annotationXML>
          <inkml:trace contextRef="#ctx0" brushRef="#br0" timeOffset="-88473.0604">6076 4719 66,'0'0'35,"0"0"1,-18 7 2,6 20-18,-17-12-4,12 26-5,-17-8-3,11 15-2,-7-4-1,11 8-2,1-4 0,9-1-2,8-6 1,6-3-2,7-6 0,4-6-1,9-3-1,-2-16-4,10 7-9,-6-17-22,1-6-3,-5-5 2,-2-9-2</inkml:trace>
          <inkml:trace contextRef="#ctx0" brushRef="#br0" timeOffset="-88248.0474">6175 4921 66,'0'0'37,"0"28"0,-2 2 3,-2 18-13,-10-13-15,19 14-3,-10-9-2,9 8-3,-4-9-3,5-4 0,-1-5-4,-4-30-5,10 33-9,-10-33-20,0 0-2,7-19 2,-10-6-3</inkml:trace>
          <inkml:trace contextRef="#ctx0" brushRef="#br0" timeOffset="-87993.033">6210 4948 76,'0'0'37,"23"-13"-1,-23 13 1,32-7-23,-6 25-2,-26-18-1,32 30-6,-22-11 1,5 13-3,-14-4 1,-2 7-1,-15-7 0,-4 4 0,-8-8-2,-2-3 1,-2-5 0,2-11-2,6-5-4,1-19-1,23 19-9,-11-28-24,15 3-2,4 3 1,3 0-2</inkml:trace>
          <inkml:trace contextRef="#ctx0" brushRef="#br0" timeOffset="-87539.007">6604 5044 76,'0'0'37,"14"-16"-2,-14 16 2,0 0-20,0 0-4,21 15-4,-21-15-4,25-6-1,-25 6-2,35-10-1,-12 6-2,-6-6-3,12 13-13,-8-3-19,-21 0-3,16 4 2,-16-4-2</inkml:trace>
          <inkml:trace contextRef="#ctx0" brushRef="#br0" timeOffset="-87278.992">7029 4898 89,'7'18'36,"-7"-18"1,-2 33 3,8-1-28,-15-13 0,14 16-5,-9-6-2,8 2-2,-2-8-1,3 0-1,-1-4-2,-4-19-2,10 25-5,-10-25-15,0 0-15,4-16-1,-4 16 1,1-25-1</inkml:trace>
          <inkml:trace contextRef="#ctx0" brushRef="#br0" timeOffset="-86918.9715">7213 4668 77,'0'0'38,"26"7"-1,-26-7 3,25 20-17,-6 11-12,-8-8-2,15 17-3,-6-1 1,3 12-2,-8-3-3,3 10-2,-7-2 0,-4 5 0,-13-5 0,-4 1 0,-6-6 0,-3-4 0,-3-6 0,-4-17 0,14 2-26,-10-13-16,5-10-1,1-8 2</inkml:trace>
          <inkml:trace contextRef="#ctx0" brushRef="#br0" timeOffset="-99759.7059">4854 4829 26,'0'0'29,"0"0"1,0 0 2,2-18-11,-2 18-4,0 0-2,0 0-5,0 0-4,0 0-1,0 0 0,0 0-2,0 0 1,0 0 0,0 0 0,0 0 0,0 0 0,0 0 0,0 0 0,0 0-1,-9-16-1,9 16-1,0 0 0,0 0 0,9-15-1,-9 15 0,0 0 0,18-22 0,-18 22-1,0 0 1,21-19 0,-21 19 1,0 0-1,16-5 0,-16 5 0,0 0 0,0 0 0,21 9 0,-21-9 0,23 12 1,-23-12-1,25 17 1,-25-17 0,21 23 0,-21-23 1,19 27-1,-19-27 0,11 30 1,-11-30-1,3 30 0,-1-15 0,-2 1 0,-2 4 0,1-1-1,-5 2 2,-1 0-2,-3 4 3,-1 0-3,-1 1 0,-1 0 0,1-1 0,0-2 0,-1-6 0,4-1 0,9-16 0,-16 21 0,16-21 0,-17 9 0,17-9 0,-23 2 0,23-2 0,-23 0 0,23 0 0,-18-4 0,18 4 0,0 0 0,-19-15 0,19 15 0,-2-16 0,2 16 0,0-18 0,0 18 0,5-17 0,-5 17 0,16-11 0,-16 11 0,20 2 0,-20-2 0,28 16 0,-28-16 0,30 21 0,-14-9 0,1 0 0,-1 2 0,-16-14 0,27 13 0,-27-13 0,21 7 0,-21-7 0,19 0 0,-19 0-2,0 0-4,22 2-3,-22-2-13,0 0-18,0 0 0,0 0 1,0 0 0</inkml:trace>
          <inkml:trace contextRef="#ctx0" brushRef="#br0" timeOffset="79544.5496">5446 4865 23,'0'0'22,"0"0"0,0 0 2,14-18-2,-14 18-3,0 0 0,0 0-2,0 0-1,0 0-3,0 0-3,0 0-2,0 0-1,0 0-2,0 0-1,0 0 1,-11 23-2,11-23 1,-16 34-1,7-13 0,4 7-1,-2 0 0,4 2 0,1-2-2,7 2 0,6-4 0,5-3 0,1-5 0,4-10 0,1-2 0,-5-19-7,10 13-14,-11-22-18,-4-3-2,-10 0 1,-6-3-1</inkml:trace>
          <inkml:trace contextRef="#ctx0" brushRef="#br0" timeOffset="-39739.2729">5806 5434 18,'-16'-10'23,"16"10"3,0 0-5,0 0 0,0 0-2,0 0-2,16 7-2,-16-7-1,0 0-3,0 0-2,0 0-2,-2-16-1,2 16-2,0 0-1,0 0 0,0 0-1,0 0 0,3-16 0,-3 16 1,0 0-1,-1 18 1,1-18-1,0 19 0,0-19 0,-2 21-1,2-21-1,0 0 0,2 20 1,-2-20-1,0 0 0,3 17 0,-3-17 0,-7 19-2,9-1-1,-2-18-3,3 39-5,-3-22-26,0-17-1,23 13 1,-23-13-1</inkml:trace>
          <inkml:trace contextRef="#ctx0" brushRef="#br0" timeOffset="79796.5641">5474 4334 109,'16'32'38,"-20"-14"0,2 6-1,1-5-36,1-19-33,16 23-4,-16-23-1,0 0-2</inkml:trace>
          <inkml:trace contextRef="#ctx0" brushRef="#br0" timeOffset="-103084.8961">4404 5316 97,'0'0'36,"0"0"-1,2 27 2,12-3-28,-9-3-5,4-3-10,3 3-28,1 9-2,-10-2 1,6 9-2</inkml:trace>
          <inkml:trace contextRef="#ctx0" brushRef="#br0" timeOffset="-102891.8851">4514 6330 101,'-2'44'34,"2"-3"1,0-6-2,-16-5-30,21-2-2,11 2-10,0-7-24,-16-23 0,16 24 0,-16-24-2</inkml:trace>
          <inkml:trace contextRef="#ctx0" brushRef="#br0" timeOffset="-103369.9124">4371 5412 97,'19'-13'38,"-19"13"2,-2-16-2,2 16-23,0 0-3,0 0-3,-28-3-3,10 6-6,-10-3 0,-11 6 0,-12-1 0,-9 4 0,-14 0 0,-7 3 0,-11-3 0,-3 3 0,-4-2 0,9 1 0,10 1 0,8-1 0,8-4 0,17 3 0,13 1 0,11-2 0,23-9 0,-5 21 0,5-21 0,37 16 0,2-6 0,7-1 0,12 5 0,9 5 0,2 4 0,10 5 0,3 2 0,-5 5 0,-3 0 0,-5 2 0,-9-1 0,-9-7 0,-12-1 0,-23 2 0,-16 4 0,-23 6 0,-17 11 0,-22 9 0,-18 7 0,-13 6 0,-6 5 0,2-1 0,12 0 0,11-5 0,17-12 0,19-7 0,18-9 0,24-6 0,17-8 0,12-7 0,12-9 0,11-5 0,4-7 0,13-7 0,6-6 0,2-1 0,4-6 0,0 2 0,-1 0 0,-1 2 0,-9 6 0,-8 2 0,-13 3 0,-11 1 0,-8 6 0,-10-4 0,-3 5 0,-21-5-7,27-23-33,-22 7-1,-1-1 0,-6-8 1</inkml:trace>
        </inkml:traceGroup>
      </inkml:traceGroup>
      <inkml:traceGroup>
        <inkml:annotationXML>
          <emma:emma xmlns:emma="http://www.w3.org/2003/04/emma" version="1.0">
            <emma:interpretation id="{B0D64017-66EB-437A-A866-012829C7CF03}" emma:medium="tactile" emma:mode="ink">
              <msink:context xmlns:msink="http://schemas.microsoft.com/ink/2010/main" type="line" rotatedBoundingBox="9241,14498 11969,14457 11993,16025 9265,16066"/>
            </emma:interpretation>
          </emma:emma>
        </inkml:annotationXML>
        <inkml:traceGroup>
          <inkml:annotationXML>
            <emma:emma xmlns:emma="http://www.w3.org/2003/04/emma" version="1.0">
              <emma:interpretation id="{A4CBE3E5-5C97-4F56-9CA2-F7961049E425}" emma:medium="tactile" emma:mode="ink">
                <msink:context xmlns:msink="http://schemas.microsoft.com/ink/2010/main" type="inkWord" rotatedBoundingBox="9245,14726 10171,14712 10186,15724 9260,15738"/>
              </emma:interpretation>
              <emma:one-of disjunction-type="recognition" id="oneOf7">
                <emma:interpretation id="interp35" emma:lang="en-US" emma:confidence="1">
                  <emma:literal>M</emma:literal>
                </emma:interpretation>
                <emma:interpretation id="interp36" emma:lang="en-US" emma:confidence="0">
                  <emma:literal>m</emma:literal>
                </emma:interpretation>
                <emma:interpretation id="interp37" emma:lang="en-US" emma:confidence="0">
                  <emma:literal>n</emma:literal>
                </emma:interpretation>
                <emma:interpretation id="interp38" emma:lang="en-US" emma:confidence="0">
                  <emma:literal>y</emma:literal>
                </emma:interpretation>
                <emma:interpretation id="interp3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83345.7671">7906 5614 85,'0'0'36,"0"0"0,-9-18 2,9 18-22,0 0-4,-10 23-2,-1-4-3,11 25-2,-9 4 0,6 17 0,-9 5-5,1 18 0,-5 3 0,4 0 0,-8-4 0,4-3 0,1-9 0,2-4 0,6-15 0,4-10 0,-1-13 0,6-10 0,-2-23 0,0 0 0,23-16 0,-9-19 0,-2-9 0,2-17 0,4-13 0,0-12 0,1-9 0,2 2 0,-1 5 0,-4 7 0,-2 12 0,-2 17 0,-1 18 0,-11 34 0,0 0 0,14 32 0,-11 12 0,6 7 0,5 5 0,4 6 0,5-4 0,5-9 0,4-12 0,1-13 0,4-17 0,1-14 0,-1-12 0,-2-16 0,0-13 0,-1-10 0,-1-10 0,1-3 0,-8 10 0,1 1 0,-10 11 0,-1 12 0,-7 13 0,-9 24 0,0 0 0,14 38 0,-14-1 0,0 16 0,0 8 0,0 13 0,0 3 0,0 6 0,2-2 0,2-2 0,1-4 0,0-8 0,2-7 0,0-13 0,2-10 0,-4-14 0,-5-23 0,25 5 0,-9-19 0,-7-17 0,12 6-4,-12-15-37,3 1-2,-7-1 2,-3 6-2</inkml:trace>
        </inkml:traceGroup>
        <inkml:traceGroup>
          <inkml:annotationXML>
            <emma:emma xmlns:emma="http://www.w3.org/2003/04/emma" version="1.0">
              <emma:interpretation id="{7E4A16A3-9327-4B53-AE2F-DC738C623C44}" emma:medium="tactile" emma:mode="ink">
                <msink:context xmlns:msink="http://schemas.microsoft.com/ink/2010/main" type="inkWord" rotatedBoundingBox="10495,14479 11969,14457 11993,16025 10519,16047"/>
              </emma:interpretation>
              <emma:one-of disjunction-type="recognition" id="oneOf8">
                <emma:interpretation id="interp40" emma:lang="en-US" emma:confidence="0">
                  <emma:literal>(pin)</emma:literal>
                </emma:interpretation>
                <emma:interpretation id="interp41" emma:lang="en-US" emma:confidence="0">
                  <emma:literal>(pi)</emma:literal>
                </emma:interpretation>
                <emma:interpretation id="interp42" emma:lang="en-US" emma:confidence="0">
                  <emma:literal>(pif</emma:literal>
                </emma:interpretation>
                <emma:interpretation id="interp43" emma:lang="en-US" emma:confidence="0">
                  <emma:literal>"too</emma:literal>
                </emma:interpretation>
                <emma:interpretation id="interp44" emma:lang="en-US" emma:confidence="0">
                  <emma:literal>(pig)</emma:literal>
                </emma:interpretation>
              </emma:one-of>
            </emma:emma>
          </inkml:annotationXML>
          <inkml:trace contextRef="#ctx0" brushRef="#br0" timeOffset="-81788.6781">10152 5334 113,'17'0'40,"-10"20"2,6 16-2,3-11-28,12 42-4,-7 1-8,16 18 0,-3 8 0,4 11 0,-2 0 0,-6 4 0,-11 4 0,-8-2 0,-18-3 0,-11-2 0,-14-6 0,-8-9 0,-3-10 0,-6-26-7,12-3-34,-2-23-3,11-22 1,10-25-1</inkml:trace>
          <inkml:trace contextRef="#ctx0" brushRef="#br0" timeOffset="-82089.6953">10025 5445 103,'0'0'36,"-23"9"1,28 13-4,-9 1-38,6-5-27,16 6-3,-6-8 0,8 0-2</inkml:trace>
          <inkml:trace contextRef="#ctx0" brushRef="#br0" timeOffset="-82224.703">9894 5806 112,'0'0'39,"-17"-4"2,1 18-2,7 18-30,-10-9-1,13 10-5,4-2-1,8 1 0,4-2-2,8-9-2,7-4-3,-4-22-8,14-2-25,-7-14-3,-5-11 2,-3-10-2</inkml:trace>
          <inkml:trace contextRef="#ctx0" brushRef="#br0" timeOffset="-82495.7184">9431 6144 100,'12'-23'37,"4"4"2,3 10-3,15 9-25,-11-14-2,15 19-2,-9 1-1,4 15-3,-10 1 1,-2 15-1,-16 2-3,-5 8 0,-15 0 0,-8 0 0,-7-3 0,-4-10 0,1-8 0,-2-14 0,10-8 0,2-20-5,18 0-30,-2-14-5,5-5-1,5-5 0</inkml:trace>
          <inkml:trace contextRef="#ctx0" brushRef="#br0" timeOffset="-82736.7322">9436 6175 109,'2'27'39,"-1"8"1,-4 12 0,-9-5-29,17 21-2,-10-7-2,6 5-7,-1-5 0,2-7 0,-2-5 0,0-12 0,5-6-7,-5-26-7,0 0-25,4-30-2,-6-3 2,2-14-2</inkml:trace>
          <inkml:trace contextRef="#ctx0" brushRef="#br0" timeOffset="-77224.4169">10042 6152 68,'0'0'30,"0"0"2,6-19-5,-6 19-12,0 0-4,0 0-2,0 0-2,0 0-1,0 0-1,0 0 0,0 0 0,-11 19-1,11-19-1,-12 19-1,12-19 1,-14 25-1,14-25-1,-15 26-1,15-26 2,-7 26-3,7-26 2,6 23-1,-6-23 0,23 13 0,-23-13 1,28 7-1,-28-7 0,30 0 1,-30 0-1,26-6 1,-26 6-1,23-10 1,-23 10 0,21-13-1,-21 13 0,30-15 1,-30 15-1,30-16 0,-30 16 1,23-11-1,-23 11 0,16-5 0,-16 5 0,0 0 1,0 0 0,2-16-1,-2 16 0,-2-19 1,2 19-1,-4-26 1,4 26-1,-15-23 1,15 23-1,-27-11 0,27 11 0,-26-3-3,19 19-7,-9-6-28,16-10 0,-16 9-2,16-9 1</inkml:trace>
          <inkml:trace contextRef="#ctx0" brushRef="#br0" timeOffset="-82984.7464">9314 5482 100,'16'-20'39,"-16"20"2,0 0-2,-12 28-24,-25 2-3,9 30-3,-18 6-9,2 18 0,-2 13 0,7 6 0,2 2 0,11 2 0,8-7 0,8-4 0,10-10 0,10-9 0,2-10 0,3-15 0,9-3 0,-17-21-34,16-10-7,-2-20-1,-1-7 1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0.4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CE0FD8-6F76-411E-BD0B-1C1814576889}" emma:medium="tactile" emma:mode="ink">
          <msink:context xmlns:msink="http://schemas.microsoft.com/ink/2010/main" type="writingRegion" rotatedBoundingBox="13747,6826 12086,8508 11684,8111 13345,6429"/>
        </emma:interpretation>
      </emma:emma>
    </inkml:annotationXML>
    <inkml:traceGroup>
      <inkml:annotationXML>
        <emma:emma xmlns:emma="http://www.w3.org/2003/04/emma" version="1.0">
          <emma:interpretation id="{F300693E-9A5D-4955-AD20-CC2DBA4465B0}" emma:medium="tactile" emma:mode="ink">
            <msink:context xmlns:msink="http://schemas.microsoft.com/ink/2010/main" type="paragraph" rotatedBoundingBox="13747,6826 12086,8508 11684,8111 13345,6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C7F2B5-52A6-46B5-AF05-88888BC8FED7}" emma:medium="tactile" emma:mode="ink">
              <msink:context xmlns:msink="http://schemas.microsoft.com/ink/2010/main" type="line" rotatedBoundingBox="13747,6826 12086,8508 11684,8111 13345,6429"/>
            </emma:interpretation>
          </emma:emma>
        </inkml:annotationXML>
        <inkml:traceGroup>
          <inkml:annotationXML>
            <emma:emma xmlns:emma="http://www.w3.org/2003/04/emma" version="1.0">
              <emma:interpretation id="{F0261BBC-B52A-42B4-B5DD-F690773CA09E}" emma:medium="tactile" emma:mode="ink">
                <msink:context xmlns:msink="http://schemas.microsoft.com/ink/2010/main" type="inkWord" rotatedBoundingBox="13747,6826 12086,8508 11684,8111 13345,6429">
                  <msink:destinationLink direction="with" ref="{DBDA8916-C9CE-4C52-BC3E-F16A14BC7CD5}"/>
                  <msink:destinationLink direction="with" ref="{4043B958-2C85-45B2-91A9-BC15383544BA}"/>
                </msink:context>
              </emma:interpretation>
              <emma:one-of disjunction-type="recognition" id="oneOf0">
                <emma:interpretation id="interp0" emma:lang="en-US" emma:confidence="0">
                  <emma:literal>pion</emma:literal>
                </emma:interpretation>
                <emma:interpretation id="interp1" emma:lang="en-US" emma:confidence="0">
                  <emma:literal>pico'</emma:literal>
                </emma:interpretation>
                <emma:interpretation id="interp2" emma:lang="en-US" emma:confidence="0">
                  <emma:literal>'i'"</emma:literal>
                </emma:interpretation>
                <emma:interpretation id="interp3" emma:lang="en-US" emma:confidence="0">
                  <emma:literal>"""</emma:literal>
                </emma:interpretation>
                <emma:interpretation id="interp4" emma:lang="en-US" emma:confidence="0">
                  <emma:literal>"#"</emma:literal>
                </emma:interpretation>
              </emma:one-of>
            </emma:emma>
          </inkml:annotationXML>
          <inkml:trace contextRef="#ctx0" brushRef="#br0">-1422 1344 89,'0'-21'39,"0"21"1,0 0 1,3-22-26,17 27-5,-20-5-4,35-2-1,-12 4-2,9 7-1,-1-1-1,-1 6 0,-7 0 0,-2 4 1,-8 3-2,-6 4 0,-9-1 0,-7 3 0,-7-3 0,-1-1 0,-3-2 0,1-3 0,-2-4 0,3-7 0,18-7 0,-28-7 0,28 7-7,-18-26-9,22 8-26,-6 2-1,2 0 0,0 16 1</inkml:trace>
          <inkml:trace contextRef="#ctx0" brushRef="#br0" timeOffset="-311.0178">-1362 1344 87,'0'0'38,"0"0"1,0 0 2,28 0-28,-28 0-3,0 0-2,0 22 0,5 2-3,-3-3 1,0 18-6,-4 1 0,4 10 0,-6 2 0,1 3 0,1-3 0,0-2 0,2-6 0,0-9 0,0-5 0,0-13 0,0-17 0,0 0 0,19-9 0,-24-31-17,7 5-28,-2-11 1,-2-7-1,-3-1 2</inkml:trace>
          <inkml:trace contextRef="#ctx0" brushRef="#br0" timeOffset="176300.0838">-683 1160 44,'0'0'32,"0"0"2,0 0-1,0 0-19,0 0 0,0 0-2,0 0-2,-16-7-2,16 7-1,0 0-1,0 23-2,0-23 0,-9 21-2,9-21-1,0 26-1,0-26 1,18 18-1,-18-18 1,27 10 0,-27-10-1,28 0 1,-10-3 0,-3-2 0,1-6-1,0-1 1,-16 12 0,16-30-1,-9 11 1,-3 1-1,-3-1 1,1 1 0,-2 18-1,-9-26 1,9 26 0,-16-16 0,16 16 0,0 0 0,-21-11 0,21 11-1,-26-5 1,10 3-1,16 2 0,-28-5 0,28 5 0,-22-5 0,22 5-3,-19-4-10,19 4-27,16 0-1,-16 0 0,23-3-1</inkml:trace>
          <inkml:trace contextRef="#ctx0" brushRef="#br0" timeOffset="514.0294">-902 765 113,'-16'3'40,"16"-3"1,-23 26-2,25-10-36,4 4-13,-6-20-29,24 8 0,-6-8-1,-2-8 0</inkml:trace>
          <inkml:trace contextRef="#ctx0" brushRef="#br0" timeOffset="359.0204">-974 1033 86,'0'0'40,"0"0"-1,0 0 2,0 0-28,0 0-5,-12 22 0,12-22-3,-16 28-2,12-9 0,2 4-2,1 0 0,4 0 0,1-1-1,-4-22-1,21 28-1,-21-28-5,33 6-9,-33-6-25,29-30-1,-17 5 1,-3-8-1</inkml:trace>
          <inkml:trace contextRef="#ctx0" brushRef="#br0" timeOffset="-1030.0589">39 0 96,'0'0'40,"0"0"1,0 0 0,0 0-26,16 2-5,5 7-3,-21-9-2,34 10-5,-17-4 0,3 1 0,-3-2 0,-17-5 0,22 17 0,-22-17 0,-7 29 0,-6-12 0,1 1 0,-9-2 0,3 8 0,-15-8-33,8-2-10,-3 0-2,-1 0 2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8:10.0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0F54F1-0EEE-47B8-A6FA-E23E6159CD44}" emma:medium="tactile" emma:mode="ink">
          <msink:context xmlns:msink="http://schemas.microsoft.com/ink/2010/main" type="inkDrawing" rotatedBoundingBox="12675,15210 15132,15077 15134,15110 12677,15243" semanticType="underline" shapeName="Other">
            <msink:sourceLink direction="with" ref="{19A53046-7529-4540-BA69-0BF5D93F973F}"/>
          </msink:context>
        </emma:interpretation>
      </emma:emma>
    </inkml:annotationXML>
    <inkml:trace contextRef="#ctx0" brushRef="#br0">-7 127 22,'16'5'21,"-16"-5"3,0 0 2,0 0-12,0 0-1,0 0 3,0 0 0,0 0 0,0 0 1,15 19-3,-15-19-1,0 0-2,0 0-1,0 0-2,0 0-2,0 0 0,0 0-4,0 0-2,20-14 0,-20 14 0,0 0 0,23-8 0,-23 8 0,28-9 0,-3 5 0,8 1 0,6-1 0,9 4 0,8 0 0,15 2 0,19-2 0,11 0 0,15-5 0,18-2 0,13-2 0,5-3 0,3-2 0,2-1 0,-7 3 0,-5 2 0,-16 3 0,-13 1 0,-15 3 0,-11 1 0,-13 0 0,-10 1 0,-8 1 0,-15-6 0,-7 12 0,-37-6-16,16-6-26,-16 6-2,-27 11 2,-6-4-2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6.2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4E7A18-D644-4875-9A0B-3C0F6EB71166}" emma:medium="tactile" emma:mode="ink">
          <msink:context xmlns:msink="http://schemas.microsoft.com/ink/2010/main" type="writingRegion" rotatedBoundingBox="17786,6248 20050,6109 20124,7314 17860,7453"/>
        </emma:interpretation>
      </emma:emma>
    </inkml:annotationXML>
    <inkml:traceGroup>
      <inkml:annotationXML>
        <emma:emma xmlns:emma="http://www.w3.org/2003/04/emma" version="1.0">
          <emma:interpretation id="{6F7CC8A7-F8E0-4730-8A94-0B02DA6520C0}" emma:medium="tactile" emma:mode="ink">
            <msink:context xmlns:msink="http://schemas.microsoft.com/ink/2010/main" type="paragraph" rotatedBoundingBox="17786,6248 20050,6109 20124,7314 17860,7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8F1DC-7ED4-4084-A44A-59A22A70F2A0}" emma:medium="tactile" emma:mode="ink">
              <msink:context xmlns:msink="http://schemas.microsoft.com/ink/2010/main" type="line" rotatedBoundingBox="17786,6248 20050,6109 20124,7314 17860,7453"/>
            </emma:interpretation>
          </emma:emma>
        </inkml:annotationXML>
        <inkml:traceGroup>
          <inkml:annotationXML>
            <emma:emma xmlns:emma="http://www.w3.org/2003/04/emma" version="1.0">
              <emma:interpretation id="{F36B87CE-4B30-41F0-BE0A-FDF4ABC8758C}" emma:medium="tactile" emma:mode="ink">
                <msink:context xmlns:msink="http://schemas.microsoft.com/ink/2010/main" type="inkWord" rotatedBoundingBox="17786,6248 20050,6109 20124,7314 17860,7453">
                  <msink:destinationLink direction="with" ref="{DBDA8916-C9CE-4C52-BC3E-F16A14BC7CD5}"/>
                </msink:context>
              </emma:interpretation>
              <emma:one-of disjunction-type="recognition" id="oneOf0">
                <emma:interpretation id="interp0" emma:lang="en-US" emma:confidence="0">
                  <emma:literal>MH').</emma:literal>
                </emma:interpretation>
                <emma:interpretation id="interp1" emma:lang="en-US" emma:confidence="0">
                  <emma:literal>M (off</emma:literal>
                </emma:interpretation>
                <emma:interpretation id="interp2" emma:lang="en-US" emma:confidence="0">
                  <emma:literal>M (pico)</emma:literal>
                </emma:interpretation>
                <emma:interpretation id="interp3" emma:lang="en-US" emma:confidence="0">
                  <emma:literal>Mapco)</emma:literal>
                </emma:interpretation>
                <emma:interpretation id="interp4" emma:lang="en-US" emma:confidence="0">
                  <emma:literal>M (pi)</emma:literal>
                </emma:interpretation>
              </emma:one-of>
            </emma:emma>
          </inkml:annotationXML>
          <inkml:trace contextRef="#ctx0" brushRef="#br0">4585-21 76,'0'0'41,"0"0"-2,-9-16 3,9 16-16,-18-5-12,18 5-2,2 23-7,3 5-5,-15 2 0,8 16 0,-9 3 0,1 12 0,1 4 0,-4 0 0,3-5 0,-1-9 0,8-9 0,3-10 0,-2-6 0,2-26 0,-5 19 0,5-19 0,8-31 0,-2-6 0,6-14 0,6-12 0,-1-11 0,3-7 0,1 0 0,-3 7 0,-1 9 0,-3 13 0,-7 15 0,-3 16 0,-4 21 0,0 0 0,0 0 0,9 37 0,-4-7 0,4 3 0,2 4 0,-1-2 0,6-3 0,-5-8 0,6-4 0,1-12 0,-2-6 0,3-11 0,2-5 0,-1-9 0,1-5 0,4-7 0,-2-4 0,0 3 0,-7 2 0,-2 4 0,-6 6 0,1 4 0,-9 20 0,14-17 0,-14 17 0,7 19 0,-8 0 0,-1 11 0,2 4 0,3 8 0,-3 5 0,-3 6 0,1-2 0,-1-2 0,4-3 0,5-2 0,1-6 0,-5-2 0,1-6 0,6-8 0,-7-4 0,-2-18 0,12 25 0,-12-25 0,0 0 0,0 0 0,19-4 0,-27-19 0,8 23-45,15-24 1,-15 24 1,4-22-1</inkml:trace>
          <inkml:trace contextRef="#ctx0" brushRef="#br0" timeOffset="464.0264">5631-186 100,'18'-19'39,"-18"19"2,0 0-2,-16-18-25,16 18-5,-19 7-1,8 9-3,-10 0-5,1 12 0,-6 3 0,1 13 0,-1 6 0,1 9 0,-1 3 0,8 5 0,2-1 0,11-2 0,3-6 0,6-6 0,6-6 0,4-11 0,7-3 0,-1-15 0,6 3 0,-26-20-21,34-7-21,-15-2-2,-3-5 1,-5-4 0</inkml:trace>
          <inkml:trace contextRef="#ctx0" brushRef="#br0" timeOffset="1021.0584">5690 106 109,'0'0'40,"0"0"1,22-16-1,0 21-30,-22-5-3,44 4-1,-23 6-4,5 8-2,-4 1 0,-1 7 0,-9 1 0,-1 3 0,-8-4 0,-8 2 0,-7-2 0,-6-3 0,-5-5 0,-5-2 0,1-6 0,-1-4 0,9-1 0,1-12 0,18 7 0,-19-16-29,19 16-13,12-26-2,0 8 3,2-1-1</inkml:trace>
          <inkml:trace contextRef="#ctx0" brushRef="#br0" timeOffset="738.0421">5739 153 109,'0'0'40,"0"0"2,5 19-1,-14-3-32,15 23-1,-12-2-2,10 12-6,-6 0 0,4 6 0,-2-4 0,0-4 0,0-1 0,0-15 0,2-6 0,-2-25 0,9 21-3,-15-38-15,12-1-23,-6-8-2,-4-15 1,0-5 1</inkml:trace>
          <inkml:trace contextRef="#ctx0" brushRef="#br0" timeOffset="1333.0762">6209-172 108,'0'0'41,"0"0"-1,-18 5 1,14 11-32,-13-7-3,13 10-1,1-1-2,4 3-1,1 0-2,11 0 0,-1-2-2,-12-19-3,44 25-8,-21-25-26,-2-9-3,4-7 2,-2-8-1</inkml:trace>
          <inkml:trace contextRef="#ctx0" brushRef="#br0" timeOffset="171719.8217">6383-23 68,'0'0'35,"-24"-5"-1,24 5 2,0 0-21,0 0-3,-9 23-3,9-23-3,-13 23-1,13-23-1,-8 31 0,2-11-1,6 3 0,-2-4-1,8 0 0,-6-19 0,19 27 0,-19-27-1,35 8 0,-13-11 0,1-6 0,0-5-1,-2-4 1,-4-1-1,-1-4 1,-9 0-1,-7 1 1,-1-1-1,-6 3 1,-6 5-1,13 15 0,-21-20 1,21 20-2,-26 0-2,10-5-9,16 5-27,-16 18-2,16-18 1,-11 22-1</inkml:trace>
          <inkml:trace contextRef="#ctx0" brushRef="#br0" timeOffset="1495.0855">6351-444 113,'-22'3'39,"22"-3"1,-22 20-2,5-15-31,17-5-8,9 26-21,-9-26-16,21 18-1,-4-15 0,-17-3 0</inkml:trace>
          <inkml:trace contextRef="#ctx0" brushRef="#br0" timeOffset="1850.1058">6627-407 127,'7'15'43,"0"10"-1,7 8 1,-9 4-43,13 19 0,-6 6 0,4 14 0,-7 8 0,-2 13 0,-9-1 0,-6 4 0,-8-3 0,-5-2 0,-8-9 0,-4-14 0,-1-9 0,1-22 0,1-13 0,-2-26 0,34-2-26,-33-18-19,15-5 0,6-3 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20.5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D681F9-BE44-4305-A543-9781481D24BC}" emma:medium="tactile" emma:mode="ink">
          <msink:context xmlns:msink="http://schemas.microsoft.com/ink/2010/main" type="inkDrawing" rotatedBoundingBox="9796,12296 10644,12406 10636,12470 9788,12361" semanticType="underline" shapeName="Other">
            <msink:sourceLink direction="with" ref="{5AC0B3A4-9D0D-43BD-A35E-84A400D650F0}"/>
            <msink:destinationLink direction="with" ref="{723E40EC-7DF1-4FBB-9A90-B2167602C181}"/>
          </msink:context>
        </emma:interpretation>
      </emma:emma>
    </inkml:annotationXML>
    <inkml:trace contextRef="#ctx0" brushRef="#br0">-64 843 7,'0'0'14,"0"0"1,0 0 1,0 0 0,0 0 1,0 0-4,0 0-1,0 0-2,0 0-1,20 13-3,-20-13 0,16 1-1,-16-1 1,24-1-1,-24 1 0,32-6-1,-14 1 2,1 3-3,-1-1 0,0 5-1,-1-4 0,3 5 0,-20-3-1,31 7 0,-31-7-1,29 11 1,-29-11 0,30 10-1,-30-10 1,26 7 0,-26-7-1,25 4 1,-25-4-1,25 0 1,-25 0-1,26-4 1,-26 4-1,25-3 1,-25 3-1,26-2 1,-26 2-1,28 2 0,-28-2 1,29 3-1,-29-3 0,28 2 0,-12-2 1,1-2-1,-1 1 0,0 1 1,0 0 0,-16 0-1,27 10 1,-12-1-1,-15-9 1,25 23-1,-25-23 0,21 23 1,-21-23-1,25 14 0,-7-11 0,-18-3 0,26-3 0,-26 3 0,25-7 0,-25 7 0,19-4 0,-19 4 0,0 0 1,0 0-1,0 0 0,16 7 1,-16-7-1,0 0 0,0 0 0,0 0 0,0 0-1,0 0-1,0 0-2,0 0-1,0 0-3,0 0-5,0 0-9,0 0-9,0 0-2,21-9-1,-21 9 3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9:33.7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F466E6-0A90-4FA8-9129-2E687EC47C81}" emma:medium="tactile" emma:mode="ink">
          <msink:context xmlns:msink="http://schemas.microsoft.com/ink/2010/main" type="inkDrawing" rotatedBoundingBox="1858,10766 4104,10693 4106,10745 1860,10817" semanticType="underline" shapeName="Other">
            <msink:sourceLink direction="with" ref="{5D148DDC-BDEF-4926-8080-E62598C8D6BA}"/>
          </msink:context>
        </emma:interpretation>
      </emma:emma>
    </inkml:annotationXML>
    <inkml:trace contextRef="#ctx0" brushRef="#br0">68 72 46,'-24'-3'36,"6"10"2,2-2 1,0-10-7,16 21-8,0-16-7,0 0-5,32-16-3,10 14-7,4-8-2,20 3 0,6-2 0,20-2 0,10 3 0,15 2 0,3 1 0,7 1 0,2 1 0,7 1 0,0-1 0,-1 3 0,-6 0 0,-3 0 0,-10 0 0,-8-2 0,-11 2 0,-16 0 0,-8 2 0,-21-4 0,-9 2 0,-17 0 0,-6-2 0,-20 2 0,23 0 0,-23 0 0,0 0 0,0 0 0,0 0 0,0 0 0,0 0-19,0 0-25,0 0-1,-18-2 1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8:46.2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2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25:16.462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2BB544-BD2E-4DDF-81A3-E60A0F6AA27F}" emma:medium="tactile" emma:mode="ink">
          <msink:context xmlns:msink="http://schemas.microsoft.com/ink/2010/main" type="writingRegion" rotatedBoundingBox="10096,13349 18551,13056 18732,18258 10276,18551"/>
        </emma:interpretation>
      </emma:emma>
    </inkml:annotationXML>
    <inkml:traceGroup>
      <inkml:annotationXML>
        <emma:emma xmlns:emma="http://www.w3.org/2003/04/emma" version="1.0">
          <emma:interpretation id="{61D45586-FDB8-44C6-B1DE-D1DD12FF7BBA}" emma:medium="tactile" emma:mode="ink">
            <msink:context xmlns:msink="http://schemas.microsoft.com/ink/2010/main" type="paragraph" rotatedBoundingBox="13465,13206 14485,13206 14485,14467 13465,144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EDAE93-06B1-44C2-9A13-5090E0F71F64}" emma:medium="tactile" emma:mode="ink">
              <msink:context xmlns:msink="http://schemas.microsoft.com/ink/2010/main" type="line" rotatedBoundingBox="13465,13206 14485,13206 14485,14467 13465,14467"/>
            </emma:interpretation>
          </emma:emma>
        </inkml:annotationXML>
        <inkml:traceGroup>
          <inkml:annotationXML>
            <emma:emma xmlns:emma="http://www.w3.org/2003/04/emma" version="1.0">
              <emma:interpretation id="{19A53046-7529-4540-BA69-0BF5D93F973F}" emma:medium="tactile" emma:mode="ink">
                <msink:context xmlns:msink="http://schemas.microsoft.com/ink/2010/main" type="inkWord" rotatedBoundingBox="13305,14099 14241,13205 14767,13756 13831,14650">
                  <msink:destinationLink direction="with" ref="{960F54F1-0EEE-47B8-A6FA-E23E6159CD44}"/>
                </msink:context>
              </emma:interpretation>
              <emma:one-of disjunction-type="recognition" id="oneOf0">
                <emma:interpretation id="interp0" emma:lang="en-US" emma:confidence="0">
                  <emma:literal>i,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pi</emma:literal>
                </emma:interpretation>
                <emma:interpretation id="interp3" emma:lang="en-US" emma:confidence="0">
                  <emma:literal>j!</emma:literal>
                </emma:interpretation>
                <emma:interpretation id="interp4" emma:lang="en-US" emma:confidence="0">
                  <emma:literal>"i,</emma:literal>
                </emma:interpretation>
              </emma:one-of>
            </emma:emma>
          </inkml:annotationXML>
          <inkml:trace contextRef="#ctx0" brushRef="#br0">12351 4939 68,'0'0'35,"0"0"-2,0 0 1,0 0-19,-9 26-2,9-26-1,-16 28-4,-1-12 0,6 16-2,-10-8-1,9 8-2,-3-7 0,7-1-2,-3-4 0,6-5-1,5-15 0,-11 23 0,11-23-1,-12 16 0,12-16-2,-20 16-3,15 1-4,-14-17-6,19 0-18,-6 18-4,6-18-1,0 0 2</inkml:trace>
          <inkml:trace contextRef="#ctx0" brushRef="#br0" timeOffset="-383.022">11940 5000 77,'0'0'36,"16"9"2,-16-9 1,0 0-24,8 18-2,-8-18-2,11 31-3,-6-13-2,9 12-2,-3-6-1,7 8 0,-6-2-1,6 0-2,-2-4 0,-2-5 0,-4-1 0,1-5 0,-1 1-3,-10-16-4,20 19-9,-20-19-23,0 0-2,0 0 2,10-21-2</inkml:trace>
          <inkml:trace contextRef="#ctx0" brushRef="#br0" timeOffset="117717.733">12688 4468 71,'0'0'36,"0"0"1,0 0-2,0 0-17,0 0-4,0 0-3,0 0-3,-17 2-2,17-2 0,-25 21-2,12-2-1,-4 4-1,4 7 0,-2 1 0,4 5-2,7-5 0,8-1 0,7-5 0,3-8 0,3-6 0,4-13 0,2-3-4,-3-20-4,12 13-10,-11-22-23,-7-1 0,-7-2 0,-3-5 0</inkml:trace>
          <inkml:trace contextRef="#ctx0" brushRef="#br0" timeOffset="117902.7435">12716 4078 86,'0'0'33,"0"0"2,2 19-1,-2-19-29,2 18-12,-2-18-26,12 17 0,-12-17-1,16 13-1</inkml:trace>
          <inkml:trace contextRef="#ctx0" brushRef="#br0" timeOffset="118248.7634">12921 4616 73,'7'22'38,"-7"-22"1,11 32 0,3 0-21,-14-32-4,5 45-4,-8-20-4,8 5-2,-5-6-1,0 3-1,-4-8-1,1-1-1,3-3-2,0-15-18,0 0-19,0 0-1,0 0 0,-12-24-1</inkml:trace>
        </inkml:traceGroup>
      </inkml:traceGroup>
    </inkml:traceGroup>
    <inkml:traceGroup>
      <inkml:annotationXML>
        <emma:emma xmlns:emma="http://www.w3.org/2003/04/emma" version="1.0">
          <emma:interpretation id="{EBB79BD6-FC2C-46F7-9BE2-BF928D265577}" emma:medium="tactile" emma:mode="ink">
            <msink:context xmlns:msink="http://schemas.microsoft.com/ink/2010/main" type="paragraph" rotatedBoundingBox="13895,14413 18621,14413 18621,15961 13895,159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B703E3-AD80-4198-83A4-3DCC98E08899}" emma:medium="tactile" emma:mode="ink">
              <msink:context xmlns:msink="http://schemas.microsoft.com/ink/2010/main" type="line" rotatedBoundingBox="13895,14413 18621,14413 18621,15961 13895,15961"/>
            </emma:interpretation>
          </emma:emma>
        </inkml:annotationXML>
        <inkml:traceGroup>
          <inkml:annotationXML>
            <emma:emma xmlns:emma="http://www.w3.org/2003/04/emma" version="1.0">
              <emma:interpretation id="{24B4A159-8601-4904-891C-5E3612FD3FD3}" emma:medium="tactile" emma:mode="ink">
                <msink:context xmlns:msink="http://schemas.microsoft.com/ink/2010/main" type="inkWord" rotatedBoundingBox="15768,14413 18621,14413 18621,15961 15768,15961"/>
              </emma:interpretation>
              <emma:one-of disjunction-type="recognition" id="oneOf1">
                <emma:interpretation id="interp5" emma:lang="en-US" emma:confidence="0">
                  <emma:literal>"may</emma:literal>
                </emma:interpretation>
                <emma:interpretation id="interp6" emma:lang="en-US" emma:confidence="0">
                  <emma:literal>imam</emma:literal>
                </emma:interpretation>
                <emma:interpretation id="interp7" emma:lang="en-US" emma:confidence="0">
                  <emma:literal>*may</emma:literal>
                </emma:interpretation>
                <emma:interpretation id="interp8" emma:lang="en-US" emma:confidence="0">
                  <emma:literal>"Maputo)</emma:literal>
                </emma:interpretation>
                <emma:interpretation id="interp9" emma:lang="en-US" emma:confidence="0">
                  <emma:literal>"Mapco)</emma:literal>
                </emma:interpretation>
              </emma:one-of>
            </emma:emma>
          </inkml:annotationXML>
          <inkml:trace contextRef="#ctx0" brushRef="#br0" timeOffset="-24971.4283">14354 5724 24,'0'0'29,"0"0"-1,-15 7 1,15-7-1,0 0 1,0 0-3,0 0-7,0 0-5,0 0-4,-16-5-2,16 5-3,0 0-1,0 0-2,-2 16-2,4 1 0,-6 8 0,4 8 0,-5 10 0,-2 8 0,-6 5 0,3 9 0,-2 0 0,3-2 0,0-5 0,4-5 0,-1-8 0,6-4 0,0-9 0,6-11 0,-6-21 0,7 17 0,-7-17 0,1-19 0,1-6 0,2-12 0,3-14 0,3-10 0,4-13 0,2-12 0,0-5 0,4-8 0,3-3 0,-4 11 0,2 10 0,-5 13 0,-5 15 0,-2 21 0,-9 32 0,0 0 0,8 42 0,-2 15 0,-3 9 0,8 10 0,1 5 0,6-2 0,6-7 0,1-12 0,3-11 0,-1-16 0,-6-12 0,6-17 0,1-15 0,4-13 0,1-15 0,6-14 0,-2-10 0,4-2 0,-1-2 0,-8 8 0,0 8 0,-9 12 0,-7 14 0,-16 25 0,17 13 0,-11 16 0,-1 17 0,2 9 0,2 11 0,1 6 0,1 9 0,1 4 0,4-6 0,0-2 0,-2-3 0,-1-9 0,-5-5 0,1-11 0,-2-11 0,-5-11 0,2-3 0,-4-24-7,-22-12-35,3-14-1,-4-9 0,-14-20-1</inkml:trace>
          <inkml:trace contextRef="#ctx0" brushRef="#br0" timeOffset="-23483.3432">15723 5549 91,'-4'-22'37,"-8"7"0,-1-1 3,-4 28-26,-15-21-2,18 25-2,-22-4-3,12 20 0,-10 3-7,8 18 0,-4 7 0,5 12 0,0 5 0,8 11 0,2-2 0,7 2 0,6-6 0,5-4 0,3-10 0,1-6 0,5-11 0,0-13 0,6-6 0,0-14 0,1-3 0,-19-15-7,48-8-33,-27-3-1,-2-1 0,-3-4 1</inkml:trace>
          <inkml:trace contextRef="#ctx0" brushRef="#br0" timeOffset="-22911.3104">15857 6067 104,'-2'-21'37,"2"21"2,3-19 0,-3 19-26,30-6-6,-5 4-2,10 10-2,1-1 0,4 5-2,-1 2 1,-5 5 0,-8 2-2,-12 9 0,-15-3 0,-12 2 0,-11-6 0,-7 0 0,-6-4 0,2-5 0,0 1 0,3-14 0,13 5 0,-6-22-11,25 16-29,9-28-2,1 7 2,4-6-2</inkml:trace>
          <inkml:trace contextRef="#ctx0" brushRef="#br0" timeOffset="-23163.3249">15915 6086 118,'3'27'40,"-8"4"0,0-1-1,1 19-32,-8-3 0,10 10-3,-3-1-4,5-1 0,2-12 0,-1-5 0,5-5 0,-6-16-6,9 3-4,-9-19-22,-9-16-8,11-8 1,-10-12-1,3-14 1</inkml:trace>
          <inkml:trace contextRef="#ctx0" brushRef="#br0" timeOffset="-22640.295">16298 5749 98,'11'17'39,"-11"-17"1,-13 30-1,11 2-24,2-32-5,-14 42-3,7-21-4,9-1-3,3-5-1,-5-15-3,29 16-4,-17-32-5,18 4-25,-5-7-2,-2-11 1,-2-5 0</inkml:trace>
          <inkml:trace contextRef="#ctx0" brushRef="#br0" timeOffset="-22482.286">16474 5427 93,'0'0'36,"0"0"-1,-7 27 1,7-27-28,-17 31-5,15-8-9,-3 2-27,1-9-3,9 3 1,-5-19-1</inkml:trace>
          <inkml:trace contextRef="#ctx0" brushRef="#br0" timeOffset="-22054.2615">16607 5919 96,'0'0'37,"0"0"3,0 0-2,2 28-24,-2-28-5,-4 22-2,4-22-4,5 28-1,-5-28-1,22 22 0,-5-16 0,3-6 0,-1-7-1,2-4 1,-3-6-1,-4-3 1,-3-3-1,-10 2 1,-9 0-1,-8 5 2,-2 4-2,-5 7 0,2 3 0,0 6-3,5 8-2,-4-10-8,20-2-26,0 21-1,0-21 1,11 16-2</inkml:trace>
          <inkml:trace contextRef="#ctx0" brushRef="#br0" timeOffset="-21654.2386">16880 5332 114,'0'0'39,"2"-28"3,-2 28-2,6-19-30,16 24 0,-22-5-10,39 27 0,-14 6 0,9 21 0,-6 19 0,-2 21 0,-6 15 0,-10 18 0,-6 6 0,-9 4 0,-10-1 0,-8-8 0,-10-10 0,-4-13 0,-2-15 0,0-20 0,2-14 0,0-28 0,21-3-9,-7-34-35,13-12 0,1-23 0,11-8-1</inkml:trace>
          <inkml:trace contextRef="#ctx0" brushRef="#br0" timeOffset="-24288.3893">13525 5795 30,'0'0'27,"-9"-22"3,9 22-1,0 0-7,-21-19-5,21 19-4,0 0-1,0 0-3,-21-10-1,21 10 0,0 0-1,0 0-1,0 0 1,0 0-1,0 0 0,0 0-2,0 0 0,0 0-2,0 0 0,19 17-1,-3-6 0,5 3-1,6 2 0,6 3 1,2 0-1,3 2 0,-1-5 0,-4 0 1,-6-2-1,-4-2 0,-23-12 2,15 23-2,-15-23 0,-21 25 0,-3-9 0,-6 5 0,-9 2 0,-2 3 0,-5 2 0,2 4 0,9-8 0,3 4 0,9-1 0,4-11 0,26 10-25,-7-26-15,26 7-1,1-14 1,3 2-1</inkml:trace>
          <inkml:trace contextRef="#ctx0" brushRef="#br0" timeOffset="398.0227">12370 5290 79,'16'11'37,"-16"-11"0,0 17 1,9 8-21,-9-25-4,-2 37-4,-6-14-2,9 12-3,-4-4 0,5 6-2,-2-5 0,7-6-2,-2-1-1,-5-25-5,25 39-11,-25-39-22,19 0-1,-19 0 1,5-27-1</inkml:trace>
        </inkml:traceGroup>
      </inkml:traceGroup>
    </inkml:traceGroup>
    <inkml:traceGroup>
      <inkml:annotationXML>
        <emma:emma xmlns:emma="http://www.w3.org/2003/04/emma" version="1.0">
          <emma:interpretation id="{11208D19-F42C-4602-9EC7-9CF6A520AF45}" emma:medium="tactile" emma:mode="ink">
            <msink:context xmlns:msink="http://schemas.microsoft.com/ink/2010/main" type="paragraph" rotatedBoundingBox="10217,16859 18378,16576 18436,18268 10276,18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143482-175F-4CA8-A010-639A9885D124}" emma:medium="tactile" emma:mode="ink">
              <msink:context xmlns:msink="http://schemas.microsoft.com/ink/2010/main" type="line" rotatedBoundingBox="10217,16859 18378,16576 18436,18268 10276,18551"/>
            </emma:interpretation>
          </emma:emma>
        </inkml:annotationXML>
        <inkml:traceGroup>
          <inkml:annotationXML>
            <emma:emma xmlns:emma="http://www.w3.org/2003/04/emma" version="1.0">
              <emma:interpretation id="{139E95F1-4063-4B75-8242-6AB521F1CF87}" emma:medium="tactile" emma:mode="ink">
                <msink:context xmlns:msink="http://schemas.microsoft.com/ink/2010/main" type="inkWord" rotatedBoundingBox="10222,16987 12024,16925 12067,18162 10265,18224"/>
              </emma:interpretation>
              <emma:one-of disjunction-type="recognition" id="oneOf2">
                <emma:interpretation id="interp10" emma:lang="en-US" emma:confidence="0">
                  <emma:literal>knot</emma:literal>
                </emma:interpretation>
                <emma:interpretation id="interp11" emma:lang="en-US" emma:confidence="0">
                  <emma:literal>not,</emma:literal>
                </emma:interpretation>
                <emma:interpretation id="interp12" emma:lang="en-US" emma:confidence="0">
                  <emma:literal>note</emma:literal>
                </emma:interpretation>
                <emma:interpretation id="interp13" emma:lang="en-US" emma:confidence="0">
                  <emma:literal>not?</emma:literal>
                </emma:interpretation>
                <emma:interpretation id="interp14" emma:lang="en-US" emma:confidence="0">
                  <emma:literal>Pinot</emma:literal>
                </emma:interpretation>
              </emma:one-of>
            </emma:emma>
          </inkml:annotationXML>
          <inkml:trace contextRef="#ctx0" brushRef="#br0" timeOffset="-12927.7395">9495 8365 91,'0'0'36,"0"0"3,0 0 0,-5 18-23,5-18-3,-14 33-5,6-12-2,7 9-2,-5-2-1,3 4-3,-1-6 0,4-5 0,0-5 0,0-16 0,0 0 0,0 0 0,23-16 0,-9-10 0,2-4 0,9-3 0,-4-2 0,2 5 0,-2 3 0,0 10 0,1 12 0,-6 12 0,-4 8 0,-5 12 0,2 1 0,-6 4 0,3-1 0,-5-1 0,-1-5 0,0-4 0,2-5 0,-2-16-3,0 0-5,0 0-14,16-15-18,-16 15-1,23-28 3,-11 11-3</inkml:trace>
          <inkml:trace contextRef="#ctx0" brushRef="#br0" timeOffset="-12521.7162">9915 8473 103,'-2'29'35,"-3"-8"4,1-1-3,8 10-26,-4-30 0,0 37-6,0-37 0,11 28-2,-11-28 0,19 19-1,-19-19 0,19 5-1,-19-5 1,27-14-1,-27 14 0,32-17 0,-13 4 0,0 3 1,-3-2-1,0 3 0,-16 9 0,23-14 1,-23 14 1,11-23-2,-11 23 3,-9-30-3,-2 7 0,-1-3 0,0-2 0,-2 3 0,-1 0 0,1 8 0,-2 5 0,1 6 0,15 6-2,-23 18 0,19 3-3,4-21-9,-3 33-26,8-15-1,5 1 4,-10-19-4</inkml:trace>
          <inkml:trace contextRef="#ctx0" brushRef="#br0" timeOffset="-12113.6929">10339 8089 104,'0'0'38,"14"16"2,-12 23-1,-9-6-28,15 29-3,-9-6-2,8 14-3,-6-3 0,5 3-2,1-10 1,0-7-4,2-9 1,-6-21-3,8-2-4,-11-21-5,0 0-16,10-41-11,-17 11 3,-7-14-3,-2 1 3,-10-7 29,6 17 5,-6 14 11,-8-9 15,6 13 14,12 8-4,16 7 6,-17 4-3,17-4-25,21 5-4,9-5-3,3-3-4,6-8-6,11 8-29,-5-1-3,1-1 2,-2 5-3</inkml:trace>
          <inkml:trace contextRef="#ctx0" brushRef="#br0" timeOffset="-11491.6572">11998 8299 107,'0'0'39,"0"0"1,-2 19 0,2-19-31,4 46-2,-6-18 1,7 12-3,-3-5-5,2 4 0,-4-4 0,0-3 0,-2-9 0,2-23 0,0 0 0,0 0 0,30-36 0,-7-6 0,3-5 0,6-4 0,3 2 0,-1 1 0,-4 11 0,-2 16 0,-7 16 0,-21 5 0,23 33 0,-21 6 0,-2 3 0,0 7 0,-2 1 0,-3 2 0,0-6 0,1-6 0,2-10 0,1-10 0,1-20 0,0 0 0,26 5-22,-10-39-19,3-1-1,1-16 0,6 2 0</inkml:trace>
        </inkml:traceGroup>
        <inkml:traceGroup>
          <inkml:annotationXML>
            <emma:emma xmlns:emma="http://www.w3.org/2003/04/emma" version="1.0">
              <emma:interpretation id="{D97E6428-AFAA-4D94-88C7-BE1DCE4B2162}" emma:medium="tactile" emma:mode="ink">
                <msink:context xmlns:msink="http://schemas.microsoft.com/ink/2010/main" type="inkWord" rotatedBoundingBox="13496,16745 18378,16576 18436,18268 13554,18438"/>
              </emma:interpretation>
              <emma:one-of disjunction-type="recognition" id="oneOf3">
                <emma:interpretation id="interp15" emma:lang="en-US" emma:confidence="1">
                  <emma:literal>nilpotent].</emma:literal>
                </emma:interpretation>
                <emma:interpretation id="interp16" emma:lang="en-US" emma:confidence="0">
                  <emma:literal>nil potent].</emma:literal>
                </emma:interpretation>
                <emma:interpretation id="interp17" emma:lang="en-US" emma:confidence="0">
                  <emma:literal>wit potent].</emma:literal>
                </emma:interpretation>
                <emma:interpretation id="interp18" emma:lang="en-US" emma:confidence="0">
                  <emma:literal>mil potent].</emma:literal>
                </emma:interpretation>
                <emma:interpretation id="interp19" emma:lang="en-US" emma:confidence="0">
                  <emma:literal>nit potent].</emma:literal>
                </emma:interpretation>
              </emma:one-of>
            </emma:emma>
          </inkml:annotationXML>
          <inkml:trace contextRef="#ctx0" brushRef="#br0" timeOffset="-11340.6487">12580 8341 107,'13'35'39,"-11"4"0,3 8-1,-5-10-28,9 9-5,-4-11-1,2-9-8,7 0-7,-14-26-27,23 2-1,-16-21 0,-5-8 2</inkml:trace>
          <inkml:trace contextRef="#ctx0" brushRef="#br0" timeOffset="-11203.6409">12679 8000 91,'0'0'37,"0"0"0,-10 37-1,12-18-18,-8 11-45,13 3-8,7-1-2,6-6-1</inkml:trace>
          <inkml:trace contextRef="#ctx0" brushRef="#br0" timeOffset="-13649.7808">9085 7866 86,'0'0'36,"0"0"1,0 0 2,-33-14-25,33 14-3,-23-3-2,23 3-2,-44 1-2,16 5-2,-8-4 0,3 6-1,-3-1 1,3 6-3,1-3 0,9 1 0,5-6 0,18-5 0,-15 11 0,15-11 0,0 0 0,5 22 0,-2 1 0,1 12 0,-4 9 0,2 14 0,-2 7 0,0 9 0,0 5 0,-2 5 0,2-3 0,0 0 0,0-2 0,0 0 0,-2-3 0,0-4 0,1-9 0,1-10 0,0-11 0,1-10 0,3-11 0,-4-21 0,16 10 0,-16-10 0,25-16 0,-25 16 0,30-19 0,-11 5 0,6-2 0,3-1 0,11 3 0,-4-18 0,25 14-38,-14-8-4,0 9-2,-11-1 1</inkml:trace>
          <inkml:trace contextRef="#ctx0" brushRef="#br0" timeOffset="-10882.6225">13064 7580 99,'0'0'41,"-18"19"0,8 11 0,-1 26-19,-6 4-13,11 24-7,-6 6-2,8 12 0,3-2 0,1 4 0,0-9 0,7-9 0,-4-12 0,6-16 0,-4-13 0,-1-11 0,-1-10 0,-3-24 0,-1 16-4,-13-32-16,14 16-21,-9-21-1,9 21 0,0-39 2</inkml:trace>
          <inkml:trace contextRef="#ctx0" brushRef="#br0" timeOffset="-10603.6065">13304 8279 104,'13'18'38,"-12"8"2,-2 2 0,6 25-30,-16-7-1,15 19-3,-4-4-2,5 8-3,-1-6 2,1-3-3,-2-13 0,1-12 0,3-10-5,-7-25-3,0 0-6,7-30-25,-5-12-2,-4-23 1,2-7 0</inkml:trace>
          <inkml:trace contextRef="#ctx0" brushRef="#br0" timeOffset="-10378.5937">13347 8256 102,'0'-26'38,"3"7"1,-3 19 0,7-20-26,21 20-6,-5-3-2,16 8-2,-5 2 0,3 12-1,-5 8 0,-8 10 0,-15 5-2,-7 7 0,-16 2 0,-13 0 0,-8-7 0,-4-9 0,-1-9 0,1-15-3,12-2-7,-5-25-23,20 0-4,9-10-4,10-1 1</inkml:trace>
          <inkml:trace contextRef="#ctx0" brushRef="#br0" timeOffset="-10093.5774">13740 8330 112,'23'9'41,"-3"0"-1,-3 8 1,-17-17-29,30 34-3,-12-24-9,8 3 0,4-13 0,4-7 0,-2-11 0,-2-7 0,-4-3 0,-6-9 0,-10 0 0,-10-1 0,-9 6 0,-8 9 0,-10 13 0,-3 8 0,0 13 0,0 1-2,14 23-12,-8-10-26,17 3-1,5-9 1,2-19-2</inkml:trace>
          <inkml:trace contextRef="#ctx0" brushRef="#br0" timeOffset="-9534.5454">14298 7684 107,'0'0'39,"0"19"2,-5 27-2,-9 10-25,8 23-7,-4 0-2,8 9-2,0 0-3,7-4 0,-1-10 0,1-11 0,1-12 0,-6-19 0,5-8-5,-5-24-6,0 0-15,-16-31-13,4 2-2,-6-21 13,18 18 8,-16-14 9,14 13 6,2 12 10,-7-4 18,7 25 13,0 0-1,34 4-6,-34-4-9,40 10-8,-20-10-4,13 4-4,-3-10 0,6-1-2,-1-10-1,2-1 0,-7-3 0,-3-2 0,-10-3 0,-4 5 0,-10-2 1,-3 7-2,0 16 0,-16-9 0,0 16 0,4 13 0,3 10 0,4 7 0,3 8 0,7 3 0,2 3 0,6-6 0,6-2 0,-1-17 0,15 6-12,-4-29-28,2-5-1,-9-15 0,4-6 0</inkml:trace>
          <inkml:trace contextRef="#ctx0" brushRef="#br0" timeOffset="-9250.5291">14822 8184 115,'0'20'39,"0"-20"2,-1 21-1,8-4-29,-7-17-4,19-1-5,2-10-2,4 0 0,1-3 0,-1 0 0,0 4 0,-4 3 0,-2 7 0,-3 12 0,-7 6 0,-2 6 0,-5 6 0,1 4 0,-1-3 0,-2 1 0,2-9 0,-2-23 0,7 24 0,-7-24 0,0 0-4,0 0-37,14-30 1,-10 2-2,3 4-1</inkml:trace>
          <inkml:trace contextRef="#ctx0" brushRef="#br0" timeOffset="-8783.5024">15219 8156 120,'27'-3'39,"1"11"0,7-6 0,8 5-34,3-10-2,0-10-9,17 8-22,-17-12-10,-5 1-1,-13-2 0,-9 6-1</inkml:trace>
          <inkml:trace contextRef="#ctx0" brushRef="#br0" timeOffset="-8924.5105">15401 7915 122,'0'0'41,"13"23"0,-6 5 1,-16 2-33,12 21-9,-4 0 0,1 9 0,1 0 0,3-1 0,-4-2 0,0-6 0,0-11 0,-2-10 0,2-5 0,0-25-17,-19-9-23,3-14-3,0-9-1,-11-12 3</inkml:trace>
          <inkml:trace contextRef="#ctx0" brushRef="#br0" timeOffset="57366.281">15763 7631 87,'0'0'35,"0"0"1,0 0 2,-19-23-26,19 23-3,0 0 1,19-4-3,-19 4-2,28-15-1,-3 2-2,10 3 1,4-2-1,7 3 0,-4 0-1,3 5 1,-7 3-2,-4 11 0,-15 8 0,-6 19 0,-11 12 0,-8 19 0,-3 13 0,1 16 0,-1 8 0,2 10 0,1 1 0,12-1 0,-3-2 0,8-4 0,-1-5 0,-3-6 0,-5-7 0,-2-8 0,-3-11 0,-3-16 0,-1-8 0,-3-17 0,1-11 0,9-20 0,-18 3 0,18-3 0,-26-28 0,5 12 0,-2 0 0,-7-1 0,0 10 0,-7-6 0,37 13-26,-36 4-17,36-4-2,-28 25 1</inkml:trace>
          <inkml:trace contextRef="#ctx1" brushRef="#br1">16889 8917,'0'0,"0"0,0 0,0 0,0 0,0 0,0 0,0 0,0 0,0 0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8:56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6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25:40.820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154086-6B8C-454E-83DF-C4FAD53913FF}" emma:medium="tactile" emma:mode="ink">
          <msink:context xmlns:msink="http://schemas.microsoft.com/ink/2010/main" type="writingRegion" rotatedBoundingBox="21837,14387 24644,14389 24642,16162 21836,16159"/>
        </emma:interpretation>
      </emma:emma>
    </inkml:annotationXML>
    <inkml:traceGroup>
      <inkml:annotationXML>
        <emma:emma xmlns:emma="http://www.w3.org/2003/04/emma" version="1.0">
          <emma:interpretation id="{02668226-642E-4754-B0C6-C6613C367A44}" emma:medium="tactile" emma:mode="ink">
            <msink:context xmlns:msink="http://schemas.microsoft.com/ink/2010/main" type="paragraph" rotatedBoundingBox="21837,14387 24644,14389 24642,16162 21836,16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6F5C0D-3767-4EDA-B168-7413D77B9401}" emma:medium="tactile" emma:mode="ink">
              <msink:context xmlns:msink="http://schemas.microsoft.com/ink/2010/main" type="line" rotatedBoundingBox="21837,14387 24644,14389 24642,16162 21836,16159"/>
            </emma:interpretation>
          </emma:emma>
        </inkml:annotationXML>
        <inkml:traceGroup>
          <inkml:annotationXML>
            <emma:emma xmlns:emma="http://www.w3.org/2003/04/emma" version="1.0">
              <emma:interpretation id="{2D28A830-275D-4BDE-8397-C66D3852DE64}" emma:medium="tactile" emma:mode="ink">
                <msink:context xmlns:msink="http://schemas.microsoft.com/ink/2010/main" type="inkWord" rotatedBoundingBox="15560,-527 24904,15990 23098,17012 13754,493"/>
              </emma:interpretation>
              <emma:one-of disjunction-type="recognition" id="oneOf0">
                <emma:interpretation id="interp0" emma:lang="en-US" emma:confidence="0">
                  <emma:literal>Lid?</emma:literal>
                </emma:interpretation>
                <emma:interpretation id="interp1" emma:lang="en-US" emma:confidence="0">
                  <emma:literal>Lia?</emma:literal>
                </emma:interpretation>
                <emma:interpretation id="interp2" emma:lang="en-US" emma:confidence="0">
                  <emma:literal>Lid??</emma:literal>
                </emma:interpretation>
                <emma:interpretation id="interp3" emma:lang="en-US" emma:confidence="0">
                  <emma:literal>Lia.</emma:literal>
                </emma:interpretation>
                <emma:interpretation id="interp4" emma:lang="en-US" emma:confidence="0">
                  <emma:literal>1270."</emma:literal>
                </emma:interpretation>
              </emma:one-of>
            </emma:emma>
          </inkml:annotationXML>
          <inkml:trace contextRef="#ctx0" brushRef="#br0">20704 6177 34,'-5'-16'30,"5"16"2,0 0 3,15-16-10,-15 16-4,0 0-5,18-7-1,-18 7-5,0 0-1,0-19-2,0 19-1,0 0-1,0 0-1,0 0-1,-2 26 0,-1-10-3,1 7 0,0 0 0,-1 4 0,1-1 0,6 2 0,-3-3 0,3-2 0,-2-4 0,-2-1 0,0-18 0,1 21 0,-1-21 0,0 0 0,0 0 0,0 0-12,-1-21-27,1 21-2,5-27 0,-5 27-1</inkml:trace>
          <inkml:trace contextRef="#ctx0" brushRef="#br0" timeOffset="617.0353">21145 5638 103,'-16'-12'39,"16"12"1,0 0-8,-17-4-19,17 4-2,0 0-3,21-1-3,-21 1-1,39 3-4,-13 2 0,8 10 0,-4-3 0,0 5 0,7 5 0,0 2 0,0-3 0,-5 2 0,-13-2 0,-3-5 0,-7 0 0,-9 0 0,-16 2 0,-12-1 0,-16 6 0,-8 4 0,-2 1 0,-1 2 0,11-2 0,1-2 0,13-3 0,15-7 0,15-16 0,-2 16 0,23-14 0,-10-24-15,17 7-25,-7-5-2,0 1 1,-7-2-1</inkml:trace>
          <inkml:trace contextRef="#ctx0" brushRef="#br0" timeOffset="1106.0632">21553 5501 83,'7'-16'39,"-7"16"-2,0 0 2,0 0-22,0 0-8,0 0-2,0 0-1,21 11-4,2-8 0,2 9 0,-2 4 0,9 5 0,-11 4-1,2 3 0,0 2 0,-7 2-1,-6-4 1,-3-1-1,-7-5 1,-5 5 0,-6-6 1,-12 5-2,-14 1 0,-7 6 0,-12 2 0,-3 4 0,-1-2 0,6-2 0,8-3 0,16-5 0,14-8 0,16-19 0,16 16-8,-16-16-32,39-14-2,-13-2 1,-3 0-1</inkml:trace>
          <inkml:trace contextRef="#ctx0" brushRef="#br0" timeOffset="125812.1961">20377 5773 21,'0'0'28,"22"-5"0,-22 5 2,0 0-10,0 0-2,0 0-2,0 0-6,0 0-4,0 0 2,0 0 0,0 0 0,0 0 0,0 0 1,0 0-2,0 0 0,10-17-2,-10 17-1,0 0 0,0 0-1,0 0 0,0 0-1,18-16 0,-18 16-2,0 0 0,-2 26 0,-9-10 0,-1 7 0,0 3 0,-1 4 0,-4 3 0,3-1 0,1-2 0,-1-5 0,9-6 0,3-3 0,2-16 0,4 17 0,-4-17 0,19-5 0,-3-2 0,5-2 0,-2 2 0,4-2 0,-1 2 0,-5 4 0,1 3 0,-2 2 0,0 1 0,-16-3 0,30 14 0,-30-14-3,23 0-37,-23 0-2,0 0 0,0 0 0</inkml:trace>
          <inkml:trace contextRef="#ctx0" brushRef="#br0" timeOffset="126506.2358">20552 5310 107,'7'-18'39,"-7"18"1,0 0-1,-7-16-28,7 16-3,0 0-2,0 0-3,0 0-1,0 0-2,0 0 0,0 0 0,0 0 0,0 0 0,0 0 0,0 0 0,0 0 0,0 0 0,18 2 0,-18-2 0,0 0 0,17-5 0,-17 5 0,0 0 0,0 0 0,16-6 0,-16 6 0,0 0 0,0 0 0,-5 22 0,5-22 0,0 0 0,-2 19 0,2-19 0,0 0 0,0 0 0,20-9 0,-20 9 0,14-21 0,-14 21 0,0-18 0,0 18 0,0 0 0,-20 7 0,20-7 0,-26 27 0,15-10 0,8 1 0,-6-1 0,9-17 0,-4 27 0,4-27 0,11 16 0,-11-16-3,0 0-38,0 0-2,-2 26 1,2-26-1</inkml:trace>
          <inkml:trace contextRef="#ctx0" brushRef="#br0" timeOffset="1587.0908">22386 5623 65,'20'-11'36,"-20"11"1,0 0 3,-23 7-17,-11-10-8,20 22-1,-27-7-4,13 16-3,-5 4-2,11 7-2,12 3-3,10 6 0,9-2 0,10-4 0,9-5 0,13-11 0,12-12 0,7-12 0,-4-13 0,6-13 0,-11-11 0,-1-11 0,-11-9 0,-18-3 0,-9-2 0,-17 4 0,-20 10 0,-10 13 0,-4 15 0,-12 9 0,14 27 0,-7 3-41,5 12 0,16 1-1,17-1 0</inkml:trace>
          <inkml:trace contextRef="#ctx1" brushRef="#br1">23103 7019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4:50.8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30:49.652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D37B62-283D-4B05-999B-A2F7EFACB950}" emma:medium="tactile" emma:mode="ink">
          <msink:context xmlns:msink="http://schemas.microsoft.com/ink/2010/main" type="writingRegion" rotatedBoundingBox="2558,3793 5731,3793 5731,5602 2558,5602"/>
        </emma:interpretation>
      </emma:emma>
    </inkml:annotationXML>
    <inkml:traceGroup>
      <inkml:annotationXML>
        <emma:emma xmlns:emma="http://www.w3.org/2003/04/emma" version="1.0">
          <emma:interpretation id="{DFC3E5FD-3C32-4BF5-B7B1-E3E73C8BC7C4}" emma:medium="tactile" emma:mode="ink">
            <msink:context xmlns:msink="http://schemas.microsoft.com/ink/2010/main" type="paragraph" rotatedBoundingBox="2708,3793 3054,3793 3054,4288 2708,4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FF2DB4-4E32-41B9-B79B-70A8C929BD16}" emma:medium="tactile" emma:mode="ink">
              <msink:context xmlns:msink="http://schemas.microsoft.com/ink/2010/main" type="inkBullet" rotatedBoundingBox="2708,3793 3054,3793 3054,4288 2708,4288"/>
            </emma:interpretation>
            <emma:one-of disjunction-type="recognition" id="oneOf0">
              <emma:interpretation id="interp0" emma:lang="en-US" emma:confidence="0">
                <emma:literal>k</emma:literal>
              </emma:interpretation>
              <emma:interpretation id="interp1" emma:lang="en-US" emma:confidence="0">
                <emma:literal>K</emma:literal>
              </emma:interpretation>
              <emma:interpretation id="interp2" emma:lang="en-US" emma:confidence="0">
                <emma:literal>1</emma:literal>
              </emma:interpretation>
              <emma:interpretation id="interp3" emma:lang="en-US" emma:confidence="0">
                <emma:literal>C</emma:literal>
              </emma:interpretation>
              <emma:interpretation id="interp4" emma:lang="en-US" emma:confidence="0">
                <emma:literal>l</emma:literal>
              </emma:interpretation>
            </emma:one-of>
          </emma:emma>
        </inkml:annotationXML>
        <inkml:trace contextRef="#ctx0" brushRef="#br0">1272-15 81,'9'-15'39,"-9"15"-1,7-25 2,-7 25-19,-16-12-7,16 12-3,0 0-3,-5 29-5,-5-9-3,6 13 0,-5 4 0,6 9 0,-1 3 0,2 2 0,1-2 0,2-5 0,1-2 0,-4-8 0,8-8 0,-5-8 0,-1-18 0,8 17 0,-8-17 0,0 0-3,31-17-16,-22-5-19,7-2-4,2-1 2,3-1 0</inkml:trace>
        <inkml:trace contextRef="#ctx0" brushRef="#br0" timeOffset="188.0106">1447 226 98,'0'0'36,"0"0"3,-26 21-3,-2-19-18,12 21-7,-16-14-3,16 10-2,-7-5-3,11 3-3,12-17 0,1 25 0,17-16 0,9-7 0,11 6-4,-8-13-27,16 3-9,0-3 0,-7-2 0,2 0 0</inkml:trace>
      </inkml:traceGroup>
    </inkml:traceGroup>
    <inkml:traceGroup>
      <inkml:annotationXML>
        <emma:emma xmlns:emma="http://www.w3.org/2003/04/emma" version="1.0">
          <emma:interpretation id="{6DE931B8-45F9-4DC1-8A27-31117B8B4CAC}" emma:medium="tactile" emma:mode="ink">
            <msink:context xmlns:msink="http://schemas.microsoft.com/ink/2010/main" type="paragraph" rotatedBoundingBox="2558,4467 5731,4467 5731,5602 2558,5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DAAD22-FA0F-4AE9-A273-5327D9584042}" emma:medium="tactile" emma:mode="ink">
              <msink:context xmlns:msink="http://schemas.microsoft.com/ink/2010/main" type="line" rotatedBoundingBox="2558,4467 5731,4467 5731,5602 2558,5602">
                <msink:destinationLink direction="with" ref="{14051955-4041-4A33-8A0E-4B898588EE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6D827A-A392-4245-A476-1F1A739F5925}" emma:medium="tactile" emma:mode="ink">
                <msink:context xmlns:msink="http://schemas.microsoft.com/ink/2010/main" type="inkWord" rotatedBoundingBox="2558,4467 4166,4467 4166,5602 2558,5602"/>
              </emma:interpretation>
              <emma:one-of disjunction-type="recognition" id="oneOf1">
                <emma:interpretation id="interp5" emma:lang="en-US" emma:confidence="1">
                  <emma:literal>table.</emma:literal>
                </emma:interpretation>
                <emma:interpretation id="interp6" emma:lang="en-US" emma:confidence="0">
                  <emma:literal>table</emma:literal>
                </emma:interpretation>
                <emma:interpretation id="interp7" emma:lang="en-US" emma:confidence="0">
                  <emma:literal>tabla.</emma:literal>
                </emma:interpretation>
                <emma:interpretation id="interp8" emma:lang="en-US" emma:confidence="0">
                  <emma:literal>Fable.</emma:literal>
                </emma:interpretation>
                <emma:interpretation id="interp9" emma:lang="en-US" emma:confidence="0">
                  <emma:literal>Table.</emma:literal>
                </emma:interpretation>
              </emma:one-of>
            </emma:emma>
          </inkml:annotationXML>
          <inkml:trace contextRef="#ctx0" brushRef="#br0" timeOffset="4068.2327">1084 1113 115,'0'0'38,"0"0"1,0 0-3,33-7-28,-12 0-4,11 0-3,7 6-5,-6-15-12,8 9-22,1 3-1,-1-1 2,-4 5-3</inkml:trace>
          <inkml:trace contextRef="#ctx0" brushRef="#br0" timeOffset="3919.2242">1115 883 87,'34'-10'36,"-34"10"2,26 21 2,-11 14-23,-24-16-2,18 27-3,-15-11-2,15 14-10,-14-8 0,8 3 0,-6-7 0,3-6 0,3-4 0,-6-12 0,12 3-3,-9-18-25,-16-7-12,16 7-2,-14-30 2,3 5-1</inkml:trace>
          <inkml:trace contextRef="#ctx0" brushRef="#br0" timeOffset="4389.251">1527 1071 110,'-14'16'39,"-2"-5"1,-4 3 0,-3-6-28,20 14-3,3-22-4,-16 26-5,16-26 0,0 0 0,18 10 0,-1-17 0,4-1 0,1-5 0,-3 1 0,0 0 0,4 3 0,-7 7 0,-16 2 0,21 14 0,-15 2 0,-3 2 0,3 3 0,-5-4 0,3 1 0,-4-18 0,10 19 0,-10-19-14,6-19-26,-6 19-2,5-30 2,-3 7-1</inkml:trace>
          <inkml:trace contextRef="#ctx0" brushRef="#br0" timeOffset="4810.2751">1820 641 125,'0'0'41,"0"0"0,-7 30 1,14 12-36,-25-2-6,11 15 0,2 1 0,5 5 0,-2-3 0,5-3 0,6-6 0,-3-7 0,4-8 0,3-13 0,-13-21 0,21 12 0,-5-24 0,1-8 0,3-4 0,1-4 0,0 0 0,-7 1 0,2 8 0,-16 19 0,0 0 0,0 0 0,7 33 0,-14-5 0,-2 4 0,0 1 0,-5-3 0,0-5 0,5-4 0,9-21 0,-12 16 0,12-16 0,0 0 0,-19-30-7,20 12-34,1-10-2,2-2 1,3-8 0</inkml:trace>
          <inkml:trace contextRef="#ctx0" brushRef="#br0" timeOffset="5301.3032">2116 616 105,'23'-9'38,"-18"25"2,-5 7-1,-1 24-25,-13-8-5,14 21-2,-9-2-4,5 5-3,-1-3 0,3-4 0,0-3 0,-1-15 0,12-2-7,-9-36-2,17 31-1,-17-31-4,32-3-1,-25-17 1,23 13 3,-17-14 3,10 7 5,-6 0 4,-6-2 4,6 13 4,-17 3 1,0 0 2,16-28-2,0 26-1,-12-14-1,-4 16-1,14-24-1,-14 24 0,7-25 0,-7 25-4,0 0-2,0 0 0,0 0 0,0 0 0,-21 3 0,21-3 0,-14 30 0,7-10 0,7 1 0,7 0 0,5 0 0,11-2 0,9-1 0,10-8 0,4-1 0,-4-11 0,11 8-16,-17-8-26,-6-2-1,-30 4 0</inkml:trace>
          <inkml:trace contextRef="#ctx1" brushRef="#br1">2677 1727</inkml:trace>
        </inkml:traceGroup>
        <inkml:traceGroup>
          <inkml:annotationXML>
            <emma:emma xmlns:emma="http://www.w3.org/2003/04/emma" version="1.0">
              <emma:interpretation id="{C726E97A-1047-423B-B217-498EDF3D011A}" emma:medium="tactile" emma:mode="ink">
                <msink:context xmlns:msink="http://schemas.microsoft.com/ink/2010/main" type="inkWord" rotatedBoundingBox="4773,4564 5731,4564 5731,5033 4773,5033"/>
              </emma:interpretation>
              <emma:one-of disjunction-type="recognition" id="oneOf2">
                <emma:interpretation id="interp10" emma:lang="en-US" emma:confidence="0">
                  <emma:literal>cat</emma:literal>
                </emma:interpretation>
                <emma:interpretation id="interp11" emma:lang="en-US" emma:confidence="0">
                  <emma:literal>cut</emma:literal>
                </emma:interpretation>
                <emma:interpretation id="interp12" emma:lang="en-US" emma:confidence="0">
                  <emma:literal>curt</emma:literal>
                </emma:interpretation>
                <emma:interpretation id="interp13" emma:lang="en-US" emma:confidence="0">
                  <emma:literal>Cut</emma:literal>
                </emma:interpretation>
                <emma:interpretation id="interp14" emma:lang="en-US" emma:confidence="0">
                  <emma:literal>coat</emma:literal>
                </emma:interpretation>
              </emma:one-of>
            </emma:emma>
          </inkml:annotationXML>
          <inkml:trace contextRef="#ctx0" brushRef="#br0" timeOffset="5987.3424">3486 961 113,'-11'-20'40,"-4"18"1,-7 4 0,-15-2-30,25 18-2,-16-8-9,12 13 0,-5-3 0,7 6 0,5 2 0,7-2 0,7-1 0,6-6 0,5-1 0,1-15 0,20 13-12,2-19-30,-7-8 0,-2-5 0,-4-3 0</inkml:trace>
          <inkml:trace contextRef="#ctx0" brushRef="#br0" timeOffset="6361.3638">3721 999 100,'0'0'38,"0"0"1,0 0 1,2-24-25,-2 24-5,-25 8-2,25-8-3,-34 23-5,22-3 0,-4-5 0,7 5 0,9-1 0,0-19 0,27 21 0,-3-19 0,3-7 0,5-8 0,1-4 0,-5-4 0,-1 0 0,-8 1 0,-19 20 0,18-21 0,-18 21 0,0 0 0,-16 30 0,9-5 0,2 1 0,3 2 0,4-2 0,3-6 0,11-3 0,-16-17 0,42 9-18,-22-19-23,-3-4-2,-4-9 1,-1-5 0</inkml:trace>
          <inkml:trace contextRef="#ctx0" brushRef="#br0" timeOffset="6692.3828">3987 874 120,'0'0'38,"-12"-21"2,12 21-1,41-1-32,-10-3-7,5 1-33,17-4-5,8 1-1,-1-2 0</inkml:trace>
          <inkml:trace contextRef="#ctx0" brushRef="#br0" timeOffset="6571.3758">4074 704 126,'17'0'40,"-13"18"2,-4 3-1,2 17-35,-4-1-6,9 9 0,-3 0 0,1 1 0,-2-3 0,1-5 0,1-2 0,-5-20 0,11 9-25,-11-26-16,0 0-1,-21-12 1,12-11-1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1:27.9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51 24 33,'0'0'29,"0"0"3,0 0-1,0 0-6,0 0-5,-5 20-5,5-20-3,0 0-1,-16 14-1,18 5-2,-2-19 0,-18 21-2,18-21-1,-9 18-1,9-18-1,0 0 0,-5 19-3,5-19 0,0 0 0,0 0 0,16 14 0,-16-14 0,0 0 0,0 0 0,0 0 0,23 9 0,-23-9 0,18-2 0,-18 2 0,24-4 0,-24 4 0,25-5 0,-25 5 0,26-9 0,-26 9 0,23-10 0,-23 10 0,20-12 0,-20 12 0,23-14 0,-23 14 0,17-11 0,-17 11 0,0 0 0,0 0 0,0 0 0,15-18 0,-15 18 0,0 0 0,5-17 0,-5 17 0,0 0 0,-2-21 0,2 21 0,0 0 0,-23-16 0,23 16 0,-25-7 0,25 7 0,-23-9 0,23 9 0,-15-5 0,15 5 0,0 0 0,0 0 0,-16 3 0,16-3 0,0 0-9,-25 18-31,25-18-2,-26 23 1,26-23-1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0.2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D3F1C3-4CAE-4901-82A7-B739F449AAD6}" emma:medium="tactile" emma:mode="ink">
          <msink:context xmlns:msink="http://schemas.microsoft.com/ink/2010/main" type="inkDrawing" rotatedBoundingBox="1423,5429 5294,5179 5300,5269 1429,5519" shapeName="Other"/>
        </emma:interpretation>
      </emma:emma>
    </inkml:annotationXML>
    <inkml:trace contextRef="#ctx0" brushRef="#br0">-23 290 5,'0'0'21,"-16"-4"3,16 4-2,0 0 0,0 0 2,0 0 0,0 0-1,0 0-3,0 0-3,0 0-4,0 0-2,30-3-3,-30 3-1,35-7-2,-7 0 0,9 7-1,2-6-4,9 3 0,3-3 0,9-1 0,0-1 0,6-3 0,1-3 0,5 0 0,-3 0 0,-2 3 0,-4 3 0,-4 4 0,-5 4 0,-2 4 0,-10 3 0,0 1 0,-1-2 0,8-1 0,10-3 0,1-2 0,5-4 0,7-1 0,1-2 0,-1 2 0,-1-1 0,-13 5 0,-3 1 0,-2 1 0,-8 1 0,-7 2 0,-3-3 0,0 1 0,6-2 0,3 0 0,2-2 0,-2-1 0,2-1 0,9-1 0,-3 2 0,0-1 0,-6 1 0,3-1 0,-8 2 0,-1 2 0,-3-3 0,-5 3 0,2-4 0,-3 2 0,1-3 0,0 0 0,0-4 0,-1 4 0,5-4 0,-1 2 0,-3 0 0,1 4 0,-4-5 0,-6 8 0,0-1 0,-1 1 0,1-2 0,2-3 0,-2 3 0,4-5 0,1 3 0,4-4 0,-1 4 0,5-6 0,-3 6 0,-3 2 0,-3-1 0,-3 3 0,-2 2 0,-3-1 0,0 1 0,-19-2 0,29 5 0,-13-3 0,3 0 0,2-2 0,4 0 0,1 0 0,-5-2 0,6 0 0,-8 2 0,3-1 0,-1-1 0,-2 0 0,1 0 0,-1 1 0,0-1 0,3 0 0,-1 0 0,-4 0 0,5 1 0,-5-1 0,-1 0 0,-16 2 0,27-3 0,-27 3 0,17-2 0,-17 2 0,0 0 0,0 0-9,0 0-32,16-9-4,-16 9 3,0 0-2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0:13.1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8242D2-3496-4202-8BF1-7FFB11290CFD}" emma:medium="tactile" emma:mode="ink">
          <msink:context xmlns:msink="http://schemas.microsoft.com/ink/2010/main" type="writingRegion" rotatedBoundingBox="17902,18045 18429,18045 18429,19448 17902,19448"/>
        </emma:interpretation>
      </emma:emma>
    </inkml:annotationXML>
    <inkml:traceGroup>
      <inkml:annotationXML>
        <emma:emma xmlns:emma="http://www.w3.org/2003/04/emma" version="1.0">
          <emma:interpretation id="{1A52714A-7510-49C8-84B2-06445449B3D1}" emma:medium="tactile" emma:mode="ink">
            <msink:context xmlns:msink="http://schemas.microsoft.com/ink/2010/main" type="paragraph" rotatedBoundingBox="17902,18045 18429,18045 18429,19448 17902,19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CC253-9C59-4BC4-875C-19ABF3987D05}" emma:medium="tactile" emma:mode="ink">
              <msink:context xmlns:msink="http://schemas.microsoft.com/ink/2010/main" type="line" rotatedBoundingBox="17902,18045 18429,18045 18429,19448 17902,19448"/>
            </emma:interpretation>
          </emma:emma>
        </inkml:annotationXML>
        <inkml:traceGroup>
          <inkml:annotationXML>
            <emma:emma xmlns:emma="http://www.w3.org/2003/04/emma" version="1.0">
              <emma:interpretation id="{F46AEE2F-1397-42AE-B389-4148A0C571B4}" emma:medium="tactile" emma:mode="ink">
                <msink:context xmlns:msink="http://schemas.microsoft.com/ink/2010/main" type="inkWord" rotatedBoundingBox="17902,18045 18429,18045 18429,19448 17902,19448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0 0,'0'0,"0"0,0 0,0 0,0 0,0 0,0 0,0 0,0 0</inkml:trace>
          <inkml:trace contextRef="#ctx0" brushRef="#br0" timeOffset="-296648.9673">512-1388,'0'0,"0"0,0 0,0 0,0 0,0 0,0 0,0 0,0 0,0 0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4:49.7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476A8B-C86D-464F-BD03-A5370B888DD0}" emma:medium="tactile" emma:mode="ink">
          <msink:context xmlns:msink="http://schemas.microsoft.com/ink/2010/main" type="writingRegion" rotatedBoundingBox="1246,3829 19673,3381 19711,4948 1285,5396"/>
        </emma:interpretation>
      </emma:emma>
    </inkml:annotationXML>
    <inkml:traceGroup>
      <inkml:annotationXML>
        <emma:emma xmlns:emma="http://www.w3.org/2003/04/emma" version="1.0">
          <emma:interpretation id="{71684F7D-09A7-4466-B7F4-DC9AC68C2005}" emma:medium="tactile" emma:mode="ink">
            <msink:context xmlns:msink="http://schemas.microsoft.com/ink/2010/main" type="paragraph" rotatedBoundingBox="1471,3811 3047,3788 3056,4350 1479,4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ABDA5-68F4-4A1C-A1E3-64BECD42427C}" emma:medium="tactile" emma:mode="ink">
              <msink:context xmlns:msink="http://schemas.microsoft.com/ink/2010/main" type="line" rotatedBoundingBox="1471,3811 3047,3788 3056,4350 1479,4373"/>
            </emma:interpretation>
          </emma:emma>
        </inkml:annotationXML>
        <inkml:traceGroup>
          <inkml:annotationXML>
            <emma:emma xmlns:emma="http://www.w3.org/2003/04/emma" version="1.0">
              <emma:interpretation id="{6988FF7D-0996-4E9E-B50A-09D3AF89F050}" emma:medium="tactile" emma:mode="ink">
                <msink:context xmlns:msink="http://schemas.microsoft.com/ink/2010/main" type="inkWord" rotatedBoundingBox="1471,3811 3047,3788 3056,4350 1479,4373"/>
              </emma:interpretation>
              <emma:one-of disjunction-type="recognition" id="oneOf0">
                <emma:interpretation id="interp0" emma:lang="en-US" emma:confidence="1">
                  <emma:literal>Work</emma:literal>
                </emma:interpretation>
                <emma:interpretation id="interp1" emma:lang="en-US" emma:confidence="0">
                  <emma:literal>Wor k</emma:literal>
                </emma:interpretation>
                <emma:interpretation id="interp2" emma:lang="en-US" emma:confidence="0">
                  <emma:literal>work</emma:literal>
                </emma:interpretation>
                <emma:interpretation id="interp3" emma:lang="en-US" emma:confidence="0">
                  <emma:literal>Wor l&lt;</emma:literal>
                </emma:interpretation>
                <emma:interpretation id="interp4" emma:lang="en-US" emma:confidence="0">
                  <emma:literal>Wor he</emma:literal>
                </emma:interpretation>
              </emma:one-of>
            </emma:emma>
          </inkml:annotationXML>
          <inkml:trace contextRef="#ctx0" brushRef="#br0">16 43 100,'3'-24'38,"-3"24"2,0 0-1,-21-21-24,21 21-3,0 0-3,0 0-7,0 0-2,0 0 0,4 17 0,-4-17 0,7 34 0,0-6 0,-4 5 0,4 8 0,-7 1 0,2 5 0,0-1 0,5 1 0,-5-3 0,-1-9 0,5-5 0,-1-5 0,0-8 0,-5-17 0,16 11 0,-16-11 0,16-32 0,-5-1 0,1-9 0,0-4 0,6-1 0,0-1 0,-6 6 0,0 9 0,-3 8 0,-5 9 0,-4 16 0,0 0 0,12 28 0,-8-1 0,-3 4 0,1 8 0,7 3 0,2 6 0,-1-3 0,1-6 0,1-6 0,0-6 0,4-12 0,2-11 0,5-13 0,-4-10 0,3-15 0,0-11 0,3-11 0,-2-8 0,0 3 0,-2 1 0,-7 7 0,1 8 0,-5 11 0,-5 15 0,-5 19 0,0 0 0,15 25-5,-14-4-37,3 5-1,-4 2 1,3 5 0</inkml:trace>
          <inkml:trace contextRef="#ctx0" brushRef="#br0" timeOffset="406.0231">611 293 98,'3'16'37,"-3"-16"2,-16 17-1,0-15-24,18 16-3,-2-18-3,-12 21-3,12-21 0,-4 26-5,4-26 0,7 26 0,-7-26 0,14 21 0,-14-21 0,18 11 0,-18-11 0,26-4 0,-26 4 0,25-12 0,-25 12 0,23-24 0,-18 8 0,-5 16 0,6-28 0,-6 28 0,-13-27 0,13 27 0,-24-17 0,8 13 0,16 4 0,-32 2-2,28 16-14,4-18-24,-15 19-1,15-19 2,-2 19-2</inkml:trace>
          <inkml:trace contextRef="#ctx0" brushRef="#br0" timeOffset="645.0368">801 423 83,'0'0'37,"11"-16"0,-11 16 2,0 0-14,-4-32-14,4 32-3,7-29-1,-7 29-3,16-30 0,-16 30-4,30-27 0,-7 13 0,2 5 0,0-8-4,13 17-6,-16-2-29,6-1-1,-3 3 1,-10-2-2</inkml:trace>
          <inkml:trace contextRef="#ctx0" brushRef="#br0" timeOffset="1112.0636">1272-15 81,'9'-15'39,"-9"15"-1,7-25 2,-7 25-19,-16-12-7,16 12-3,0 0-3,-5 29-5,-5-9-3,6 13 0,-5 4 0,6 9 0,-1 3 0,2 2 0,1-2 0,2-5 0,1-2 0,-4-8 0,8-8 0,-5-8 0,-1-18 0,8 17 0,-8-17 0,0 0-3,31-17-16,-22-5-19,7-2-4,2-1 2,3-1 0</inkml:trace>
          <inkml:trace contextRef="#ctx0" brushRef="#br0" timeOffset="1300.0742">1447 226 98,'0'0'36,"0"0"3,-26 21-3,-2-19-18,12 21-7,-16-14-3,16 10-2,-7-5-3,11 3-3,12-17 0,1 25 0,17-16 0,9-7 0,11 6-4,-8-13-27,16 3-9,0-3 0,-7-2 0,2 0 0</inkml:trace>
        </inkml:traceGroup>
      </inkml:traceGroup>
    </inkml:traceGroup>
    <inkml:traceGroup>
      <inkml:annotationXML>
        <emma:emma xmlns:emma="http://www.w3.org/2003/04/emma" version="1.0">
          <emma:interpretation id="{FEF86F63-BD4F-48E9-81C0-31124275A81B}" emma:medium="tactile" emma:mode="ink">
            <msink:context xmlns:msink="http://schemas.microsoft.com/ink/2010/main" type="paragraph" rotatedBoundingBox="1262,4450 19688,4002 19711,4948 1285,5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65156A-1B8F-4572-BA41-EE1E08A3386C}" emma:medium="tactile" emma:mode="ink">
              <msink:context xmlns:msink="http://schemas.microsoft.com/ink/2010/main" type="line" rotatedBoundingBox="1262,4450 19688,4002 19711,4948 1285,5396"/>
            </emma:interpretation>
          </emma:emma>
        </inkml:annotationXML>
        <inkml:traceGroup>
          <inkml:annotationXML>
            <emma:emma xmlns:emma="http://www.w3.org/2003/04/emma" version="1.0">
              <emma:interpretation id="{263E4F1B-6178-4F32-8D5C-5C61716C6885}" emma:medium="tactile" emma:mode="ink">
                <msink:context xmlns:msink="http://schemas.microsoft.com/ink/2010/main" type="inkWord" rotatedBoundingBox="1271,4822 1772,4810 1782,5196 1280,5209"/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inn</emma:literal>
                </emma:interpretation>
                <emma:interpretation id="interp7" emma:lang="en-US" emma:confidence="0">
                  <emma:literal>in.</emma:literal>
                </emma:interpretation>
                <emma:interpretation id="interp8" emma:lang="en-US" emma:confidence="0">
                  <emma:literal>ins</emma:literal>
                </emma:interpretation>
                <emma:interpretation id="interp9" emma:lang="en-US" emma:confidence="0">
                  <emma:literal>int</emma:literal>
                </emma:interpretation>
              </emma:one-of>
            </emma:emma>
          </inkml:annotationXML>
          <inkml:trace contextRef="#ctx0" brushRef="#br0" timeOffset="2210.1263">-143 1212 55,'-25'-2'33,"25"2"1,0 0 3,0 0-13,0 0-4,0 0-3,0 0-3,-16-5-3,16 5-3,0 0-6,-3 19-2,3-19 0,-6 21 0,5-5 0,2 0 0,-2 1 0,1 1 0,0-2 0,0-16 0,3 21 0,-3-21 0,0 0-7,0 0-33,0 0-1,2-30 0,-4 5 1</inkml:trace>
          <inkml:trace contextRef="#ctx0" brushRef="#br0" timeOffset="3360.1922">-147 961 107,'0'0'38,"0"0"2,0 0-1,0 0-27,0 0-2,-2 15-3,2-15-5,0 0-2,0 0 0,0 0 0,0 0 0,0 0 0,0 0 0,0 0 0,0 0 0,0 0-11,0 0-28,0 0-2,0 0 2,0 0-1</inkml:trace>
          <inkml:trace contextRef="#ctx0" brushRef="#br0" timeOffset="4271.2442">21 1142 100,'11'-16'36,"-11"16"4,0 0-1,0 0-24,0 0-4,0 17-3,0-17-2,0 23-6,0-23 0,3 34 0,2-17 0,4 2 0,-9-19 0,13 25 0,-13-25 0,7 16 0,-7-16 0,0 0 0,19-14 0,-19 14 0,25-35 0,-11 14 0,2-2 0,0 0 0,-2 5 0,2 4 0,-16 14 0,17-7 0,-17 7 0,9 23 0,-4-4 0,1 1 0,1 1 0,-2 2 0,0-6 0,2-1 0,-7-16 0,18 23 0,-18-23 0,0 0 0,23 16-4,-23-16-37,0 0 1,16-18-2,-16 18 1</inkml:trace>
        </inkml:traceGroup>
        <inkml:traceGroup>
          <inkml:annotationXML>
            <emma:emma xmlns:emma="http://www.w3.org/2003/04/emma" version="1.0">
              <emma:interpretation id="{E73F3169-125C-4A66-B419-BF9A2F792DEB}" emma:medium="tactile" emma:mode="ink">
                <msink:context xmlns:msink="http://schemas.microsoft.com/ink/2010/main" type="inkWord" rotatedBoundingBox="2267,4499 4078,4455 4094,5116 2283,5160"/>
              </emma:interpretation>
              <emma:one-of disjunction-type="recognition" id="oneOf2">
                <emma:interpretation id="interp10" emma:lang="en-US" emma:confidence="0">
                  <emma:literal>stable</emma:literal>
                </emma:interpretation>
                <emma:interpretation id="interp11" emma:lang="en-US" emma:confidence="0">
                  <emma:literal>Stable</emma:literal>
                </emma:interpretation>
                <emma:interpretation id="interp12" emma:lang="en-US" emma:confidence="0">
                  <emma:literal>Stabbe</emma:literal>
                </emma:interpretation>
                <emma:interpretation id="interp13" emma:lang="en-US" emma:confidence="0">
                  <emma:literal>Stably</emma:literal>
                </emma:interpretation>
                <emma:interpretation id="interp14" emma:lang="en-US" emma:confidence="0">
                  <emma:literal>Stabile</emma:literal>
                </emma:interpretation>
              </emma:one-of>
            </emma:emma>
          </inkml:annotationXML>
          <inkml:trace contextRef="#ctx0" brushRef="#br0" timeOffset="4790.2739">979 975 113,'20'-23'38,"-20"23"2,3-25 0,-20 6-29,17 19-3,0 0-3,-23-9-5,5 9 0,0 5 0,-3 2 0,0 4 0,3 3 0,6 2 0,12-16 0,-19 28 0,19-28 0,-6 30 0,12-14 0,4-1 0,3 3 0,1 0 0,-2 1 0,2 2 0,-5 0 0,-2 2 0,-2 0 0,-3-2 0,-9-2 0,0-1 0,7-18 0,-26 24 0,26-24 0,-27 7 0,27-7 0,-28-10 0,28 10 0,-18-25-27,18 25-15,2-33-1,2 13 2,4-2-1</inkml:trace>
          <inkml:trace contextRef="#ctx0" brushRef="#br0" timeOffset="5180.2963">1084 1113 115,'0'0'38,"0"0"1,0 0-3,33-7-28,-12 0-4,11 0-3,7 6-5,-6-15-12,8 9-22,1 3-1,-1-1 2,-4 5-3</inkml:trace>
          <inkml:trace contextRef="#ctx0" brushRef="#br0" timeOffset="5031.2877">1115 883 87,'34'-10'36,"-34"10"2,26 21 2,-11 14-23,-24-16-2,18 27-3,-15-11-2,15 14-10,-14-8 0,8 3 0,-6-7 0,3-6 0,3-4 0,-6-12 0,12 3-3,-9-18-25,-16-7-12,16 7-2,-14-30 2,3 5-1</inkml:trace>
          <inkml:trace contextRef="#ctx0" brushRef="#br0" timeOffset="5501.3146">1527 1071 110,'-14'16'39,"-2"-5"1,-4 3 0,-3-6-28,20 14-3,3-22-4,-16 26-5,16-26 0,0 0 0,18 10 0,-1-17 0,4-1 0,1-5 0,-3 1 0,0 0 0,4 3 0,-7 7 0,-16 2 0,21 14 0,-15 2 0,-3 2 0,3 3 0,-5-4 0,3 1 0,-4-18 0,10 19 0,-10-19-14,6-19-26,-6 19-2,5-30 2,-3 7-1</inkml:trace>
          <inkml:trace contextRef="#ctx0" brushRef="#br0" timeOffset="5922.3386">1820 641 125,'0'0'41,"0"0"0,-7 30 1,14 12-36,-25-2-6,11 15 0,2 1 0,5 5 0,-2-3 0,5-3 0,6-6 0,-3-7 0,4-8 0,3-13 0,-13-21 0,21 12 0,-5-24 0,1-8 0,3-4 0,1-4 0,0 0 0,-7 1 0,2 8 0,-16 19 0,0 0 0,0 0 0,7 33 0,-14-5 0,-2 4 0,0 1 0,-5-3 0,0-5 0,5-4 0,9-21 0,-12 16 0,12-16 0,0 0 0,-19-30-7,20 12-34,1-10-2,2-2 1,3-8 0</inkml:trace>
          <inkml:trace contextRef="#ctx0" brushRef="#br0" timeOffset="6413.3668">2116 616 105,'23'-9'38,"-18"25"2,-5 7-1,-1 24-25,-13-8-5,14 21-2,-9-2-4,5 5-3,-1-3 0,3-4 0,0-3 0,-1-15 0,12-2-7,-9-36-2,17 31-1,-17-31-4,32-3-1,-25-17 1,23 13 3,-17-14 3,10 7 5,-6 0 4,-6-2 4,6 13 4,-17 3 1,0 0 2,16-28-2,0 26-1,-12-14-1,-4 16-1,14-24-1,-14 24 0,7-25 0,-7 25-4,0 0-2,0 0 0,0 0 0,0 0 0,-21 3 0,21-3 0,-14 30 0,7-10 0,7 1 0,7 0 0,5 0 0,11-2 0,9-1 0,10-8 0,4-1 0,-4-11 0,11 8-16,-17-8-26,-6-2-1,-30 4 0</inkml:trace>
        </inkml:traceGroup>
        <inkml:traceGroup>
          <inkml:annotationXML>
            <emma:emma xmlns:emma="http://www.w3.org/2003/04/emma" version="1.0">
              <emma:interpretation id="{DFEFB32B-8AAA-4536-8215-F11993BFC2B4}" emma:medium="tactile" emma:mode="ink">
                <msink:context xmlns:msink="http://schemas.microsoft.com/ink/2010/main" type="inkWord" rotatedBoundingBox="4762,4530 6053,4498 6066,5009 4775,5040"/>
              </emma:interpretation>
              <emma:one-of disjunction-type="recognition" id="oneOf3">
                <emma:interpretation id="interp15" emma:lang="en-US" emma:confidence="1">
                  <emma:literal>cat:</emma:literal>
                </emma:interpretation>
                <emma:interpretation id="interp16" emma:lang="en-US" emma:confidence="0">
                  <emma:literal>car t:</emma:literal>
                </emma:interpretation>
                <emma:interpretation id="interp17" emma:lang="en-US" emma:confidence="0">
                  <emma:literal>care t:</emma:literal>
                </emma:interpretation>
                <emma:interpretation id="interp18" emma:lang="en-US" emma:confidence="0">
                  <emma:literal>core t:</emma:literal>
                </emma:interpretation>
                <emma:interpretation id="interp19" emma:lang="en-US" emma:confidence="0">
                  <emma:literal>cir t:</emma:literal>
                </emma:interpretation>
              </emma:one-of>
            </emma:emma>
          </inkml:annotationXML>
          <inkml:trace contextRef="#ctx0" brushRef="#br0" timeOffset="7099.406">3486 961 113,'-11'-20'40,"-4"18"1,-7 4 0,-15-2-30,25 18-2,-16-8-9,12 13 0,-5-3 0,7 6 0,5 2 0,7-2 0,7-1 0,6-6 0,5-1 0,1-15 0,20 13-12,2-19-30,-7-8 0,-2-5 0,-4-3 0</inkml:trace>
          <inkml:trace contextRef="#ctx0" brushRef="#br0" timeOffset="7473.4274">3721 999 100,'0'0'38,"0"0"1,0 0 1,2-24-25,-2 24-5,-25 8-2,25-8-3,-34 23-5,22-3 0,-4-5 0,7 5 0,9-1 0,0-19 0,27 21 0,-3-19 0,3-7 0,5-8 0,1-4 0,-5-4 0,-1 0 0,-8 1 0,-19 20 0,18-21 0,-18 21 0,0 0 0,-16 30 0,9-5 0,2 1 0,3 2 0,4-2 0,3-6 0,11-3 0,-16-17 0,42 9-18,-22-19-23,-3-4-2,-4-9 1,-1-5 0</inkml:trace>
          <inkml:trace contextRef="#ctx0" brushRef="#br0" timeOffset="7804.4464">3987 874 120,'0'0'38,"-12"-21"2,12 21-1,41-1-32,-10-3-7,5 1-33,17-4-5,8 1-1,-1-2 0</inkml:trace>
          <inkml:trace contextRef="#ctx0" brushRef="#br0" timeOffset="7683.4394">4074 704 126,'17'0'40,"-13"18"2,-4 3-1,2 17-35,-4-1-6,9 9 0,-3 0 0,1 1 0,-2-3 0,1-5 0,1-2 0,-5-20 0,11 9-25,-11-26-16,0 0-1,-21-12 1,12-11-1</inkml:trace>
          <inkml:trace contextRef="#ctx0" brushRef="#br0" timeOffset="8970.5131">4492 641 116,'0'0'41,"0"0"0,20 0-1,-20 0-30,0 0-3,0 0-7,-4 16 0,4-16 0,0 0-5,0 0-22,0 0-13,16 26-2,-16-26 2,5 39-1</inkml:trace>
          <inkml:trace contextRef="#ctx0" brushRef="#br0" timeOffset="9106.5208">4529 1024 119,'2'16'38,"-2"-16"1,0 0-2,0 0-36,0 0-7,34-34-29,-19 20-3,-7-5 1,-8 19-2</inkml:trace>
        </inkml:traceGroup>
        <inkml:traceGroup>
          <inkml:annotationXML>
            <emma:emma xmlns:emma="http://www.w3.org/2003/04/emma" version="1.0">
              <emma:interpretation id="{3F4611AA-E394-443C-8594-0276D4F1AE3B}" emma:medium="tactile" emma:mode="ink">
                <msink:context xmlns:msink="http://schemas.microsoft.com/ink/2010/main" type="inkWord" rotatedBoundingBox="8717,4417 10142,4383 10157,5003 8732,5038"/>
              </emma:interpretation>
              <emma:one-of disjunction-type="recognition" id="oneOf4">
                <emma:interpretation id="interp20" emma:lang="en-US" emma:confidence="1">
                  <emma:literal>Mod</emma:literal>
                </emma:interpretation>
                <emma:interpretation id="interp21" emma:lang="en-US" emma:confidence="0">
                  <emma:literal>Mud</emma:literal>
                </emma:interpretation>
                <emma:interpretation id="interp22" emma:lang="en-US" emma:confidence="0">
                  <emma:literal>plod</emma:literal>
                </emma:interpretation>
                <emma:interpretation id="interp23" emma:lang="en-US" emma:confidence="0">
                  <emma:literal>Moot</emma:literal>
                </emma:interpretation>
                <emma:interpretation id="interp24" emma:lang="en-US" emma:confidence="0">
                  <emma:literal>Med</emma:literal>
                </emma:interpretation>
              </emma:one-of>
            </emma:emma>
          </inkml:annotationXML>
          <inkml:trace contextRef="#ctx0" brushRef="#br0" timeOffset="12680.7253">8414 894 108,'-15'3'37,"-8"3"2,-4 1 0,2 10-29,-5-10-1,20 16-3,-4-7-2,8 5-1,3-3-3,8-3 0,-5-15 0,25 20 0,-25-20 0,32 1 0,-15-9 0,3-6 0,-3-8 0,1-4 0,-2-5 0,0-5 0,0-6 0,-4-5 0,2-6 0,-3 0 0,-2 2 0,-1 7 0,-2 4 0,1 10 0,-5 6 0,-2 24 0,0 0 0,0 0 0,0 22 0,0 10 0,-2 5 0,2 10 0,-2 8 0,2 6 0,0 3 0,7-1 0,-3-2 0,4-8 0,5-5 0,1-15 0,9-3 0,-6-18-24,13-12-18,-1-10-2,1-10 2</inkml:trace>
          <inkml:trace contextRef="#ctx0" brushRef="#br0" timeOffset="11789.6743">7253 764 81,'16'-21'38,"-16"21"-1,0 0 3,0 0-18,0 0-6,0 0-4,14 38-3,-19-20-9,10 17 0,-9 0 0,6 9 0,-5 0 0,3 2 0,-6-4 0,3-5 0,-1-6 0,-1-8 0,3-3 0,2-20 0,0 0 0,0 0 0,0 0 0,4-39 0,-2 6 0,3-10 0,-2-8 0,3 2 0,-1-2 0,-2 6 0,-1 4 0,0 8 0,0 8 0,-2 25 0,0 0 0,0 0 0,0 0 0,19 30 0,-12-4 0,4 6 0,1 0 0,2-4 0,2-4 0,0-6 0,2-7 0,5-11 0,0-11 0,3-7 0,-1-8 0,-2-6 0,0-6 0,0-3 0,-2 4 0,-3 6 0,-6 4 0,-3 8 0,-9 19 0,0 0 0,0 0 0,7 34 0,-13-3 0,3 10 0,1 2 0,0 7 0,1-3 0,2-3 0,3-2 0,1-7 0,1-7 0,-1-6 0,0-7 0,-5-15 0,0 0 0,21 0 0,-21 0 0,13-29 0,8 23-11,-12-13-30,-4 3-2,-5 16 1,0-25 0</inkml:trace>
          <inkml:trace contextRef="#ctx0" brushRef="#br0" timeOffset="12202.6978">7881 1012 98,'0'0'38,"0"0"2,0 0-1,-1 15-19,1-15-9,0 0-2,-11 20-9,11-20 0,11 26 0,-11-26 0,17 26 0,-17-26 0,34 14 0,-11-15 0,3-6 0,1-6 0,-1-4 0,-1-4 0,-7-2 0,-8 0 0,-12 2 0,-8 3 0,-11 8 0,-6 3 0,-1 9 0,-4 1 0,4 9 0,3-1 0,13 10 0,12-21 0,3 32-19,-3-32-21,32 14-1,-9-13 0,3-2 0</inkml:trace>
        </inkml:traceGroup>
        <inkml:traceGroup>
          <inkml:annotationXML>
            <emma:emma xmlns:emma="http://www.w3.org/2003/04/emma" version="1.0">
              <emma:interpretation id="{32500ED7-8920-46EA-80CF-8CBE295D1B72}" emma:medium="tactile" emma:mode="ink">
                <msink:context xmlns:msink="http://schemas.microsoft.com/ink/2010/main" type="inkWord" rotatedBoundingBox="10891,4216 11819,4193 11840,5039 10911,5061"/>
              </emma:interpretation>
              <emma:one-of disjunction-type="recognition" id="oneOf5">
                <emma:interpretation id="interp25" emma:lang="en-US" emma:confidence="1">
                  <emma:literal>bio</emma:literal>
                </emma:interpretation>
                <emma:interpretation id="interp26" emma:lang="en-US" emma:confidence="0">
                  <emma:literal>pico</emma:literal>
                </emma:interpretation>
                <emma:interpretation id="interp27" emma:lang="en-US" emma:confidence="0">
                  <emma:literal>brio</emma:literal>
                </emma:interpretation>
                <emma:interpretation id="interp28" emma:lang="en-US" emma:confidence="0">
                  <emma:literal>bid</emma:literal>
                </emma:interpretation>
                <emma:interpretation id="interp29" emma:lang="en-US" emma:confidence="0">
                  <emma:literal>pion</emma:literal>
                </emma:interpretation>
              </emma:one-of>
            </emma:emma>
          </inkml:annotationXML>
          <inkml:trace contextRef="#ctx0" brushRef="#br0" timeOffset="13361.7642">9429 834 119,'0'0'39,"29"-25"1,-8 11 0,4 6-31,1-12-1,15 17-8,-11-4 0,3 16 0,-10 3 0,-3 7 0,-13 6 0,-9 6 0,-14 5 0,-2-3 0,-5-1 0,-1-6 0,2-9 0,0-8 0,6-5 0,-2-15 0,18 11 0,-21-33-14,14 15-28,3-3 0,1 4 1,1 1-1</inkml:trace>
          <inkml:trace contextRef="#ctx0" brushRef="#br0" timeOffset="13091.7488">9516 866 110,'0'0'39,"-16"0"2,16 0 0,-16 23-28,23 10-2,-12-8-11,12 13 0,-9-1 0,9 5 0,-5-5 0,5-2 0,-3-7 0,-1-10 0,2 0 0,-5-18 0,0 0-39,-1-25-3,-5 6-1,-4-11 2</inkml:trace>
          <inkml:trace contextRef="#ctx0" brushRef="#br0" timeOffset="13662.7814">9915 493 99,'0'0'40,"0"0"1,-18-9-1,18 9-12,0 0-21,0 0-7,-5 27 0,7-11 0,1 5 0,6 1 0,2-2 0,5 10 0,-16-30-18,19 19-23,0-14 0,-1-10 0,5-9 1</inkml:trace>
          <inkml:trace contextRef="#ctx0" brushRef="#br0" timeOffset="13790.7888">10081 340 107,'-36'2'32,"33"14"-4,-15-9-24,18-7-35,0 0-1,0 0-3</inkml:trace>
          <inkml:trace contextRef="#ctx0" brushRef="#br0" timeOffset="410815.4973">10215 762 41,'0'0'29,"0"0"4,-30-2-1,30 2-10,-16 13-3,0-20-4,16 7-3,0 0-2,-2 15-2,2-15-1,0 0-1,0 0-2,-16 25 0,16-25-1,-12 23-1,12-23 0,-14 24-1,14-24-1,-7 25 1,7-25 0,9 25-1,-9-25 1,16 19-1,-16-19 2,28 10-2,-12-6 0,1-4 0,-1 0 0,0-4 0,-16 4 0,32-12 0,-16 3 0,2-5 0,-3 0 0,0-5 0,-3 0 0,-2-2 0,1-1 0,-6 3 0,-3 0 0,-2 3 0,-7 0 0,7 16 0,-16-23 0,16 23 0,-23-16 0,23 16 0,-24-7 0,24 7 0,-18 13 0,-2-13-23,20 0-17,-10 24-1,10-24 0,-5 23-1</inkml:trace>
        </inkml:traceGroup>
        <inkml:traceGroup>
          <inkml:annotationXML>
            <emma:emma xmlns:emma="http://www.w3.org/2003/04/emma" version="1.0">
              <emma:interpretation id="{D3EE851D-465C-4791-9E10-FF0DAFED379E}" emma:medium="tactile" emma:mode="ink">
                <msink:context xmlns:msink="http://schemas.microsoft.com/ink/2010/main" type="inkWord" rotatedBoundingBox="12729,4425 14966,4371 14979,4927 12743,4981"/>
              </emma:interpretation>
              <emma:one-of disjunction-type="recognition" id="oneOf6">
                <emma:interpretation id="interp30" emma:lang="en-US" emma:confidence="1">
                  <emma:literal>Moore</emma:literal>
                </emma:interpretation>
                <emma:interpretation id="interp31" emma:lang="en-US" emma:confidence="0">
                  <emma:literal>Moone</emma:literal>
                </emma:interpretation>
                <emma:interpretation id="interp32" emma:lang="en-US" emma:confidence="0">
                  <emma:literal>Moure</emma:literal>
                </emma:interpretation>
                <emma:interpretation id="interp33" emma:lang="en-US" emma:confidence="0">
                  <emma:literal>Moose</emma:literal>
                </emma:interpretation>
                <emma:interpretation id="interp34" emma:lang="en-US" emma:confidence="0">
                  <emma:literal>Moon</emma:literal>
                </emma:interpretation>
              </emma:one-of>
            </emma:emma>
          </inkml:annotationXML>
          <inkml:trace contextRef="#ctx0" brushRef="#br0" timeOffset="14850.8494">11419 562 96,'0'0'40,"0"0"1,0 0 0,-13 35-16,-15-14-13,18 21-12,-17 2 0,6 10 0,3 1 0,4 1 0,4-5 0,6-7 0,-3-7 0,7-11 0,2-10 0,-2-16 0,0 0 0,23-30 0,-13-5 0,4-7 0,1-9 0,2-7 0,-1-2 0,0 4 0,-4 9 0,-1 8 0,-9 14 0,-2 25 0,0 0 0,-6 18 0,6 12 0,4 7 0,-1 1 0,6 1 0,2-4 0,5-10 0,8-13 0,1-10 0,2-13 0,-3-10 0,1-7 0,-4-7 0,6-4 0,-6 1 0,-3 4 0,-3 8 0,-6 8 0,-9 18 0,0 0 0,14 27 0,-15 4 0,-1 13 0,-5 5 0,3 6 0,-3-2 0,2-2 0,3-6 0,2-8 0,2-5 0,1-15 0,10-1 0,-13-16-20,16-12-22,-4-6-2,4-5 2,-2-6-2</inkml:trace>
          <inkml:trace contextRef="#ctx0" brushRef="#br0" timeOffset="15121.8649">11837 952 122,'-2'33'42,"1"-3"0,-1-2-1,2-28-33,16 34-8,0-31 0,7-1 0,1-11 0,1-3 0,-2-8 0,-2-2 0,-5-5 0,-9-3 0,-7 0 0,-7 4 0,2 1 0,-4 4 0,9 21 0,-18-21 0,18 21 0,-26 7 0,26 18-3,-16-9-32,7 7-6,0 1-1,4-1 2,0-4-2</inkml:trace>
          <inkml:trace contextRef="#ctx0" brushRef="#br0" timeOffset="15429.8825">12139 973 114,'19'-2'42,"-19"2"1,0 0-1,15 35-28,-15-35-14,-11 25 0,11-25 0,12 31 0,-12-31 0,34 27 0,-11-20 0,1-5 0,5-6 0,-3-6 0,-1-8 0,-4-3 0,-7-5 0,-10-4 0,-6-2 0,-7 2 0,-5 6 0,-7 2 0,-4 14 0,-7 1 0,9 12 0,-1-3 0,20 24-16,4-26-26,-2 32-1,2-32 2,23 26-1</inkml:trace>
          <inkml:trace contextRef="#ctx0" brushRef="#br0" timeOffset="15752.901">12501 997 92,'0'0'39,"18"15"2,-18-15-1,0 0-16,0 0-13,0 0-3,15 3-8,-15-3 0,0 0 0,16-26 0,-10 6 0,1-2 0,1-8 0,10 0 0,-4 0 0,2 0 0,0 5 0,2 6 0,3 9 0,-4 3 0,6 17 0,-23-10 0,41 19-37,-25 1-6,2 1 0,-6 0 1</inkml:trace>
          <inkml:trace contextRef="#ctx0" brushRef="#br0" timeOffset="16111.9215">12912 927 97,'0'0'40,"27"-5"1,-27 5 0,26-28-21,2 24-8,-12-15-8,9 5-4,-9-5 0,3-3 0,-10 5 0,0 1 0,-9 16 0,-12-17 0,-8 17 0,1 10 0,-1 8 0,-1 8 0,5 6 0,9 5 0,11-2 0,17-2 0,16-5 0,16-16 0,25 8-4,-3-24-39,14-5-1,-3-8 0,2-8 0</inkml:trace>
        </inkml:traceGroup>
        <inkml:traceGroup>
          <inkml:annotationXML>
            <emma:emma xmlns:emma="http://www.w3.org/2003/04/emma" version="1.0">
              <emma:interpretation id="{633BB4EC-1184-4961-BFA0-D4C6B9A41252}" emma:medium="tactile" emma:mode="ink">
                <msink:context xmlns:msink="http://schemas.microsoft.com/ink/2010/main" type="inkWord" rotatedBoundingBox="16561,4384 19137,4169 19191,4824 16616,5039"/>
              </emma:interpretation>
              <emma:one-of disjunction-type="recognition" id="oneOf7">
                <emma:interpretation id="interp35" emma:lang="en-US" emma:confidence="0">
                  <emma:literal>spectra:</emma:literal>
                </emma:interpretation>
                <emma:interpretation id="interp36" emma:lang="en-US" emma:confidence="0">
                  <emma:literal>Spectra:</emma:literal>
                </emma:interpretation>
                <emma:interpretation id="interp37" emma:lang="en-US" emma:confidence="0">
                  <emma:literal>spectra?</emma:literal>
                </emma:interpretation>
                <emma:interpretation id="interp38" emma:lang="en-US" emma:confidence="0">
                  <emma:literal>spectra;</emma:literal>
                </emma:interpretation>
                <emma:interpretation id="interp39" emma:lang="en-US" emma:confidence="0">
                  <emma:literal>Spectra;</emma:literal>
                </emma:interpretation>
              </emma:one-of>
            </emma:emma>
          </inkml:annotationXML>
          <inkml:trace contextRef="#ctx0" brushRef="#br0" timeOffset="16684.9543">15308 585 103,'22'-15'40,"-6"0"2,-16 15 0,6-43-26,-6 43-4,-30-7-12,8 14 0,-11-1 0,3 6 0,-4 4 0,8 3 0,5 2 0,10 4 0,11-2 0,9 1 0,7 4 0,9 2 0,1 4 0,-5 1 0,-5-4 0,-7 3 0,-6-3 0,-8-2 0,-5-3 0,-10-10 0,-3-7 0,-2-8 0,6-4 0,0-9 0,19 12 0,-27-36 0,29 19-41,-7-1-2,5 18-1,-4-23 2</inkml:trace>
          <inkml:trace contextRef="#ctx0" brushRef="#br0" timeOffset="17353.9926">15387 855 117,'0'0'41,"21"18"2,-19-1-1,7 13-30,-18-12-12,11 13 0,-2-1 0,0 4 0,-2-3 0,2-1 0,2-4 0,-2-4 0,1-7 0,-1-15 0,0 0 0,0 0 0,0 0 0,9-26 0,-5-7 0,1-11 0,-3-7 0,5-5 0,2-2 0,-2 3 0,2 4 0,5 7 0,0 13 0,0 11 0,5 13 0,-19 7 0,23 23 0,-12 2 0,-8 6 0,-3 4 0,-3 2 0,-2-2 0,-8-3 0,-1-7 0,4-8 0,10-17 0,-15 21 0,15-21 0,0 0 0,0 0 0,18-3 0,3-6 0,8 0 0,2-3 0,6-4 0,2-1 0,-3-6 0,-5-2 0,-1 1 0,-10-1 0,-8 2 0,-10 5 0,-2 18 0,-20-15 0,1 16 0,1 10 0,2 7 0,4 4 0,-2 5 0,10-1 0,3-3 0,8-4 0,16-3 0,0-11 0,5-3 0,0-12 0,13 6 0,-20-10-38,14-9-4,-7 0-2,-10 0 2</inkml:trace>
          <inkml:trace contextRef="#ctx0" brushRef="#br0" timeOffset="17580.0055">16144 678 128,'0'0'43,"-16"12"-1,16-12 0,-21 35-42,3-19 0,15 10 0,-2-1 0,6 1 0,8 2 0,9-1 0,1-3 0,4-4 0,4-5 0,-4-16 0,17 8-17,-11-20-25,-5-6-2,-6-7 2,-4-8-1</inkml:trace>
          <inkml:trace contextRef="#ctx0" brushRef="#br0" timeOffset="18294.0463">16368 664 102,'-17'-2'39,"17"2"2,-4 19-2,4-19-23,39 21-8,-14-12-4,12 3-1,2-6 0,-1-3-3,0-6 0,-5-4 0,1 0 0,-11 0 0,-4 0 0,-3-2 0,-16 9 0,25-18 0,-10 8 0,-15 10 0,29-21 0,-13 10-2,0 2 2,-16 9 0,22-9 0,-22 9 0,4 16 0,-4 2 2,-5 1-2,1 2 0,4 0 0,2 0 0,5-3 0,-7-18 0,23 21 0,-4-16 0,-1-6 0,10-5 0,-1-4 0,1-4 0,-3-4 0,6-3 0,-8-2 0,-1-1 0,-3-1 0,-8 4 0,-11 21 0,12-26 0,-12 26 0,0 0 0,0 0-9,0 0-22,0 15-10,0-15 0,5 23 0,-5-23 1</inkml:trace>
          <inkml:trace contextRef="#ctx0" brushRef="#br0" timeOffset="17836.0201">16504 412 111,'0'0'41,"0"0"0,7 16 1,7 18-31,-22-6-2,8 16-9,-6-1 0,6 12 0,-1-2 0,4-2 0,1-2 0,1-9 0,4-5 0,-9-35 0,12 39-11,-12-39-27,-9-16-5,0-8 2,-5-8-1</inkml:trace>
          <inkml:trace contextRef="#ctx0" brushRef="#br0" timeOffset="18705.0698">17239 715 104,'0'0'38,"8"17"1,-8-17 0,0 0-28,0 0-4,0 0-2,20-16-1,-20 16-2,25-21 0,-10 11 0,-15 10 0,25-18-2,-25 18 0,18-3 0,-18 3 0,0 0 0,14 22 0,-14-22 0,21 13 0,-5-11 0,5-6 0,7-5 0,8-3 0,1-2 0,-2-2 0,0 4 0,-3 5 0,-9 5 0,-3 9 0,-20-7 0,21 28 0,-19-7 0,3 2 0,-3 0 0,-4-4 0,7 1 0,-5-20 0,0 0-41,0 0-1,0 0-1,0 0 1</inkml:trace>
        </inkml:traceGroup>
        <inkml:traceGroup>
          <inkml:annotationXML>
            <emma:emma xmlns:emma="http://www.w3.org/2003/04/emma" version="1.0">
              <emma:interpretation id="{8A3FCAA2-1704-464A-826B-B4650A8407B4}" emma:medium="tactile" emma:mode="ink">
                <msink:context xmlns:msink="http://schemas.microsoft.com/ink/2010/main" type="inkWord" rotatedBoundingBox="19542,4083 19690,4079 19704,4627 19555,4631"/>
              </emma:interpretation>
            </emma:emma>
          </inkml:annotationXML>
          <inkml:trace contextRef="#ctx0" brushRef="#br0">18084 699 74,'0'0'36,"-2"19"0,2-19 1,0 0-19,-1 23-5,1-23-4,0 0-1,0 0-3,24 9-1,-24-9-1,18-4-1,-18 4 0,16-9-1,-16 9 1,0 0-1,16-17 0,-16 17 0,0 0 1,0 0-2,-25 9 0,25-9 0,-18 19 0,18-19 0,-19 23 0,19-23 0</inkml:trace>
          <inkml:trace contextRef="#ctx0" brushRef="#br0" timeOffset="50750.9028">18165 242 70,'0'0'37,"-1"-21"-2,1 21 3,-11 16-19,-5-20-6,16 4-3,0 0-3,-9 26-1,9-26-3,-9 20 0,9-20-1,0 16-1,0-16 0,16 10 0,-16-10 0,20 0 0,-20 0 0,24-7-1,-24 7 1,27-12 0,-27 12 0,12-16 0,-12 16 1,0 0-2,-19-18 0,19 18 0,-34 4 0,17-1 0,-3 4 0,-1 1 0,21-8 0,-21 14-7,30 3-4,-9-17-23,0 0-8,16 21 3,-16-21-2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8:16.7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14762C-DF0E-4C5F-ACF9-EFB1736C424A}" emma:medium="tactile" emma:mode="ink">
          <msink:context xmlns:msink="http://schemas.microsoft.com/ink/2010/main" type="writingRegion" rotatedBoundingBox="11408,6515 22928,5980 23141,10563 11621,11098"/>
        </emma:interpretation>
      </emma:emma>
    </inkml:annotationXML>
    <inkml:traceGroup>
      <inkml:annotationXML>
        <emma:emma xmlns:emma="http://www.w3.org/2003/04/emma" version="1.0">
          <emma:interpretation id="{75C0AD8C-9074-4B0B-A5E9-B15F3015A1C9}" emma:medium="tactile" emma:mode="ink">
            <msink:context xmlns:msink="http://schemas.microsoft.com/ink/2010/main" type="paragraph" rotatedBoundingBox="11409,6595 20053,6110 20159,7993 11514,8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F93AF8-05A1-455A-B697-825C8BB7750E}" emma:medium="tactile" emma:mode="ink">
              <msink:context xmlns:msink="http://schemas.microsoft.com/ink/2010/main" type="line" rotatedBoundingBox="11409,6595 20053,6110 20126,7410 11482,7894"/>
            </emma:interpretation>
          </emma:emma>
        </inkml:annotationXML>
        <inkml:traceGroup>
          <inkml:annotationXML>
            <emma:emma xmlns:emma="http://www.w3.org/2003/04/emma" version="1.0">
              <emma:interpretation id="{35F0945A-A91D-45FC-BD3C-FFE5A072D7D2}" emma:medium="tactile" emma:mode="ink">
                <msink:context xmlns:msink="http://schemas.microsoft.com/ink/2010/main" type="inkWord" rotatedBoundingBox="11429,6615 13592,6645 13575,7837 11413,7807"/>
              </emma:interpretation>
              <emma:one-of disjunction-type="recognition" id="oneOf0">
                <emma:interpretation id="interp0" emma:lang="en-US" emma:confidence="0">
                  <emma:literal>"I</emma:literal>
                </emma:interpretation>
                <emma:interpretation id="interp1" emma:lang="en-US" emma:confidence="0">
                  <emma:literal>spit</emma:literal>
                </emma:interpretation>
                <emma:interpretation id="interp2" emma:lang="en-US" emma:confidence="0">
                  <emma:literal>sis</emma:literal>
                </emma:interpretation>
                <emma:interpretation id="interp3" emma:lang="en-US" emma:confidence="0">
                  <emma:literal>spin</emma:literal>
                </emma:interpretation>
                <emma:interpretation id="interp4" emma:lang="en-US" emma:confidence="0">
                  <emma:literal>Tipi</emma:literal>
                </emma:interpretation>
              </emma:one-of>
            </emma:emma>
          </inkml:annotationXML>
          <inkml:trace contextRef="#ctx0" brushRef="#br0">11205 3874 44,'0'0'32,"0"0"2,0 0-1,0 0-19,0 0 0,0 0-2,0 0-2,-16-7-2,16 7-1,0 0-1,0 23-2,0-23 0,-9 21-2,9-21-1,0 26-1,0-26 1,18 18-1,-18-18 1,27 10 0,-27-10-1,28 0 1,-10-3 0,-3-2 0,1-6-1,0-1 1,-16 12 0,16-30-1,-9 11 1,-3 1-1,-3-1 1,1 1 0,-2 18-1,-9-26 1,9 26 0,-16-16 0,16 16 0,0 0 0,-21-11 0,21 11-1,-26-5 1,10 3-1,16 2 0,-28-5 0,28 5 0,-22-5 0,22 5-3,-19-4-10,19 4-27,16 0-1,-16 0 0,23-3-1</inkml:trace>
          <inkml:trace contextRef="#ctx0" brushRef="#br0" timeOffset="-177592.1577">9952 3034 66,'0'0'37,"0"0"1,0 0 1,0 0-17,0 0-7,0 0-4,16-11-2,-16 11-3,39-14-1,-11 2-1,18 5-1,5-7-3,13 7 0,1 0 0,11 7 0,0 0 0,5 7 0,4-3 0,6-3 0,8-4 0,5-6 0,13-3 0,8-8 0,8-2 0,-5-3 0,0 2 0,-8 4 0,-13 5 0,-13 5 0,-20 4 0,-18 3 0,-13 4 0,-8-2 0,-7 3 0,-10-6 0,-2 6 0,-16-3-8,23-9-22,-23 9-13,0 0 0,-16-17 1,-2 12 0</inkml:trace>
        </inkml:traceGroup>
        <inkml:traceGroup>
          <inkml:annotationXML>
            <emma:emma xmlns:emma="http://www.w3.org/2003/04/emma" version="1.0">
              <emma:interpretation id="{8D6D9983-F2B8-463C-9191-5B59BDDFABB0}" emma:medium="tactile" emma:mode="ink">
                <msink:context xmlns:msink="http://schemas.microsoft.com/ink/2010/main" type="inkWord" rotatedBoundingBox="14414,6353 17101,6501 17050,7416 14363,7268"/>
              </emma:interpretation>
              <emma:one-of disjunction-type="recognition" id="oneOf1">
                <emma:interpretation id="interp5" emma:lang="en-US" emma:confidence="0">
                  <emma:literal>st</emma:literal>
                </emma:interpretation>
                <emma:interpretation id="interp6" emma:lang="en-US" emma:confidence="0">
                  <emma:literal>so.</emma:literal>
                </emma:interpretation>
                <emma:interpretation id="interp7" emma:lang="en-US" emma:confidence="0">
                  <emma:literal>son</emma:literal>
                </emma:interpretation>
                <emma:interpretation id="interp8" emma:lang="en-US" emma:confidence="0">
                  <emma:literal>S',</emma:literal>
                </emma:interpretation>
                <emma:interpretation id="interp9" emma:lang="en-US" emma:confidence="0">
                  <emma:literal>son.</emma:literal>
                </emma:interpretation>
              </emma:one-of>
            </emma:emma>
          </inkml:annotationXML>
          <inkml:trace contextRef="#ctx0" brushRef="#br0" timeOffset="-174583.9857">13412 2698 91,'-9'-21'38,"9"21"3,-30-7-2,-11-5-26,22 19-2,-20-12-3,11 10-2,-8-3-1,8 7-2,-12-2-3,6 5 0,-1-2 0,3 4 0,2-3 0,5 3 0,1-3 0,4 1 0,20-12 0,-18 23 0,18-23 0,13 28 0,1-11 0,11 8 0,6 5 0,3 3 0,3 2 0,4 6 0,-2-1 0,-1 4 0,-4 0 0,-9-2 0,-11-1 0,-7-3 0,-5-2 0,-11-3 0,-9-5 0,-7-3 0,-8-6 0,-6-5 0,-2-5 0,1-4 0,3-5 0,0-5 0,5-2 0,7-7 0,25 14 0,-16-39-7,39 16-35,-5-5-3,14-4 2,6-4 0</inkml:trace>
          <inkml:trace contextRef="#ctx0" brushRef="#br0" timeOffset="-174162.9615">13666 2640 92,'0'0'37,"0"0"1,-21 7 1,3-7-28,18 0-2,4 16-3,-4-16-2,17 20-1,-1-12 0,-16-8-1,32 6 0,-11-12 0,2-2-1,-4-6 1,4-4-1,-7-1 2,-3-1-3,-10 1 0,-6 1 0,-8 3 0,-5 4 0,-9 2 0,-1 6 0,-6 5 0,2-1 0,13 12-5,-10-12-23,27-1-14,-7 25 0,7-25 1,26 26-1</inkml:trace>
          <inkml:trace contextRef="#ctx0" brushRef="#br0" timeOffset="-173583.9284">14181 3117 78,'0'0'37,"-21"-6"1,21 6 2,0 0-25,0 0-2,0 0-3,5-15-2,-5 15-1,0 0-1,0 0-3,22-6-3,-3 8 0,2-2 0,13 4 0,8-4 0,15 3 0,11 1 0,12 1 0,3 2 0,10-2 0,3-3 0,4-2 0,4-5 0,-3-4 0,-7-3 0,-11-1 0,-11 3 0,-16-4 0,-8 5 0,-18-2 0,-12 13 0,-18-2 0,0 0-13,0 0-30,-16 14-1,16-14 1,-27 0 0</inkml:trace>
          <inkml:trace contextRef="#ctx0" brushRef="#br0" timeOffset="-173269.9105">15390 3002 89,'0'0'39,"8"-15"3,-8 15-2,-6-16-22,24 25-5,-18-9-3,21 0-6,-21 0-4,32 3 0,-13-3 0,10 2 0,-8 3 0,2 0 0,-6 2 0,1 2 0,-18-9 0,16 14 0,-16-14 0,-2 25 0,2-25 0,-23 26 0,2-15 0,-4 1 0,-5 4 0,0-2 0,-5 7 0,0-5 0,8 15 0,-5-9-27,13-3-18,19-19-2,2 16 2</inkml:trace>
        </inkml:traceGroup>
        <inkml:traceGroup>
          <inkml:annotationXML>
            <emma:emma xmlns:emma="http://www.w3.org/2003/04/emma" version="1.0">
              <emma:interpretation id="{2BACAC5D-FA4E-48B9-A28D-7FE227318BB3}" emma:medium="tactile" emma:mode="ink">
                <msink:context xmlns:msink="http://schemas.microsoft.com/ink/2010/main" type="inkWord" rotatedBoundingBox="17791,6237 20053,6110 20121,7316 17858,7443"/>
              </emma:interpretation>
              <emma:one-of disjunction-type="recognition" id="oneOf2">
                <emma:interpretation id="interp10" emma:lang="en-US" emma:confidence="0">
                  <emma:literal>Mai,</emma:literal>
                </emma:interpretation>
                <emma:interpretation id="interp11" emma:lang="en-US" emma:confidence="0">
                  <emma:literal>Mai</emma:literal>
                </emma:interpretation>
                <emma:interpretation id="interp12" emma:lang="en-US" emma:confidence="0">
                  <emma:literal>Mai)</emma:literal>
                </emma:interpretation>
                <emma:interpretation id="interp13" emma:lang="en-US" emma:confidence="0">
                  <emma:literal>Mai]</emma:literal>
                </emma:interpretation>
                <emma:interpretation id="interp14" emma:lang="en-US" emma:confidence="0">
                  <emma:literal>Mao)</emma:literal>
                </emma:interpretation>
              </emma:one-of>
            </emma:emma>
          </inkml:annotationXML>
          <inkml:trace contextRef="#ctx0" brushRef="#br0" timeOffset="-169755.7095">17627 2867 109,'0'0'40,"0"0"2,5 19-1,-14-3-32,15 23-1,-12-2-2,10 12-6,-6 0 0,4 6 0,-2-4 0,0-4 0,0-1 0,0-15 0,2-6 0,-2-25 0,9 21-3,-15-38-15,12-1-23,-6-8-2,-4-15 1,0-5 1</inkml:trace>
          <inkml:trace contextRef="#ctx0" brushRef="#br0" timeOffset="-169160.6755">18097 2542 108,'0'0'41,"0"0"-1,-18 5 1,14 11-32,-13-7-3,13 10-1,1-1-2,4 3-1,1 0-2,11 0 0,-1-2-2,-12-19-3,44 25-8,-21-25-26,-2-9-3,4-7 2,-2-8-1</inkml:trace>
          <inkml:trace contextRef="#ctx0" brushRef="#br0" timeOffset="1226.0701">18271 2691 68,'0'0'35,"-24"-5"-1,24 5 2,0 0-21,0 0-3,-9 23-3,9-23-3,-13 23-1,13-23-1,-8 31 0,2-11-1,6 3 0,-2-4-1,8 0 0,-6-19 0,19 27 0,-19-27-1,35 8 0,-13-11 0,1-6 0,0-5-1,-2-4 1,-4-1-1,-1-4 1,-9 0-1,-7 1 1,-1-1-1,-6 3 1,-6 5-1,13 15 0,-21-20 1,21 20-2,-26 0-2,10-5-9,16 5-27,-16 18-2,16-18 1,-11 22-1</inkml:trace>
          <inkml:trace contextRef="#ctx0" brushRef="#br0" timeOffset="-168998.6662">18239 2270 113,'-22'3'39,"22"-3"1,-22 20-2,5-15-31,17-5-8,9 26-21,-9-26-16,21 18-1,-4-15 0,-17-3 0</inkml:trace>
          <inkml:trace contextRef="#ctx0" brushRef="#br0" timeOffset="-168643.6459">18515 2307 127,'7'15'43,"0"10"-1,7 8 1,-9 4-43,13 19 0,-6 6 0,4 14 0,-7 8 0,-2 13 0,-9-1 0,-6 4 0,-8-3 0,-5-2 0,-8-9 0,-4-14 0,-1-9 0,1-22 0,1-13 0,-2-26 0,34-2-26,-33-18-19,15-5 0,6-3 1</inkml:trace>
          <inkml:trace contextRef="#ctx0" brushRef="#br0" timeOffset="-169472.6933">17578 2820 109,'0'0'40,"0"0"1,22-16-1,0 21-30,-22-5-3,44 4-1,-23 6-4,5 8-2,-4 1 0,-1 7 0,-9 1 0,-1 3 0,-8-4 0,-8 2 0,-7-2 0,-6-3 0,-5-5 0,-5-2 0,1-6 0,-1-4 0,9-1 0,1-12 0,18 7 0,-19-16-29,19 16-13,12-26-2,0 8 3,2-1-1</inkml:trace>
          <inkml:trace contextRef="#ctx0" brushRef="#br0" timeOffset="-170493.7517">16473 2693 76,'0'0'41,"0"0"-2,-9-16 3,9 16-16,-18-5-12,18 5-2,2 23-7,3 5-5,-15 2 0,8 16 0,-9 3 0,1 12 0,1 4 0,-4 0 0,3-5 0,-1-9 0,8-9 0,3-10 0,-2-6 0,2-26 0,-5 19 0,5-19 0,8-31 0,-2-6 0,6-14 0,6-12 0,-1-11 0,3-7 0,1 0 0,-3 7 0,-1 9 0,-3 13 0,-7 15 0,-3 16 0,-4 21 0,0 0 0,0 0 0,9 37 0,-4-7 0,4 3 0,2 4 0,-1-2 0,6-3 0,-5-8 0,6-4 0,1-12 0,-2-6 0,3-11 0,2-5 0,-1-9 0,1-5 0,4-7 0,-2-4 0,0 3 0,-7 2 0,-2 4 0,-6 6 0,1 4 0,-9 20 0,14-17 0,-14 17 0,7 19 0,-8 0 0,-1 11 0,2 4 0,3 8 0,-3 5 0,-3 6 0,1-2 0,-1-2 0,4-3 0,5-2 0,1-6 0,-5-2 0,1-6 0,6-8 0,-7-4 0,-2-18 0,12 25 0,-12-25 0,0 0 0,0 0 0,19-4 0,-27-19 0,8 23-45,15-24 1,-15 24 1,4-22-1</inkml:trace>
          <inkml:trace contextRef="#ctx0" brushRef="#br0" timeOffset="-170029.7252">17519 2528 100,'18'-19'39,"-18"19"2,0 0-2,-16-18-25,16 18-5,-19 7-1,8 9-3,-10 0-5,1 12 0,-6 3 0,1 13 0,-1 6 0,1 9 0,-1 3 0,8 5 0,2-1 0,11-2 0,3-6 0,6-6 0,6-6 0,4-11 0,7-3 0,-1-15 0,6 3 0,-26-20-21,34-7-21,-15-2-2,-3-5 1,-5-4 0</inkml:trace>
        </inkml:traceGroup>
      </inkml:traceGroup>
      <inkml:traceGroup>
        <inkml:annotationXML>
          <emma:emma xmlns:emma="http://www.w3.org/2003/04/emma" version="1.0">
            <emma:interpretation id="{7250B449-1205-4FDE-B7F9-522D3F2EBFFB}" emma:medium="tactile" emma:mode="ink">
              <msink:context xmlns:msink="http://schemas.microsoft.com/ink/2010/main" type="line" rotatedBoundingBox="11692,8132 13323,6416 13662,6738 12031,8454"/>
            </emma:interpretation>
          </emma:emma>
        </inkml:annotationXML>
        <inkml:traceGroup>
          <inkml:annotationXML>
            <emma:emma xmlns:emma="http://www.w3.org/2003/04/emma" version="1.0">
              <emma:interpretation id="{19D1DB12-C175-4C33-8C7A-B46019183E30}" emma:medium="tactile" emma:mode="ink">
                <msink:context xmlns:msink="http://schemas.microsoft.com/ink/2010/main" type="inkWord" rotatedBoundingBox="11692,8132 12453,7332 12791,7654 12031,8454"/>
              </emma:interpretation>
            </emma:emma>
          </inkml:annotationXML>
          <inkml:trace contextRef="#ctx0" brushRef="#br0" timeOffset="-176611.1016">10526 4058 87,'0'0'38,"0"0"1,0 0 2,28 0-28,-28 0-3,0 0-2,0 22 0,5 2-3,-3-3 1,0 18-6,-4 1 0,4 10 0,-6 2 0,1 3 0,1-3 0,0-2 0,2-6 0,0-9 0,0-5 0,0-13 0,0-17 0,0 0 0,19-9 0,-24-31-17,7 5-28,-2-11 1,-2-7-1,-3-1 2</inkml:trace>
          <inkml:trace contextRef="#ctx0" brushRef="#br0" timeOffset="-176300.0838">10466 4058 89,'0'-21'39,"0"21"1,0 0 1,3-22-26,17 27-5,-20-5-4,35-2-1,-12 4-2,9 7-1,-1-1-1,-1 6 0,-7 0 0,-2 4 1,-8 3-2,-6 4 0,-9-1 0,-7 3 0,-7-3 0,-1-1 0,-3-2 0,1-3 0,-2-4 0,3-7 0,18-7 0,-28-7 0,28 7-7,-18-26-9,22 8-26,-6 2-1,2 0 0,0 16 1</inkml:trace>
          <inkml:trace contextRef="#ctx0" brushRef="#br0" timeOffset="-175941.0633">10914 3747 86,'0'0'40,"0"0"-1,0 0 2,0 0-28,0 0-5,-12 22 0,12-22-3,-16 28-2,12-9 0,2 4-2,1 0 0,4 0 0,1-1-1,-4-22-1,21 28-1,-21-28-5,33 6-9,-33-6-25,29-30-1,-17 5 1,-3-8-1</inkml:trace>
          <inkml:trace contextRef="#ctx0" brushRef="#br0" timeOffset="-175786.0543">10986 3479 113,'-16'3'40,"16"-3"1,-23 26-2,25-10-36,4 4-13,-6-20-29,24 8 0,-6-8-1,-2-8 0</inkml:trace>
        </inkml:traceGroup>
        <inkml:traceGroup>
          <inkml:annotationXML>
            <emma:emma xmlns:emma="http://www.w3.org/2003/04/emma" version="1.0">
              <emma:interpretation id="{A9E834BE-B28F-4B4A-B7C4-AB493C284536}" emma:medium="tactile" emma:mode="ink">
                <msink:context xmlns:msink="http://schemas.microsoft.com/ink/2010/main" type="inkWord" rotatedBoundingBox="13273,6708 13442,6530 13563,6644 13393,6822"/>
              </emma:interpretation>
            </emma:emma>
          </inkml:annotationXML>
          <inkml:trace contextRef="#ctx0" brushRef="#br0" timeOffset="-177330.1427">11927 2714 96,'0'0'40,"0"0"1,0 0 0,0 0-26,16 2-5,5 7-3,-21-9-2,34 10-5,-17-4 0,3 1 0,-3-2 0,-17-5 0,22 17 0,-22-17 0,-7 29 0,-6-12 0,1 1 0,-9-2 0,3 8 0,-15-8-33,8-2-10,-3 0-2,-1 0 2</inkml:trace>
        </inkml:traceGroup>
      </inkml:traceGroup>
    </inkml:traceGroup>
    <inkml:traceGroup>
      <inkml:annotationXML>
        <emma:emma xmlns:emma="http://www.w3.org/2003/04/emma" version="1.0">
          <emma:interpretation id="{8EB342D1-3F24-4316-ABFD-33F6B27E7185}" emma:medium="tactile" emma:mode="ink">
            <msink:context xmlns:msink="http://schemas.microsoft.com/ink/2010/main" type="paragraph" rotatedBoundingBox="11584,9013 23044,8480 23141,10563 11680,11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45C0A1-0F2E-4766-A2DA-255273AC8915}" emma:medium="tactile" emma:mode="ink">
              <msink:context xmlns:msink="http://schemas.microsoft.com/ink/2010/main" type="line" rotatedBoundingBox="11584,9013 23044,8480 23141,10563 11680,11095">
                <msink:destinationLink direction="with" ref="{AB5F73FB-818B-471D-88C0-ADBDC14C0E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E53B28-0E0D-4938-9963-F463A7CDCC0B}" emma:medium="tactile" emma:mode="ink">
                <msink:context xmlns:msink="http://schemas.microsoft.com/ink/2010/main" type="inkWord" rotatedBoundingBox="11597,9287 13661,9191 13745,10999 11680,11095"/>
              </emma:interpretation>
              <emma:one-of disjunction-type="recognition" id="oneOf3">
                <emma:interpretation id="interp15" emma:lang="en-US" emma:confidence="0">
                  <emma:literal>it!</emma:literal>
                </emma:interpretation>
                <emma:interpretation id="interp16" emma:lang="en-US" emma:confidence="0">
                  <emma:literal>it!?</emma:literal>
                </emma:interpretation>
                <emma:interpretation id="interp17" emma:lang="en-US" emma:confidence="0">
                  <emma:literal>it!!</emma:literal>
                </emma:interpretation>
                <emma:interpretation id="interp18" emma:lang="en-US" emma:confidence="0">
                  <emma:literal>"Tips</emma:literal>
                </emma:interpretation>
                <emma:interpretation id="interp19" emma:lang="en-US" emma:confidence="0">
                  <emma:literal>it!"</emma:literal>
                </emma:interpretation>
              </emma:one-of>
            </emma:emma>
          </inkml:annotationXML>
          <inkml:trace contextRef="#ctx0" brushRef="#br0" timeOffset="212148.1341">11528 6083 91,'0'0'35,"0"0"-1,-17-9 0,17 9-30,0 0-4,0 0-7,0 0-13,0 0-15,15 18 1,-15-18-1,-1 17 2</inkml:trace>
          <inkml:trace contextRef="#ctx0" brushRef="#br0" timeOffset="212469.1525">11659 6520 104,'-2'18'41,"0"-2"2,2-1-2,9 14-28,-9-29-3,-2 26-7,2-26-3,4 26 0,-4-26 0,3 20 0,-3-20 0,0 0 0,2 26 0,-2-26-23,0 0-18,0 0-1,0 0 1,0 0-2</inkml:trace>
          <inkml:trace contextRef="#ctx0" brushRef="#br0" timeOffset="211977.1243">11412 6373 29,'17'-11'33,"-17"11"3,0 0 1,0 0-10,0 0-2,0 0-5,0 0-4,6 23-4,-22-21-4,16-2-2,-7 23-2,1-6-2,6-17-2,-1 34 0,2-19 0,5 3 0,1 1 0,-7-19 0,23 25 0,-7-25 0,8 3-8,-17-18-27,13-5-5,-1-4-2,-1-10 1</inkml:trace>
          <inkml:trace contextRef="#ctx0" brushRef="#br0" timeOffset="209937.0077">11128 6487 103,'0'0'40,"0"0"1,-4 23-2,-3 12-26,-18-14-2,15 18-3,-8-10-8,7 7 0,-3-6 0,4 1 0,-3-3 0,-1 0 0,-2-3 0,-1 0 0,-1-1 0,0-5 0,4 1 0,-2-18-4,16-2-36,18-4-3,1-6 1,8-3 1</inkml:trace>
          <inkml:trace contextRef="#ctx0" brushRef="#br0" timeOffset="209649.9912">10762 6536 96,'0'0'39,"-25"4"2,25-4-1,-3 28-25,3-28-2,-5 33-2,6-12-11,15 11 0,-3 1 0,6 2 0,-1 0 0,-1-1 0,3-6 0,-1-3 0,-3-4 0,-16-21 0,25 24 0,-25-24 0,28-1-16,-12-15-26,-4-4-1,1-4 1,-1-4 0</inkml:trace>
          <inkml:trace contextRef="#ctx0" brushRef="#br0" timeOffset="210229.0243">11179 6896 105,'0'0'40,"-16"25"0,9-6 1,-2 20-31,-2-18-1,17 12-3,-13-5-2,8 6-4,-4-6 0,3 0 0,2-9 0,-2-19 0,5 22 0,-5-22-16,0-18-25,0 18 0,7-26-1,-4 10 0</inkml:trace>
          <inkml:trace contextRef="#ctx0" brushRef="#br0" timeOffset="133017.6081">11966 5373 56,'0'0'37,"0"0"1,0 0-1,-18-18-15,18 18-5,0 0-4,0 0-3,0 0-3,20-9-1,-20 9-1,0 0-1,21-5-1,-3 10-3,-18-5 0,38 15 0,-16-7 0,4 6 0,-3 0 0,2 0 0,-6 1 0,1 0 0,-8 1 0,-10 0 0,-8 3 0,-8 1 0,-7-1 0,-7 6 0,-4-4 0,-5 2 0,0-2 0,5-2 0,0-2 0,6-6 0,10 1 0,-5-12 0,21 0-28,0 0-17,0 16 0,0-16 1</inkml:trace>
          <inkml:trace contextRef="#ctx0" brushRef="#br0" timeOffset="132581.5832">10139 5772 18,'0'0'30,"0"0"2,0 0 3,0 0-11,0 0-1,0 0 1,0 0-7,0 0-5,19 10-3,-19-10-2,16-3-1,-16 3-1,37-6 0,-12-4-3,12 8 1,9-5-2,9 4 1,1-4-2,11 1 0,2 1 0,7-2 0,2-4 0,5 1 0,3-6 0,11 2 0,6-4 0,4 1 0,-2-2 0,0 3 0,1 0 0,-9 4 0,-7 3 0,-7 2 0,-12 0 0,-9 0 0,-6 0 0,-6-2 0,-8-2 0,-1-1 0,-10 3 0,-11-1 0,-2 1 0,-18 9 0,15-9-3,-15 9-6,0 0-11,-23 7-23,23-7 0,-30 4 2,11-2-1</inkml:trace>
        </inkml:traceGroup>
        <inkml:traceGroup>
          <inkml:annotationXML>
            <emma:emma xmlns:emma="http://www.w3.org/2003/04/emma" version="1.0">
              <emma:interpretation id="{2C0F3B73-6B7B-4FDD-9FA1-F2DFA1819EE0}" emma:medium="tactile" emma:mode="ink">
                <msink:context xmlns:msink="http://schemas.microsoft.com/ink/2010/main" type="inkWord" rotatedBoundingBox="14726,8860 17482,8742 17544,10183 14788,10301"/>
              </emma:interpretation>
              <emma:one-of disjunction-type="recognition" id="oneOf4">
                <emma:interpretation id="interp20" emma:lang="en-US" emma:confidence="0">
                  <emma:literal>Mio'),</emma:literal>
                </emma:interpretation>
                <emma:interpretation id="interp21" emma:lang="en-US" emma:confidence="0">
                  <emma:literal>main).</emma:literal>
                </emma:interpretation>
                <emma:interpretation id="interp22" emma:lang="en-US" emma:confidence="0">
                  <emma:literal>Mtn.),</emma:literal>
                </emma:interpretation>
                <emma:interpretation id="interp23" emma:lang="en-US" emma:confidence="0">
                  <emma:literal>Mts.),</emma:literal>
                </emma:interpretation>
                <emma:interpretation id="interp24" emma:lang="en-US" emma:confidence="0">
                  <emma:literal>main)).</emma:literal>
                </emma:interpretation>
              </emma:one-of>
            </emma:emma>
          </inkml:annotationXML>
          <inkml:trace contextRef="#ctx0" brushRef="#br0" timeOffset="214938.2937">13341 5352 71,'16'-20'40,"-16"20"-2,18-12 4,-18 12-24,0 0-4,0 0-3,-6 23-2,3-2-3,8 19 0,-10 6-6,5 19 0,-7 5 0,1 11 0,-6-2 0,3 0 0,0-7 0,1-8 0,-1-12 0,3-13 0,5-11 0,1-28 0,0 0 0,17-2 0,-10-26 0,2-16 0,2-12 0,-1-14 0,1-11 0,5-7 0,-5 0 0,-1 4 0,1 5 0,-4 10 0,3 11 0,3 14 0,-1 11 0,-5 16 0,-7 17 0,0 0 0,14 40 0,-8-3 0,2 9 0,3 4 0,0 5 0,1-2 0,2-6 0,2-10 0,-2-9 0,5-9 0,-1-6 0,-18-13 0,20 3 0,-20-3 0,28-31 0,-11-1 0,8-10 0,-4-6 0,0-3 0,4 2 0,2 5 0,-6 9 0,-2 12 0,-19 23 0,18 18 0,-13 19 0,-7 10 0,1 11 0,1 5 0,1 8 0,1-1 0,5-3 0,2-9 0,2-5 0,6-10 0,-4-7 0,-1-8 0,-3-11 0,-9-17 0,0 0 0,16 6 0,-13-26 0,4-4 0,-3-11 0,6 5 0,-10-13 0,20 22-25,-15-10-20,-3 6 0,-2 8 2,0 17 2</inkml:trace>
          <inkml:trace contextRef="#ctx0" brushRef="#br0" timeOffset="215787.3423">14582 5213 71,'-2'-25'39,"2"25"0,-16-8 2,-10 2-25,22 31-2,-26-9-2,14 31-3,-22 2-2,4 20 0,-5 3-7,7 14 0,1 0 0,10 4 0,3-8 0,11-4 0,9-13 0,10-9 0,9-9 0,4-17 0,5-3 0,-5-24 0,19 1-41,-13-11-1,-2-6-2,-12-6 1</inkml:trace>
          <inkml:trace contextRef="#ctx0" brushRef="#br0" timeOffset="216058.3578">14672 5751 107,'9'31'41,"-13"-6"2,6 3-2,0 14-32,-13-5-1,11 12-2,-9-1-6,9-3 0,4-6 0,-2-4 0,-2-7 0,-2-12 0,2-16 0,0 0-12,26-16-25,-24-10-5,-2-11 0,-2-14 0</inkml:trace>
          <inkml:trace contextRef="#ctx0" brushRef="#br0" timeOffset="216320.3728">14637 5672 108,'0'0'42,"26"-16"0,-3 17 1,-5-4-34,15 14-1,-8-6-5,3 9-3,-1 2 0,-6 7 0,-10 1 0,-6 6 0,-16 0 0,-3 1 0,-7-4 0,-2-1 0,2-6 0,-2-10 0,2-5 0,1-10 0,20 5 0,-19-39-11,17 15-32,4-10-1,0-1 1,5-3-1</inkml:trace>
          <inkml:trace contextRef="#ctx0" brushRef="#br0" timeOffset="216600.3888">15099 5287 95,'0'0'40,"0"0"2,0 0-2,0 0-26,-12 26-5,1-10-4,11 7-2,-1-2-1,4 2-1,2-2-1,-5-21-2,16 31-4,-16-31-6,28-10-28,-10 1-2,0-10 2,-1-8-2</inkml:trace>
          <inkml:trace contextRef="#ctx0" brushRef="#br0" timeOffset="216779.3989">15216 4960 99,'-11'-28'39,"11"28"2,0 0-2,-33-14-29,33 14-5,-11 26-6,11-26-14,-19 19-24,19 1-1,0-4 0,5 1 0</inkml:trace>
          <inkml:trace contextRef="#ctx0" brushRef="#br0" timeOffset="218230.482">15502 5415 33,'0'0'31,"0"0"4,0 0-8,0 0-2,0 0-4,0 0-5,-22 5-5,22-5-2,0 0-2,0 0-1,0 0-1,0 0-2,0 0 1,-14 18-1,14-18 0,0 0 0,-14 21-1,14-21 0,-12 26 0,7-10 0,5-16-1,-4 25 0,4-25-1,12 19 1,-12-19-1,18 11 2,-18-11-2,25-2 0,-8-5 0,-17 7 0,29-20 0,-29 20 0,19-29 0,-12 11 0,-3-1 0,-3 1 0,-4 2 0,3 16 0,-27-24 0,12 15 0,15 9 0,-29-12 0,29 12 0,-21-4-2,21 4-4,0 0-10,0 0-25,0 0-2,12 19 2,-12-19-2</inkml:trace>
          <inkml:trace contextRef="#ctx0" brushRef="#br0" timeOffset="218809.5151">15759 4986 78,'0'0'39,"0"0"1,0 0 1,-28-26-22,46 38-7,-18-12-1,23 9-4,-6 2-1,13 17-4,-5 2-2,12 17 0,-7 11 0,-2 14 0,2 7 0,-1 12 0,-10 8 0,1 5 0,-13-1 0,-9-1 0,-3-5 0,-10-6 0,-6-8 0,-5-8 0,-6-15 0,-3-11 0,1-12 0,2-14 0,11-9 0,-5-26 0,26 12-27,-23-25-18,14 8-2,-2-6 3</inkml:trace>
        </inkml:traceGroup>
        <inkml:traceGroup>
          <inkml:annotationXML>
            <emma:emma xmlns:emma="http://www.w3.org/2003/04/emma" version="1.0">
              <emma:interpretation id="{448382E3-D1C3-498D-ACCA-2234F876CF13}" emma:medium="tactile" emma:mode="ink">
                <msink:context xmlns:msink="http://schemas.microsoft.com/ink/2010/main" type="inkWord" rotatedBoundingBox="17846,9527 18747,9485 18761,9804 17860,9846"/>
              </emma:interpretation>
            </emma:emma>
          </inkml:annotationXML>
          <inkml:trace contextRef="#ctx0" brushRef="#br0" timeOffset="221298.6575">16441 5865 85,'-20'3'38,"20"-3"2,-23 11 2,6-29-24,33 29-4,-16-11-5,19-9 0,-19 9-9,41-9 0,-13-1 0,11 10 0,-2 2 0,7 1 0,5-3 0,8 4 0,10-8 0,2 6 0,-4 0 0,-3-1 0,-6-2 0,-10 1 0,-7-2 0,-12 0 0,-12 6 0,-15-4 0,0 0 0,-15-16-17,15 16-25,-20-20-4,20 20 3,-26-28-1</inkml:trace>
          <inkml:trace contextRef="#ctx0" brushRef="#br0" timeOffset="221616.6757">17046 5652 87,'0'0'39,"28"-14"1,-28 14-6,41-2-14,-41 2-5,34-1-4,-19-3-4,10 11-5,-9-2-2,7 4 0,-5-2 0,-18-7 0,24 28 0,-17-3 0,-8-2 0,-1 7 0,-9 1 0,-1 3 0,-2-1 0,5-5 0,-3-1 0,-1-12 0,-1 1 0,-2-16 0,16 0 0,-37-10-14,20 3-30,-6 1-1,-2 3 0,4 3 1</inkml:trace>
        </inkml:traceGroup>
        <inkml:traceGroup>
          <inkml:annotationXML>
            <emma:emma xmlns:emma="http://www.w3.org/2003/04/emma" version="1.0">
              <emma:interpretation id="{E1911245-7A4B-4160-B71C-B8463C44F314}" emma:medium="tactile" emma:mode="ink">
                <msink:context xmlns:msink="http://schemas.microsoft.com/ink/2010/main" type="inkWord" rotatedBoundingBox="19387,8856 21613,8753 21681,10227 19455,10330"/>
              </emma:interpretation>
              <emma:one-of disjunction-type="recognition" id="oneOf5">
                <emma:interpretation id="interp25" emma:lang="en-US" emma:confidence="1">
                  <emma:literal>Ml</emma:literal>
                </emma:interpretation>
                <emma:interpretation id="interp26" emma:lang="en-US" emma:confidence="0">
                  <emma:literal>MC</emma:literal>
                </emma:interpretation>
                <emma:interpretation id="interp27" emma:lang="en-US" emma:confidence="0">
                  <emma:literal>Mt</emma:literal>
                </emma:interpretation>
                <emma:interpretation id="interp28" emma:lang="en-US" emma:confidence="0">
                  <emma:literal>Mb</emma:literal>
                </emma:interpretation>
                <emma:interpretation id="interp29" emma:lang="en-US" emma:confidence="0">
                  <emma:literal>oil</emma:literal>
                </emma:interpretation>
              </emma:one-of>
            </emma:emma>
          </inkml:annotationXML>
          <inkml:trace contextRef="#ctx0" brushRef="#br0" timeOffset="222701.7378">18070 5355 102,'0'0'40,"-19"11"2,15 5-1,9 17-29,-19-7-3,11 22 0,-10-1-9,8 15 0,-2 1 0,0 7 0,-4-1 0,4-4 0,-3-9 0,3-10 0,3-11 0,4-10 0,0-25 0,-2 15 0,2-15 0,0-30 0,4 2 0,3-14 0,-4-7 0,10-11 0,-3-5 0,-1-5 0,5-2 0,2 7 0,0 5 0,-3 13 0,-3 8 0,-1 14 0,-2 10 0,-7 15 0,0 0 0,9 36 0,-7-2 0,5 5 0,1 4 0,3 5 0,5-1 0,3-1 0,11-9 0,-1-9 0,-3-9 0,1-12 0,6-10 0,-3-9 0,0-13 0,0-10 0,-10-6 0,1-6 0,-4-4 0,-3 5 0,-1 2 0,-8 13 0,-5 31 0,0 0 0,0 0 0,-5 45 0,1 6 0,1 13 0,1 6 0,4 0 0,0-3 0,3-4 0,2-8 0,-2-8 0,2-10 0,-1-9 0,-1-8 0,-5-20 0,0 0 0,0 0 0,21-25 0,-17-14 0,13 13-31,-10-14-13,0-1 0,-1 1 0,-1-1 1</inkml:trace>
          <inkml:trace contextRef="#ctx0" brushRef="#br0" timeOffset="223171.7646">19191 5016 103,'0'0'40,"-32"23"2,9 2 0,4 15-30,-17-5-3,12 23-2,-13 4-7,7 13 0,-2 6 0,4 12 0,1 4 0,8 6 0,1-1 0,11-1 0,4-7 0,10-4 0,5-13 0,11-15 0,5-11 0,11-20 0,3-9 0,-3-30 0,19-2-25,-15-16-20,-4-1 0,-8-6 1</inkml:trace>
          <inkml:trace contextRef="#ctx0" brushRef="#br0" timeOffset="238424.6371">19292 5782 66,'0'0'39,"0"0"0,0 0 2,0 0-15,-23 6-11,35 15-3,-12-21-1,12 31-5,-6-6-6,8 10 0,-7 2 0,2 7 0,-2-2 0,-2 5 0,-2-3 0,5-3 0,-7-4 0,-2-9 0,6-7 0,-5-21 0,0 0 0,14-34-15,-2 3-28,-10-13-1,0-7 1,-2-9 0</inkml:trace>
          <inkml:trace contextRef="#ctx0" brushRef="#br0" timeOffset="238742.6553">19304 5649 100,'0'0'40,"0"0"1,18-7-1,-18 7-27,24 3-6,-6 1-1,10 6-3,-1-1-1,1 5 1,0-2-3,-5 9 0,-2-5 0,0 5 0,-12 0 0,-3 4 0,-8-2 0,-9 2 0,-3-4 0,-5-6 0,-10 3 0,-2-7 0,-5-4 0,3-6 0,8 1 0,0-7 0,25 5 0,-31-9-11,31 9-6,0 0-23,28-2-3,-11-3 3,-17 5-1</inkml:trace>
          <inkml:trace contextRef="#ctx0" brushRef="#br0">19731 5287 82,'0'0'41,"0"0"-2,-19 1 2,-3-6-25,28 25-4,-6-20-4,-6 19-2,6-19-3,4 30-1</inkml:trace>
          <inkml:trace contextRef="#ctx0" brushRef="#br0" timeOffset="239237.6836">19881 4905 96,'-35'9'38,"17"12"1,-3-5-3,5-5-29,9 6-8,14 13-15,5-5-21,-4-8 0,6 6 0,-6-7-2</inkml:trace>
          <inkml:trace contextRef="#ctx0" brushRef="#br0" timeOffset="239681.709">19994 5443 100,'0'0'39,"-7"19"2,7-19-1,0 0-30,-5 29-3,5-29-1,7 28-3,-4-11-1,4 1 0,0-2-1,-7-16 0,18 21 2,-18-21-3,27-4 0,-12-6 0,3-8 0,-2-5 0,-7-3 0,-4-2 0,-1-4 0,-8 6 0,-3 1 0,-5 6 0,-6 8 0,-3 6 0,3 5 0,-3 5 0,2 9 0,1-7-5,11 18-5,-11-14-24,18-11-8,9 26 0,-9-26 0</inkml:trace>
          <inkml:trace contextRef="#ctx0" brushRef="#br0" timeOffset="240020.7284">20199 6178 124,'-13'28'41,"-2"-2"1,-5 20-7,-10-27-26,14 7-5,-5-4-4,3-8 0,10 1-9,-12-22-19,20 7-13,0 0-2,0-31 2,9 6-1</inkml:trace>
        </inkml:traceGroup>
        <inkml:traceGroup>
          <inkml:annotationXML>
            <emma:emma xmlns:emma="http://www.w3.org/2003/04/emma" version="1.0">
              <emma:interpretation id="{629101CE-71B4-44C0-BCBE-7485E504C03A}" emma:medium="tactile" emma:mode="ink">
                <msink:context xmlns:msink="http://schemas.microsoft.com/ink/2010/main" type="inkWord" rotatedBoundingBox="22038,8642 23049,8595 23127,10264 22115,10311"/>
              </emma:interpretation>
            </emma:emma>
          </inkml:annotationXML>
          <inkml:trace contextRef="#ctx0" brushRef="#br0" timeOffset="240453.7531">20610 5772 92,'0'0'40,"0"0"2,0 0-1,25 8-28,-25-8-2,10 22-2,-10-22-2,16 40-7,-7-14 0,4 4 0,-3 2 0,4-1 0,0-2 0,-3-7 0,1-2 0,-12-20 0,29 17 0,-21-32-12,-8 15-30,20-37-1,-13 7 0,-2-7 0</inkml:trace>
          <inkml:trace contextRef="#ctx0" brushRef="#br0" timeOffset="240701.7673">20933 5629 91,'0'0'41,"0"0"1,2 25 0,-2-25-22,-11 51-10,-15-18-1,8 13-9,-3 0 0,0 3 0,-2-2 0,7-1 0,0-2 0,4-9 0,3-3 0,0-8 0,4-1 0,5-23 0,-5 27-12,5-27-30,0 0-2,8-25 2,3 4-2</inkml:trace>
          <inkml:trace contextRef="#ctx0" brushRef="#br0" timeOffset="240932.7805">21059 6142 113,'-2'23'41,"0"4"2,-7 3-1,-3 6-32,-4-6-4,5 9-6,4-9 0,5 0 0,2-6 0,0-24 0,11 23 0,-11-23-8,32-28-33,-18 0-2,-3-9 1,-6-14-1</inkml:trace>
          <inkml:trace contextRef="#ctx0" brushRef="#br0" timeOffset="241340.8039">21374 5109 89,'0'0'41,"0"0"1,-19 25 0,7 14-23,-17-25-8,21 21-3,-14-5-5,10 6-3,5-4 0,11 2 0,-4-5 0,8-2 0,-1-3 0,-7-24 0,36 20 0,-19-33 0,20 12-22,-17-26-21,3-11 0,-6-10 0,5-10 0</inkml:trace>
          <inkml:trace contextRef="#ctx0" brushRef="#br0" timeOffset="241495.8127">21479 4740 118,'-29'23'39,"19"-2"2,-3 4-4,10-2-37,10 12-11,-2-7-26,4-5-5,5-2 2,4-4-1</inkml:trace>
          <inkml:trace contextRef="#ctx0" brushRef="#br0" timeOffset="241778.8289">21606 5492 120,'-6'25'42,"10"0"2,-13-1-2,21 4-35,-12-12-7,4 0 0,-4-16 0,7 21 0,-7-21 0,-3 16 0,8 5-7,-25-11-29,20-10-6,-12 29-2,12-29 3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24.1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97371E-A05F-4707-B5A2-1CE24DFC359E}" emma:medium="tactile" emma:mode="ink">
          <msink:context xmlns:msink="http://schemas.microsoft.com/ink/2010/main" type="writingRegion" rotatedBoundingBox="11355,6675 7959,9212 7525,8631 10920,6093"/>
        </emma:interpretation>
      </emma:emma>
    </inkml:annotationXML>
    <inkml:traceGroup>
      <inkml:annotationXML>
        <emma:emma xmlns:emma="http://www.w3.org/2003/04/emma" version="1.0">
          <emma:interpretation id="{F98A0565-ACE8-4DE8-AB3B-44A6964BDDB8}" emma:medium="tactile" emma:mode="ink">
            <msink:context xmlns:msink="http://schemas.microsoft.com/ink/2010/main" type="paragraph" rotatedBoundingBox="11355,6675 7959,9212 7525,8631 10920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75A114-334B-4D3A-A892-275515323C30}" emma:medium="tactile" emma:mode="ink">
              <msink:context xmlns:msink="http://schemas.microsoft.com/ink/2010/main" type="line" rotatedBoundingBox="11355,6675 7959,9212 7525,8631 10920,6093"/>
            </emma:interpretation>
          </emma:emma>
        </inkml:annotationXML>
        <inkml:traceGroup>
          <inkml:annotationXML>
            <emma:emma xmlns:emma="http://www.w3.org/2003/04/emma" version="1.0">
              <emma:interpretation id="{93680FD0-3095-4D34-B598-102B90DC0F51}" emma:medium="tactile" emma:mode="ink">
                <msink:context xmlns:msink="http://schemas.microsoft.com/ink/2010/main" type="inkWord" rotatedBoundingBox="11355,6675 7959,9212 7525,8631 10920,6093"/>
              </emma:interpretation>
              <emma:one-of disjunction-type="recognition" id="oneOf0">
                <emma:interpretation id="interp0" emma:lang="en-US" emma:confidence="0">
                  <emma:literal>N."</emma:literal>
                </emma:interpretation>
                <emma:interpretation id="interp1" emma:lang="en-US" emma:confidence="0">
                  <emma:literal>N, so</emma:literal>
                </emma:interpretation>
                <emma:interpretation id="interp2" emma:lang="en-US" emma:confidence="0">
                  <emma:literal>N, 5</emma:literal>
                </emma:interpretation>
                <emma:interpretation id="interp3" emma:lang="en-US" emma:confidence="0">
                  <emma:literal>his</emma:literal>
                </emma:interpretation>
                <emma:interpretation id="interp4" emma:lang="en-US" emma:confidence="0">
                  <emma:literal>N, so.</emma:literal>
                </emma:interpretation>
              </emma:one-of>
            </emma:emma>
          </inkml:annotationXML>
          <inkml:trace contextRef="#ctx0" brushRef="#br0">6351 4668 79,'0'0'38,"0"0"0,0 0 2,-5-17-20,10 32-6,-5-15-4,-4 18-3,4-18-2,-5 40-1,2-11-4,3 7 0,-7 1 0,7 6 0,-8-3 0,1 4 0,-3-7 0,6-9 0,-6-5 0,1-4 0,9-19 0,-5 16 0,5-16 0,-8-25 0,7 1 0,-5-15 0,6-5 0,-3-9 0,1-1 0,-1-1 0,3 6 0,-4 7 0,4 10 0,-2 10 0,2 22 0,2-16 0,-2 16 0,0 0 0,19 30 0,-6-2 0,1 3 0,5 12 0,3 2 0,-3 3 0,4-3 0,-5-1 0,3-7 0,-2-9 0,-1-8 0,-18-20 0,30 3 0,-30-3 0,26-40 0,-13 3 0,-3-11 0,-3-8 0,-1-2 0,-5 2 0,-2 5 0,-5 5 0,3 9 0,-2 13 0,5 24 0,-6-21 0,6 21 0,0 0-3,13 28-12,-13-28-27,14 26-1,-5-10 2,-9-16-1</inkml:trace>
          <inkml:trace contextRef="#ctx0" brushRef="#br0" timeOffset="322.0184">6748 4891 69,'0'0'39,"-10"25"1,10-25 1,-13 19-13,20 11-15,-7-30-4,-5 42-3,0-21-2,5 4-2,-2-4 0,7-2-2,-5 3-1,0-22-5,0 0-29,0 0-5,16 3-2,-16-3 2</inkml:trace>
          <inkml:trace contextRef="#ctx0" brushRef="#br0" timeOffset="-305831.4925">9489 2447 74,'0'0'35,"-19"-3"2,19 3 0,0 0-20,-16-11-4,16 11-1,0 0-3,-10 28-3,10-28-1,-16 39-2,9-18 0,3 5-3,2-1 2,6-1-2,-4-24 0,25 23 0,-6-23 0,6-7 2,-2-3-2,5-4 0,-5-9 0,0 4 0,-9-6 0,-5 2 0,-6 2 0,-5 2 0,-6 1 0,-6 2 0,14 16 0,-27-24 0,27 24 0,-23-16 0,23 16-2,-16-5-12,16 5-25,0 0-3,6 17 2,-5-1-2</inkml:trace>
          <inkml:trace contextRef="#ctx0" brushRef="#br0" timeOffset="-307916.6117">9096 2776 64,'0'0'36,"28"-25"2,-12 13 2,-20-11-19,26 21-3,-29-17-3,7 19-4,0 0-2,-27-11-6,-5 8-3,2 6 0,-9-3 0,2 7 0,-1-1 0,2 2 0,3 3 0,4 1 0,3 1 0,5 1 0,5-2 0,16-12 0,-23 25 0,23-25 0,-5 26 0,5-26 0,17 28 0,1-12 0,7 1 0,6 6 0,7 2 0,2 5 0,1 1 0,3 6 0,-2 2 0,-3 1 0,-7 2 0,-6-1 0,-12-1 0,-3-1 0,-11-4 0,-11-3 0,-4-8 0,-8-3 0,-11-5 0,-5-7 0,-1-9 0,-6-3 0,3-8 0,5-5 0,0-1 0,7-8 0,11 7 0,-6-13-13,26 6-31,3 1-1,6 3 0,5-1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39.8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524E52-A036-49CA-9CF2-274F6F9CB993}" emma:medium="tactile" emma:mode="ink">
          <msink:context xmlns:msink="http://schemas.microsoft.com/ink/2010/main" type="writingRegion" rotatedBoundingBox="11218,11537 11660,15429 10617,15547 10175,11656">
            <msink:destinationLink direction="with" ref="{461BE8F6-D1D0-42D0-89B5-22EE1ECBCA99}"/>
            <msink:destinationLink direction="with" ref="{903ECE3D-8C1D-41A5-B4FE-2B9164D1DE44}"/>
            <msink:destinationLink direction="with" ref="{295F987D-8B0E-487E-A3A1-33CFDD1531BF}"/>
          </msink:context>
        </emma:interpretation>
      </emma:emma>
    </inkml:annotationXML>
    <inkml:traceGroup>
      <inkml:annotationXML>
        <emma:emma xmlns:emma="http://www.w3.org/2003/04/emma" version="1.0">
          <emma:interpretation id="{34F7676B-50C8-43FC-A724-FC8CEF3B091C}" emma:medium="tactile" emma:mode="ink">
            <msink:context xmlns:msink="http://schemas.microsoft.com/ink/2010/main" type="paragraph" rotatedBoundingBox="11218,11537 11660,15429 10617,15547 10175,11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768BCD-B8DC-4936-8411-EB4C0851960D}" emma:medium="tactile" emma:mode="ink">
              <msink:context xmlns:msink="http://schemas.microsoft.com/ink/2010/main" type="line" rotatedBoundingBox="11218,11537 11660,15429 10617,15547 10175,11656"/>
            </emma:interpretation>
          </emma:emma>
        </inkml:annotationXML>
        <inkml:traceGroup>
          <inkml:annotationXML>
            <emma:emma xmlns:emma="http://www.w3.org/2003/04/emma" version="1.0">
              <emma:interpretation id="{5AC0B3A4-9D0D-43BD-A35E-84A400D650F0}" emma:medium="tactile" emma:mode="ink">
                <msink:context xmlns:msink="http://schemas.microsoft.com/ink/2010/main" type="inkWord" rotatedBoundingBox="10861,13844 11683,15239 11052,15612 10230,14216">
                  <msink:destinationLink direction="with" ref="{22D681F9-BE44-4305-A543-9781481D24BC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618 2586 13,'-16'-1'22,"16"1"0,0 0-1,-4 17-2,4-17-2,0 0-2,0 0-2,0 0-2,21 2-2,-21-2 0,25-2-2,-25 2 0,35 0-3,-13 0 0,6 5-1,-2-5 0,6 4-1,-5-2-1,4 0 0,1-2 0,0 0 0,-4-4-1,2-1 0,-2-2-1,-5-6 0,4 6-3,-11-8-5,7 9-11,-4 1-16,-19 5 1,21-7-2,-21 7 2</inkml:trace>
          <inkml:trace contextRef="#ctx0" brushRef="#br0" timeOffset="589.0337">879 3518 3,'-18'7'20,"18"-7"-6,0 0-1,-1 16 2,1-16 0,0 0 1,0 0-1,0 0-2,0 0-1,0 0-2,24-15 0,-17 0-1,15 6 0,-7-14-2,12 9-2,-4-9-1,7 4-1,-4-4-1,3 5 0,-3 3-2,0 2 1,-3 1-1,0-2 0,4 2-1,-9-6-4,10 11-7,-9-4-19,1-8-3,4 12-1,-24 7 0</inkml:trace>
          <inkml:trace contextRef="#ctx0" brushRef="#br0" timeOffset="1204.0689">1437 3973 19,'0'0'26,"0"0"-5,0 0 1,16-25-2,-16 25-3,10-30-3,-6 6-2,8 3-4,-5-9-2,6 3-1,-3-4-3,6 4 0,0-2-1,5 4 1,0 2-2,0 2 1,1 5-1,-3 2-1,0 5-1,-3-5-10,0 4-19,2 17-1,-18-7 0,18 12 0</inkml:trace>
          <inkml:trace contextRef="#ctx0" brushRef="#br0" timeOffset="-606.0346">890 1673 26,'0'0'27,"0"0"3,-11 19-3,11-19-7,18 7-3,-18-7-4,31 2-1,-13-6-4,10 10-2,-1-5-3,5 10 0,-2-4-2,3 5 0,1-3-1,-3 5 0,1-5 1,-2 3-1,-5-5 0,0-2 1,-8-1-2,-17-4 0,23 5-4,-23-5-6,0 0-17,0 0-6,0 0-2,-19-3 2</inkml:trace>
          <inkml:trace contextRef="#ctx0" brushRef="#br0" timeOffset="-2709.1549">870 147 19,'18'-5'23,"-24"-21"2,6 26-3,13-23-5,-13 23-1,0 0-2,0 0-1,-9 18-2,-5 1-1,5 12-2,-9-1-5,4 9 0,-3-2-2,3 3 1,-2-6-2,5-4 0,0-6-1,4-3 0,6 4 0,-6-8-3,10 10-3,-8-11-4,8 10-5,-8-3-8,-6-7-8,17 8-1,-6-24 2</inkml:trace>
          <inkml:trace contextRef="#ctx0" brushRef="#br0" timeOffset="-1204.0688">1158 1142 5,'0'0'22,"0"0"3,0 0-5,0 0-2,5 18-2,-5-18-2,0 0-2,23 21-2,-23-21-2,27 21 0,-27-21-2,35 26 0,-12-12-3,5 7 0,-5-5-1,7 3-1,-5-5 0,3 1-1,-5-7 1,-4-1-1,1-3 0,-20-4 0,28 0-1,-28 0-1,16-4-3,-16 4-6,0 0-12,0 0-9,0 0-1,0 0 1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20.4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E20605-0C21-47B9-A395-57BD94D9726A}" emma:medium="tactile" emma:mode="ink">
          <msink:context xmlns:msink="http://schemas.microsoft.com/ink/2010/main" type="writingRegion" rotatedBoundingBox="7016,9099 10625,9055 10641,10412 7032,10457"/>
        </emma:interpretation>
      </emma:emma>
    </inkml:annotationXML>
    <inkml:traceGroup>
      <inkml:annotationXML>
        <emma:emma xmlns:emma="http://www.w3.org/2003/04/emma" version="1.0">
          <emma:interpretation id="{CC44A07A-56CD-41CC-BA88-8BA9FBD41FE0}" emma:medium="tactile" emma:mode="ink">
            <msink:context xmlns:msink="http://schemas.microsoft.com/ink/2010/main" type="paragraph" rotatedBoundingBox="7016,9099 10625,9055 10641,10412 7032,10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F3A25F-64B0-45B4-8F04-23EE9E3B7753}" emma:medium="tactile" emma:mode="ink">
              <msink:context xmlns:msink="http://schemas.microsoft.com/ink/2010/main" type="line" rotatedBoundingBox="7016,9099 10625,9055 10641,10412 7032,10457"/>
            </emma:interpretation>
          </emma:emma>
        </inkml:annotationXML>
        <inkml:traceGroup>
          <inkml:annotationXML>
            <emma:emma xmlns:emma="http://www.w3.org/2003/04/emma" version="1.0">
              <emma:interpretation id="{385991DD-EA72-4F98-B0A8-0CAEA32087E2}" emma:medium="tactile" emma:mode="ink">
                <msink:context xmlns:msink="http://schemas.microsoft.com/ink/2010/main" type="inkWord" rotatedBoundingBox="6931,10159 7185,9048 7931,9218 7678,10329"/>
              </emma:interpretation>
              <emma:one-of disjunction-type="recognition" id="oneOf0">
                <emma:interpretation id="interp0" emma:lang="en-US" emma:confidence="0">
                  <emma:literal>E,</emma:literal>
                </emma:interpretation>
                <emma:interpretation id="interp1" emma:lang="en-US" emma:confidence="0">
                  <emma:literal>C.</emma:literal>
                </emma:interpretation>
                <emma:interpretation id="interp2" emma:lang="en-US" emma:confidence="0">
                  <emma:literal>E:</emma:literal>
                </emma:interpretation>
                <emma:interpretation id="interp3" emma:lang="en-US" emma:confidence="0">
                  <emma:literal>C,</emma:literal>
                </emma:interpretation>
                <emma:interpretation id="interp4" emma:lang="en-US" emma:confidence="0">
                  <emma:literal>EX,</emma:literal>
                </emma:interpretation>
              </emma:one-of>
            </emma:emma>
          </inkml:annotationXML>
          <inkml:trace contextRef="#ctx0" brushRef="#br0">6266 5315 83,'-16'3'34,"16"17"-1,0-20 1,-12 28-33,12-12-15,0-16-18,5 42 0,-10-21-1,10 19 0</inkml:trace>
          <inkml:trace contextRef="#ctx0" brushRef="#br0" timeOffset="-296.017">6197 5459 80,'0'0'38,"4"-19"1,-4 19 1,0 0-25,-20-20-3,20 20-2,-21-9-2,21 9-1,-46 11-3,13 3-2,-18 2-2,-6 5 0,-6 7 0,-1 2 0,1-4 0,4-3 0,12-5 0,8-4 0,14-7 0,25-7 0,0 0 0,0 0 0,30-11 0,-2 6 0,6 0 0,5 1 0,3 4 0,-3 2 0,-7 5 0,-8 5 0,-8 6 0,-10 14 0,-10 4 0,-15 12 0,-11 8 0,-7 7 0,-8 6 0,-4 1 0,3-3 0,7-9 0,4-9 0,10-7 0,11-7 0,9-8 0,14-8 0,8-5 0,6-3 0,14 1 0,6-5 0,6 0 0,4-7 0,4-5 0,1-4 0,2-2 0,-2-3 0,-7-3 0,-3-1 0,-9-5 0,0 8 0,-15-8 0,10 18-4,-34 5-34,14-25-4,-14 25 0,-5-18 0</inkml:trace>
          <inkml:trace contextRef="#ctx0" brushRef="#br0" timeOffset="171.0096">6261 6012 116,'0'39'40,"-5"-7"-1,-1-6 1,-1 16-32,-3-26-5,10-16-3,1 35-11,-1-35-27,-3 21-2,3-21 1,-7 16-1</inkml:trace>
        </inkml:traceGroup>
        <inkml:traceGroup>
          <inkml:annotationXML>
            <emma:emma xmlns:emma="http://www.w3.org/2003/04/emma" version="1.0">
              <emma:interpretation id="{6D959D69-DB07-42B8-A662-FED198378B40}" emma:medium="tactile" emma:mode="ink">
                <msink:context xmlns:msink="http://schemas.microsoft.com/ink/2010/main" type="inkWord" rotatedBoundingBox="8299,9027 10654,9080 10624,10419 8269,10366"/>
              </emma:interpretation>
              <emma:one-of disjunction-type="recognition" id="oneOf1">
                <emma:interpretation id="interp5" emma:lang="en-US" emma:confidence="0">
                  <emma:literal>Map:)</emma:literal>
                </emma:interpretation>
                <emma:interpretation id="interp6" emma:lang="en-US" emma:confidence="0">
                  <emma:literal>Mapco</emma:literal>
                </emma:interpretation>
                <emma:interpretation id="interp7" emma:lang="en-US" emma:confidence="0">
                  <emma:literal>Mapco)</emma:literal>
                </emma:interpretation>
                <emma:interpretation id="interp8" emma:lang="en-US" emma:confidence="0">
                  <emma:literal>Moping)</emma:literal>
                </emma:interpretation>
                <emma:interpretation id="interp9" emma:lang="en-US" emma:confidence="0">
                  <emma:literal>Mapco]</emma:literal>
                </emma:interpretation>
              </emma:one-of>
            </emma:emma>
          </inkml:annotationXML>
          <inkml:trace contextRef="#ctx0" brushRef="#br0" timeOffset="84299.8216">8381 5480 53,'0'0'36,"0"0"2,0 0 0,-9 26-15,9-26-5,-9 23-4,9-23-4,-12 42-3,3-19-1,6 9-2,-6-4 1,7 4-2,-2-6-3,4 0 0,4-3 0,3-4 0,-7-19 0,26 16 0,1-5-9,-27-11-26,37-30-8,-10 4 2,-8-6-1</inkml:trace>
          <inkml:trace contextRef="#ctx0" brushRef="#br0" timeOffset="85010.8622">8669 5707 73,'-11'16'39,"11"-16"1,-11 17-1,11-17-18,-5 16-8,5-16-5,-2 23-2,2-23-4,6 24 1,-6-24-3,12 18 1,-12-18-1,16 2 1,-16-2 1,16-14-1,-16 14 1,21-23-2,-12 7-1,-9 16 2,12-25-3,-12 25 3,4-26-4,-6 10 3,-5-3-2,0 1 2,-4 2 1,-1 1-1,12 15 0,-23-14 0,23 14-1,-23 7-2,19 14-3,4-21-22,-17 26-12,19-7 2,-2-19-2,8 23-1</inkml:trace>
          <inkml:trace contextRef="#ctx0" brushRef="#br0" timeOffset="85389.884">8857 5266 97,'0'0'40,"20"-4"0,-20 4 1,49 28-30,-33-10-1,21 24-2,-7 5-2,11 25-4,-9 9-2,1 21 0,-13 5 0,-3 13 0,-8-4 0,-9-4 0,-10-10 0,-6-10 0,-7-10 0,-7-17 0,0-9 0,-6-31 0,15-4-23,-4-16-20,8-6-2,17 1 2</inkml:trace>
          <inkml:trace contextRef="#ctx0" brushRef="#br0" timeOffset="84465.8311">8430 5204 76,'0'0'35,"0"0"-2,-16 12-1,16-12-32,15 27-30,-15-27-1,14 21-2,-14-21 0</inkml:trace>
          <inkml:trace contextRef="#ctx0" brushRef="#br0" timeOffset="-6078.3476">7828 5253 93,'0'0'40,"9"-19"1,-9 19 0,-23 2-28,22 28-1,-22-6-3,8 24-3,-8 3-6,2 17 0,-5 9 0,3 11 0,0 2 0,4 0 0,1-3 0,9-4 0,4-4 0,7-7 0,6-10 0,6-11 0,6-6 0,3-15 0,9 4 0,-15-33-16,11 6-27,-3-7 0,-2-8 0,-5-8 1</inkml:trace>
          <inkml:trace contextRef="#ctx0" brushRef="#br0" timeOffset="-6460.3695">6900 5401 90,'16'-12'37,"-16"12"1,-6 19 2,-2 16-28,-12-16-3,18 27 0,-17-5-2,10 22-1,-5-2 1,9 11-7,-8-1 0,8 1 0,-2-6 0,5 1 0,1-11 0,2-10 0,-2-9 0,2-9 0,1-10 0,-2-18 0,0 0 0,11-21 0,-6-13 0,4-11 0,1-17 0,3-10 0,-1-11 0,-1 1 0,-1 5 0,-3 6 0,-1 10 0,-3 10 0,-1 17 0,-4 12 0,2 22 0,0 0 0,0 0 0,23 22 0,-9 5 0,0 6 0,1 6 0,2 6 0,1 1 0,-6 2 0,1-4 0,-3-8 0,-3-6 0,-2-5 0,1-9 0,-6-16 0,17-6 0,-6-15 0,1-8 0,4-12 0,2-6 0,1-10 0,3-1 0,-1 0 0,-4 7 0,-3 9 0,-1 5 0,-4 11 0,-1 10 0,-8 16 0,0 0 0,16 13 0,-9 8 0,-3 7 0,3 12 0,-2 8 0,-1 11 0,-1 8 0,-1 3 0,-4 1 0,1-1 0,1-5 0,0-5 0,1-8 0,3-13 0,1-9 0,-1-9 0,-4-21 0,0 0 0,19 0 0,-19 0 0,14-44 0,2 25 0,-14-11-37,7-3-6,0-3-2,-2 5 2</inkml:trace>
          <inkml:trace contextRef="#ctx0" brushRef="#br0" timeOffset="-5815.3327">7975 5865 100,'0'0'38,"0"0"2,3 28 0,-10 18-29,-5-20-3,16 27 1,-13-11-3,12 14-3,-6-3-3,6 3 0,-1-5 0,2-9 0,-1-7 0,1-12 0,4-3 0,-8-20-8,23-15-20,-16-14-12,-5-17-2,-2-9 1,-5-11 0</inkml:trace>
          <inkml:trace contextRef="#ctx0" brushRef="#br0" timeOffset="-5549.3174">7911 5784 114,'0'0'41,"0"0"-1,0 0 0,30 2-32,-30-2-1,44-4-2,-13 10-5,2 6 0,2 2 0,1 7 0,-13 4 0,-6 6 0,-10 1 0,-10 5 0,-13-6 0,-5-1 0,-9-3 0,0-6 0,-2-6 0,2-9 0,9 1 0,-2-23-4,23 16-36,0-28-1,2 7-2,5-4 1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5BCE97-DA9B-4746-B636-262223A5D7BE}" emma:medium="tactile" emma:mode="ink">
          <msink:context xmlns:msink="http://schemas.microsoft.com/ink/2010/main" type="writingRegion" rotatedBoundingBox="24628,16147 26038,16147 26038,18816 24628,18816"/>
        </emma:interpretation>
      </emma:emma>
    </inkml:annotationXML>
    <inkml:traceGroup>
      <inkml:annotationXML>
        <emma:emma xmlns:emma="http://www.w3.org/2003/04/emma" version="1.0">
          <emma:interpretation id="{CDADF565-4E41-4280-9429-8C2C6B795431}" emma:medium="tactile" emma:mode="ink">
            <msink:context xmlns:msink="http://schemas.microsoft.com/ink/2010/main" type="paragraph" rotatedBoundingBox="24628,16147 26038,16147 26038,18816 24628,18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B56DD0-CEEF-4F1C-8524-9397500E0C13}" emma:medium="tactile" emma:mode="ink">
              <msink:context xmlns:msink="http://schemas.microsoft.com/ink/2010/main" type="line" rotatedBoundingBox="24628,16147 26038,16147 26038,18816 24628,18816"/>
            </emma:interpretation>
          </emma:emma>
        </inkml:annotationXML>
        <inkml:traceGroup>
          <inkml:annotationXML>
            <emma:emma xmlns:emma="http://www.w3.org/2003/04/emma" version="1.0">
              <emma:interpretation id="{0DA83474-63C9-407A-8101-407246A3B932}" emma:medium="tactile" emma:mode="ink">
                <msink:context xmlns:msink="http://schemas.microsoft.com/ink/2010/main" type="inkWord" rotatedBoundingBox="24628,16147 24643,16147 24643,16162 24628,16162"/>
              </emma:interpretation>
            </emma:emma>
          </inkml:annotationXML>
          <inkml:trace contextRef="#ctx0" brushRef="#br0">-1395-2654</inkml:trace>
        </inkml:traceGroup>
        <inkml:traceGroup>
          <inkml:annotationXML>
            <emma:emma xmlns:emma="http://www.w3.org/2003/04/emma" version="1.0">
              <emma:interpretation id="{7FF1552A-46C5-4A71-BCEC-EC4E83819D9F}" emma:medium="tactile" emma:mode="ink">
                <msink:context xmlns:msink="http://schemas.microsoft.com/ink/2010/main" type="inkWord" rotatedBoundingBox="26023,18801 26038,18801 26038,18816 26023,1881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377803.6092">0 0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2:19.1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5F73FB-818B-471D-88C0-ADBDC14C0E66}" emma:medium="tactile" emma:mode="ink">
          <msink:context xmlns:msink="http://schemas.microsoft.com/ink/2010/main" type="inkDrawing" rotatedBoundingBox="23815,8643 23865,10620 23420,10632 23370,8654" semanticType="verticalRange" shapeName="Other">
            <msink:sourceLink direction="with" ref="{E545C0A1-0F2E-4766-A2DA-255273AC8915}"/>
          </msink:context>
        </emma:interpretation>
      </emma:emma>
    </inkml:annotationXML>
    <inkml:trace contextRef="#ctx0" brushRef="#br0">-16 39 121,'2'-24'44,"-2"24"1,30-25-9,-4 43-27,-6-10-9,15 24 0,-3 5 0,8 23 0,3 12 0,4 19 0,-1 16 0,-2 21 0,-10 11 0,-9 16 0,-16 8 0,-13 1 0,-8-4 0,-15-11 0,-12-14 0,-5-17 0,-5-16 0,-4-28 0,10-22 0,-1-41 0,18-9-18,-4-25-29,3-19-1,1-18 1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2:15.7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34D305-8E3A-4869-BD0D-A957291E2C07}" emma:medium="tactile" emma:mode="ink">
          <msink:context xmlns:msink="http://schemas.microsoft.com/ink/2010/main" type="writingRegion" rotatedBoundingBox="29342,18643 29357,18643 29357,18658 29342,18658"/>
        </emma:interpretation>
      </emma:emma>
    </inkml:annotationXML>
    <inkml:traceGroup>
      <inkml:annotationXML>
        <emma:emma xmlns:emma="http://www.w3.org/2003/04/emma" version="1.0">
          <emma:interpretation id="{586439D6-3A3B-4240-A8B9-EE0261EFCC8E}" emma:medium="tactile" emma:mode="ink">
            <msink:context xmlns:msink="http://schemas.microsoft.com/ink/2010/main" type="paragraph" rotatedBoundingBox="29342,18643 29357,18643 29357,18658 29342,18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A07C32-1A58-4CCB-BFBE-6D35B76E992C}" emma:medium="tactile" emma:mode="ink">
              <msink:context xmlns:msink="http://schemas.microsoft.com/ink/2010/main" type="line" rotatedBoundingBox="29342,18643 29357,18643 29357,18658 29342,18658"/>
            </emma:interpretation>
          </emma:emma>
        </inkml:annotationXML>
        <inkml:traceGroup>
          <inkml:annotationXML>
            <emma:emma xmlns:emma="http://www.w3.org/2003/04/emma" version="1.0">
              <emma:interpretation id="{43187152-D815-485F-85DE-835C734EB074}" emma:medium="tactile" emma:mode="ink">
                <msink:context xmlns:msink="http://schemas.microsoft.com/ink/2010/main" type="inkWord" rotatedBoundingBox="29342,18643 29357,18643 29357,18658 29342,18658"/>
              </emma:interpretation>
            </emma:emma>
          </inkml:annotationXML>
          <inkml:trace contextRef="#ctx0" brushRef="#br0">8175 9500,'0'0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0.2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A4E546-C393-4ADB-9D37-29CF223B4A40}" emma:medium="tactile" emma:mode="ink">
          <msink:context xmlns:msink="http://schemas.microsoft.com/ink/2010/main" type="inkDrawing"/>
        </emma:interpretation>
      </emma:emma>
    </inkml:annotationXML>
    <inkml:trace contextRef="#ctx0" brushRef="#br0">-23 290 5,'0'0'21,"-16"-4"3,16 4-2,0 0 0,0 0 2,0 0 0,0 0-1,0 0-3,0 0-3,0 0-4,0 0-2,30-3-3,-30 3-1,35-7-2,-7 0 0,9 7-1,2-6-4,9 3 0,3-3 0,9-1 0,0-1 0,6-3 0,1-3 0,5 0 0,-3 0 0,-2 3 0,-4 3 0,-4 4 0,-5 4 0,-2 4 0,-10 3 0,0 1 0,-1-2 0,8-1 0,10-3 0,1-2 0,5-4 0,7-1 0,1-2 0,-1 2 0,-1-1 0,-13 5 0,-3 1 0,-2 1 0,-8 1 0,-7 2 0,-3-3 0,0 1 0,6-2 0,3 0 0,2-2 0,-2-1 0,2-1 0,9-1 0,-3 2 0,0-1 0,-6 1 0,3-1 0,-8 2 0,-1 2 0,-3-3 0,-5 3 0,2-4 0,-3 2 0,1-3 0,0 0 0,0-4 0,-1 4 0,5-4 0,-1 2 0,-3 0 0,1 4 0,-4-5 0,-6 8 0,0-1 0,-1 1 0,1-2 0,2-3 0,-2 3 0,4-5 0,1 3 0,4-4 0,-1 4 0,5-6 0,-3 6 0,-3 2 0,-3-1 0,-3 3 0,-2 2 0,-3-1 0,0 1 0,-19-2 0,29 5 0,-13-3 0,3 0 0,2-2 0,4 0 0,1 0 0,-5-2 0,6 0 0,-8 2 0,3-1 0,-1-1 0,-2 0 0,1 0 0,-1 1 0,0-1 0,3 0 0,-1 0 0,-4 0 0,5 1 0,-5-1 0,-1 0 0,-16 2 0,27-3 0,-27 3 0,17-2 0,-17 2 0,0 0 0,0 0-9,0 0-32,16-9-4,-16 9 3,0 0-2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2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139CA4-BD07-4D06-85EF-5D66FA8EF390}" emma:medium="tactile" emma:mode="ink">
          <msink:context xmlns:msink="http://schemas.microsoft.com/ink/2010/main" type="inkDrawing"/>
        </emma:interpretation>
      </emma:emma>
    </inkml:annotationXML>
    <inkml:trace contextRef="#ctx0" brushRef="#br0">8414 894 108,'-15'3'37,"-8"3"2,-4 1 0,2 10-29,-5-10-1,20 16-3,-4-7-2,8 5-1,3-3-3,8-3 0,-5-15 0,25 20 0,-25-20 0,32 1 0,-15-9 0,3-6 0,-3-8 0,1-4 0,-2-5 0,0-5 0,0-6 0,-4-5 0,2-6 0,-3 0 0,-2 2 0,-1 7 0,-2 4 0,1 10 0,-5 6 0,-2 24 0,0 0 0,0 0 0,0 22 0,0 10 0,-2 5 0,2 10 0,-2 8 0,2 6 0,0 3 0,7-1 0,-3-2 0,4-8 0,5-5 0,1-15 0,9-3 0,-6-18-24,13-12-18,-1-10-2,1-10 2</inkml:trace>
    <inkml:trace contextRef="#ctx0" brushRef="#br0" timeOffset="681.0389">9429 834 119,'0'0'39,"29"-25"1,-8 11 0,4 6-31,1-12-1,15 17-8,-11-4 0,3 16 0,-10 3 0,-3 7 0,-13 6 0,-9 6 0,-14 5 0,-2-3 0,-5-1 0,-1-6 0,2-9 0,0-8 0,6-5 0,-2-15 0,18 11 0,-21-33-14,14 15-28,3-3 0,1 4 1,1 1-1</inkml:trace>
    <inkml:trace contextRef="#ctx0" brushRef="#br0" timeOffset="411.0234">9516 866 110,'0'0'39,"-16"0"2,16 0 0,-16 23-28,23 10-2,-12-8-11,12 13 0,-9-1 0,9 5 0,-5-5 0,5-2 0,-3-7 0,-1-10 0,2 0 0,-5-18 0,0 0-39,-1-25-3,-5 6-1,-4-11 2</inkml:trace>
    <inkml:trace contextRef="#ctx0" brushRef="#br0" timeOffset="982.056">9915 493 99,'0'0'40,"0"0"1,-18-9-1,18 9-12,0 0-21,0 0-7,-5 27 0,7-11 0,1 5 0,6 1 0,2-2 0,5 10 0,-16-30-18,19 19-23,0-14 0,-1-10 0,5-9 1</inkml:trace>
    <inkml:trace contextRef="#ctx0" brushRef="#br0" timeOffset="1110.0635">10081 340 107,'-36'2'32,"33"14"-4,-15-9-24,18-7-35,0 0-1,0 0-3</inkml:trace>
    <inkml:trace contextRef="#ctx0" brushRef="#br0" timeOffset="398134.772">10215 762 41,'0'0'29,"0"0"4,-30-2-1,30 2-10,-16 13-3,0-20-4,16 7-3,0 0-2,-2 15-2,2-15-1,0 0-1,0 0-2,-16 25 0,16-25-1,-12 23-1,12-23 0,-14 24-1,14-24-1,-7 25 1,7-25 0,9 25-1,-9-25 1,16 19-1,-16-19 2,28 10-2,-12-6 0,1-4 0,-1 0 0,0-4 0,-16 4 0,32-12 0,-16 3 0,2-5 0,-3 0 0,0-5 0,-3 0 0,-2-2 0,1-1 0,-6 3 0,-3 0 0,-2 3 0,-7 0 0,7 16 0,-16-23 0,16 23 0,-23-16 0,23 16 0,-24-7 0,24 7 0,-18 13 0,-2-13-23,20 0-17,-10 24-1,10-24 0,-5 23-1</inkml:trace>
    <inkml:trace contextRef="#ctx0" brushRef="#br0" timeOffset="2170.1241">11419 562 96,'0'0'40,"0"0"1,0 0 0,-13 35-16,-15-14-13,18 21-12,-17 2 0,6 10 0,3 1 0,4 1 0,4-5 0,6-7 0,-3-7 0,7-11 0,2-10 0,-2-16 0,0 0 0,23-30 0,-13-5 0,4-7 0,1-9 0,2-7 0,-1-2 0,0 4 0,-4 9 0,-1 8 0,-9 14 0,-2 25 0,0 0 0,-6 18 0,6 12 0,4 7 0,-1 1 0,6 1 0,2-4 0,5-10 0,8-13 0,1-10 0,2-13 0,-3-10 0,1-7 0,-4-7 0,6-4 0,-6 1 0,-3 4 0,-3 8 0,-6 8 0,-9 18 0,0 0 0,14 27 0,-15 4 0,-1 13 0,-5 5 0,3 6 0,-3-2 0,2-2 0,3-6 0,2-8 0,2-5 0,1-15 0,10-1 0,-13-16-20,16-12-22,-4-6-2,4-5 2,-2-6-2</inkml:trace>
    <inkml:trace contextRef="#ctx0" brushRef="#br0" timeOffset="2441.1396">11837 952 122,'-2'33'42,"1"-3"0,-1-2-1,2-28-33,16 34-8,0-31 0,7-1 0,1-11 0,1-3 0,-2-8 0,-2-2 0,-5-5 0,-9-3 0,-7 0 0,-7 4 0,2 1 0,-4 4 0,9 21 0,-18-21 0,18 21 0,-26 7 0,26 18-3,-16-9-32,7 7-6,0 1-1,4-1 2,0-4-2</inkml:trace>
    <inkml:trace contextRef="#ctx0" brushRef="#br0" timeOffset="-12680.7253">16 43 100,'3'-24'38,"-3"24"2,0 0-1,-21-21-24,21 21-3,0 0-3,0 0-7,0 0-2,0 0 0,4 17 0,-4-17 0,7 34 0,0-6 0,-4 5 0,4 8 0,-7 1 0,2 5 0,0-1 0,5 1 0,-5-3 0,-1-9 0,5-5 0,-1-5 0,0-8 0,-5-17 0,16 11 0,-16-11 0,16-32 0,-5-1 0,1-9 0,0-4 0,6-1 0,0-1 0,-6 6 0,0 9 0,-3 8 0,-5 9 0,-4 16 0,0 0 0,12 28 0,-8-1 0,-3 4 0,1 8 0,7 3 0,2 6 0,-1-3 0,1-6 0,1-6 0,0-6 0,4-12 0,2-11 0,5-13 0,-4-10 0,3-15 0,0-11 0,3-11 0,-2-8 0,0 3 0,-2 1 0,-7 7 0,1 8 0,-5 11 0,-5 15 0,-5 19 0,0 0 0,15 25-5,-14-4-37,3 5-1,-4 2 1,3 5 0</inkml:trace>
    <inkml:trace contextRef="#ctx0" brushRef="#br0" timeOffset="-12274.7021">611 293 98,'3'16'37,"-3"-16"2,-16 17-1,0-15-24,18 16-3,-2-18-3,-12 21-3,12-21 0,-4 26-5,4-26 0,7 26 0,-7-26 0,14 21 0,-14-21 0,18 11 0,-18-11 0,26-4 0,-26 4 0,25-12 0,-25 12 0,23-24 0,-18 8 0,-5 16 0,6-28 0,-6 28 0,-13-27 0,13 27 0,-24-17 0,8 13 0,16 4 0,-32 2-2,28 16-14,4-18-24,-15 19-1,15-19 2,-2 19-2</inkml:trace>
    <inkml:trace contextRef="#ctx0" brushRef="#br0" timeOffset="-12035.6884">801 423 83,'0'0'37,"11"-16"0,-11 16 2,0 0-14,-4-32-14,4 32-3,7-29-1,-7 29-3,16-30 0,-16 30-4,30-27 0,-7 13 0,2 5 0,0-8-4,13 17-6,-16-2-29,6-1-1,-3 3 1,-10-2-2</inkml:trace>
    <inkml:trace contextRef="#ctx0" brushRef="#br0" timeOffset="-11568.6617">1272-15 81,'9'-15'39,"-9"15"-1,7-25 2,-7 25-19,-16-12-7,16 12-3,0 0-3,-5 29-5,-5-9-3,6 13 0,-5 4 0,6 9 0,-1 3 0,2 2 0,1-2 0,2-5 0,1-2 0,-4-8 0,8-8 0,-5-8 0,-1-18 0,8 17 0,-8-17 0,0 0-3,31-17-16,-22-5-19,7-2-4,2-1 2,3-1 0</inkml:trace>
    <inkml:trace contextRef="#ctx0" brushRef="#br0" timeOffset="-11380.651">1447 226 98,'0'0'36,"0"0"3,-26 21-3,-2-19-18,12 21-7,-16-14-3,16 10-2,-7-5-3,11 3-3,12-17 0,1 25 0,17-16 0,9-7 0,11 6-4,-8-13-27,16 3-9,0-3 0,-7-2 0,2 0 0</inkml:trace>
    <inkml:trace contextRef="#ctx0" brushRef="#br0" timeOffset="-10470.5988">-143 1212 55,'-25'-2'33,"25"2"1,0 0 3,0 0-13,0 0-4,0 0-3,0 0-3,-16-5-3,16 5-3,0 0-6,-3 19-2,3-19 0,-6 21 0,5-5 0,2 0 0,-2 1 0,1 1 0,0-2 0,0-16 0,3 21 0,-3-21 0,0 0-7,0 0-33,0 0-1,2-30 0,-4 5 1</inkml:trace>
    <inkml:trace contextRef="#ctx0" brushRef="#br0" timeOffset="-9320.5331">-147 961 107,'0'0'38,"0"0"2,0 0-1,0 0-27,0 0-2,-2 15-3,2-15-5,0 0-2,0 0 0,0 0 0,0 0 0,0 0 0,0 0 0,0 0 0,0 0 0,0 0-11,0 0-28,0 0-2,0 0 2,0 0-1</inkml:trace>
    <inkml:trace contextRef="#ctx0" brushRef="#br0" timeOffset="-8409.481">21 1142 100,'11'-16'36,"-11"16"4,0 0-1,0 0-24,0 0-4,0 17-3,0-17-2,0 23-6,0-23 0,3 34 0,2-17 0,4 2 0,-9-19 0,13 25 0,-13-25 0,7 16 0,-7-16 0,0 0 0,19-14 0,-19 14 0,25-35 0,-11 14 0,2-2 0,0 0 0,-2 5 0,2 4 0,-16 14 0,17-7 0,-17 7 0,9 23 0,-4-4 0,1 1 0,1 1 0,-2 2 0,0-6 0,2-1 0,-7-16 0,18 23 0,-18-23 0,0 0 0,23 16-4,-23-16-37,0 0 1,16-18-2,-16 18 1</inkml:trace>
    <inkml:trace contextRef="#ctx0" brushRef="#br0" timeOffset="-7890.4513">979 975 113,'20'-23'38,"-20"23"2,3-25 0,-20 6-29,17 19-3,0 0-3,-23-9-5,5 9 0,0 5 0,-3 2 0,0 4 0,3 3 0,6 2 0,12-16 0,-19 28 0,19-28 0,-6 30 0,12-14 0,4-1 0,3 3 0,1 0 0,-2 1 0,2 2 0,-5 0 0,-2 2 0,-2 0 0,-3-2 0,-9-2 0,0-1 0,7-18 0,-26 24 0,26-24 0,-27 7 0,27-7 0,-28-10 0,28 10 0,-18-25-27,18 25-15,2-33-1,2 13 2,4-2-1</inkml:trace>
    <inkml:trace contextRef="#ctx0" brushRef="#br0" timeOffset="-7500.429">1084 1113 115,'0'0'38,"0"0"1,0 0-3,33-7-28,-12 0-4,11 0-3,7 6-5,-6-15-12,8 9-22,1 3-1,-1-1 2,-4 5-3</inkml:trace>
    <inkml:trace contextRef="#ctx0" brushRef="#br0" timeOffset="-7649.4374">1115 883 87,'34'-10'36,"-34"10"2,26 21 2,-11 14-23,-24-16-2,18 27-3,-15-11-2,15 14-10,-14-8 0,8 3 0,-6-7 0,3-6 0,3-4 0,-6-12 0,12 3-3,-9-18-25,-16-7-12,16 7-2,-14-30 2,3 5-1</inkml:trace>
    <inkml:trace contextRef="#ctx0" brushRef="#br0" timeOffset="-7179.4107">1527 1071 110,'-14'16'39,"-2"-5"1,-4 3 0,-3-6-28,20 14-3,3-22-4,-16 26-5,16-26 0,0 0 0,18 10 0,-1-17 0,4-1 0,1-5 0,-3 1 0,0 0 0,4 3 0,-7 7 0,-16 2 0,21 14 0,-15 2 0,-3 2 0,3 3 0,-5-4 0,3 1 0,-4-18 0,10 19 0,-10-19-14,6-19-26,-6 19-2,5-30 2,-3 7-1</inkml:trace>
    <inkml:trace contextRef="#ctx0" brushRef="#br0" timeOffset="-6758.3866">1820 641 125,'0'0'41,"0"0"0,-7 30 1,14 12-36,-25-2-6,11 15 0,2 1 0,5 5 0,-2-3 0,5-3 0,6-6 0,-3-7 0,4-8 0,3-13 0,-13-21 0,21 12 0,-5-24 0,1-8 0,3-4 0,1-4 0,0 0 0,-7 1 0,2 8 0,-16 19 0,0 0 0,0 0 0,7 33 0,-14-5 0,-2 4 0,0 1 0,-5-3 0,0-5 0,5-4 0,9-21 0,-12 16 0,12-16 0,0 0 0,-19-30-7,20 12-34,1-10-2,2-2 1,3-8 0</inkml:trace>
    <inkml:trace contextRef="#ctx0" brushRef="#br0" timeOffset="-6267.3585">2116 616 105,'23'-9'38,"-18"25"2,-5 7-1,-1 24-25,-13-8-5,14 21-2,-9-2-4,5 5-3,-1-3 0,3-4 0,0-3 0,-1-15 0,12-2-7,-9-36-2,17 31-1,-17-31-4,32-3-1,-25-17 1,23 13 3,-17-14 3,10 7 5,-6 0 4,-6-2 4,6 13 4,-17 3 1,0 0 2,16-28-2,0 26-1,-12-14-1,-4 16-1,14-24-1,-14 24 0,7-25 0,-7 25-4,0 0-2,0 0 0,0 0 0,0 0 0,-21 3 0,21-3 0,-14 30 0,7-10 0,7 1 0,7 0 0,5 0 0,11-2 0,9-1 0,10-8 0,4-1 0,-4-11 0,11 8-16,-17-8-26,-6-2-1,-30 4 0</inkml:trace>
    <inkml:trace contextRef="#ctx0" brushRef="#br0" timeOffset="-5581.3193">3486 961 113,'-11'-20'40,"-4"18"1,-7 4 0,-15-2-30,25 18-2,-16-8-9,12 13 0,-5-3 0,7 6 0,5 2 0,7-2 0,7-1 0,6-6 0,5-1 0,1-15 0,20 13-12,2-19-30,-7-8 0,-2-5 0,-4-3 0</inkml:trace>
    <inkml:trace contextRef="#ctx0" brushRef="#br0" timeOffset="-5207.2978">3721 999 100,'0'0'38,"0"0"1,0 0 1,2-24-25,-2 24-5,-25 8-2,25-8-3,-34 23-5,22-3 0,-4-5 0,7 5 0,9-1 0,0-19 0,27 21 0,-3-19 0,3-7 0,5-8 0,1-4 0,-5-4 0,-1 0 0,-8 1 0,-19 20 0,18-21 0,-18 21 0,0 0 0,-16 30 0,9-5 0,2 1 0,3 2 0,4-2 0,3-6 0,11-3 0,-16-17 0,42 9-18,-22-19-23,-3-4-2,-4-9 1,-1-5 0</inkml:trace>
    <inkml:trace contextRef="#ctx0" brushRef="#br0" timeOffset="-4876.2788">3987 874 120,'0'0'38,"-12"-21"2,12 21-1,41-1-32,-10-3-7,5 1-33,17-4-5,8 1-1,-1-2 0</inkml:trace>
    <inkml:trace contextRef="#ctx0" brushRef="#br0" timeOffset="-4997.2859">4074 704 126,'17'0'40,"-13"18"2,-4 3-1,2 17-35,-4-1-6,9 9 0,-3 0 0,1 1 0,-2-3 0,1-5 0,1-2 0,-5-20 0,11 9-25,-11-26-16,0 0-1,-21-12 1,12-11-1</inkml:trace>
    <inkml:trace contextRef="#ctx0" brushRef="#br0" timeOffset="-3710.2122">4492 641 116,'0'0'41,"0"0"0,20 0-1,-20 0-30,0 0-3,0 0-7,-4 16 0,4-16 0,0 0-5,0 0-22,0 0-13,16 26-2,-16-26 2,5 39-1</inkml:trace>
    <inkml:trace contextRef="#ctx0" brushRef="#br0" timeOffset="-3574.2045">4529 1024 119,'2'16'38,"-2"-16"1,0 0-2,0 0-36,0 0-7,34-34-29,-19 20-3,-7-5 1,-8 19-2</inkml:trace>
    <inkml:trace contextRef="#ctx0" brushRef="#br0" timeOffset="-891.051">7253 764 81,'16'-21'38,"-16"21"-1,0 0 3,0 0-18,0 0-6,0 0-4,14 38-3,-19-20-9,10 17 0,-9 0 0,6 9 0,-5 0 0,3 2 0,-6-4 0,3-5 0,-1-6 0,-1-8 0,3-3 0,2-20 0,0 0 0,0 0 0,0 0 0,4-39 0,-2 6 0,3-10 0,-2-8 0,3 2 0,-1-2 0,-2 6 0,-1 4 0,0 8 0,0 8 0,-2 25 0,0 0 0,0 0 0,0 0 0,19 30 0,-12-4 0,4 6 0,1 0 0,2-4 0,2-4 0,0-6 0,2-7 0,5-11 0,0-11 0,3-7 0,-1-8 0,-2-6 0,0-6 0,0-3 0,-2 4 0,-3 6 0,-6 4 0,-3 8 0,-9 19 0,0 0 0,0 0 0,7 34 0,-13-3 0,3 10 0,1 2 0,0 7 0,1-3 0,2-3 0,3-2 0,1-7 0,1-7 0,-1-6 0,0-7 0,-5-15 0,0 0 0,21 0 0,-21 0 0,13-29 0,8 23-11,-12-13-30,-4 3-2,-5 16 1,0-25 0</inkml:trace>
    <inkml:trace contextRef="#ctx0" brushRef="#br0" timeOffset="-478.0274">7881 1012 98,'0'0'38,"0"0"2,0 0-1,-1 15-19,1-15-9,0 0-2,-11 20-9,11-20 0,11 26 0,-11-26 0,17 26 0,-17-26 0,34 14 0,-11-15 0,3-6 0,1-6 0,-1-4 0,-1-4 0,-7-2 0,-8 0 0,-12 2 0,-8 3 0,-11 8 0,-6 3 0,-1 9 0,-4 1 0,4 9 0,3-1 0,13 10 0,12-21 0,3 32-19,-3-32-21,32 14-1,-9-13 0,3-2 0</inkml:trace>
    <inkml:trace contextRef="#ctx0" brushRef="#br0" timeOffset="2749.1572">12139 973 114,'19'-2'42,"-19"2"1,0 0-1,15 35-28,-15-35-14,-11 25 0,11-25 0,12 31 0,-12-31 0,34 27 0,-11-20 0,1-5 0,5-6 0,-3-6 0,-1-8 0,-4-3 0,-7-5 0,-10-4 0,-6-2 0,-7 2 0,-5 6 0,-7 2 0,-4 14 0,-7 1 0,9 12 0,-1-3 0,20 24-16,4-26-26,-2 32-1,2-32 2,23 26-1</inkml:trace>
    <inkml:trace contextRef="#ctx0" brushRef="#br0" timeOffset="3072.1757">12501 997 92,'0'0'39,"18"15"2,-18-15-1,0 0-16,0 0-13,0 0-3,15 3-8,-15-3 0,0 0 0,16-26 0,-10 6 0,1-2 0,1-8 0,10 0 0,-4 0 0,2 0 0,0 5 0,2 6 0,3 9 0,-4 3 0,6 17 0,-23-10 0,41 19-37,-25 1-6,2 1 0,-6 0 1</inkml:trace>
    <inkml:trace contextRef="#ctx0" brushRef="#br0" timeOffset="3431.1962">12912 927 97,'0'0'40,"27"-5"1,-27 5 0,26-28-21,2 24-8,-12-15-8,9 5-4,-9-5 0,3-3 0,-10 5 0,0 1 0,-9 16 0,-12-17 0,-8 17 0,1 10 0,-1 8 0,-1 8 0,5 6 0,9 5 0,11-2 0,17-2 0,16-5 0,16-16 0,25 8-4,-3-24-39,14-5-1,-3-8 0,2-8 0</inkml:trace>
    <inkml:trace contextRef="#ctx0" brushRef="#br0" timeOffset="4004.229">15308 585 103,'22'-15'40,"-6"0"2,-16 15 0,6-43-26,-6 43-4,-30-7-12,8 14 0,-11-1 0,3 6 0,-4 4 0,8 3 0,5 2 0,10 4 0,11-2 0,9 1 0,7 4 0,9 2 0,1 4 0,-5 1 0,-5-4 0,-7 3 0,-6-3 0,-8-2 0,-5-3 0,-10-10 0,-3-7 0,-2-8 0,6-4 0,0-9 0,19 12 0,-27-36 0,29 19-41,-7-1-2,5 18-1,-4-23 2</inkml:trace>
    <inkml:trace contextRef="#ctx0" brushRef="#br0" timeOffset="4673.2672">15387 855 117,'0'0'41,"21"18"2,-19-1-1,7 13-30,-18-12-12,11 13 0,-2-1 0,0 4 0,-2-3 0,2-1 0,2-4 0,-2-4 0,1-7 0,-1-15 0,0 0 0,0 0 0,0 0 0,9-26 0,-5-7 0,1-11 0,-3-7 0,5-5 0,2-2 0,-2 3 0,2 4 0,5 7 0,0 13 0,0 11 0,5 13 0,-19 7 0,23 23 0,-12 2 0,-8 6 0,-3 4 0,-3 2 0,-2-2 0,-8-3 0,-1-7 0,4-8 0,10-17 0,-15 21 0,15-21 0,0 0 0,0 0 0,18-3 0,3-6 0,8 0 0,2-3 0,6-4 0,2-1 0,-3-6 0,-5-2 0,-1 1 0,-10-1 0,-8 2 0,-10 5 0,-2 18 0,-20-15 0,1 16 0,1 10 0,2 7 0,4 4 0,-2 5 0,10-1 0,3-3 0,8-4 0,16-3 0,0-11 0,5-3 0,0-12 0,13 6 0,-20-10-38,14-9-4,-7 0-2,-10 0 2</inkml:trace>
    <inkml:trace contextRef="#ctx0" brushRef="#br0" timeOffset="4899.2802">16144 678 128,'0'0'43,"-16"12"-1,16-12 0,-21 35-42,3-19 0,15 10 0,-2-1 0,6 1 0,8 2 0,9-1 0,1-3 0,4-4 0,4-5 0,-4-16 0,17 8-17,-11-20-25,-5-6-2,-6-7 2,-4-8-1</inkml:trace>
    <inkml:trace contextRef="#ctx0" brushRef="#br0" timeOffset="5613.321">16368 664 102,'-17'-2'39,"17"2"2,-4 19-2,4-19-23,39 21-8,-14-12-4,12 3-1,2-6 0,-1-3-3,0-6 0,-5-4 0,1 0 0,-11 0 0,-4 0 0,-3-2 0,-16 9 0,25-18 0,-10 8 0,-15 10 0,29-21 0,-13 10-2,0 2 2,-16 9 0,22-9 0,-22 9 0,4 16 0,-4 2 2,-5 1-2,1 2 0,4 0 0,2 0 0,5-3 0,-7-18 0,23 21 0,-4-16 0,-1-6 0,10-5 0,-1-4 0,1-4 0,-3-4 0,6-3 0,-8-2 0,-1-1 0,-3-1 0,-8 4 0,-11 21 0,12-26 0,-12 26 0,0 0 0,0 0-9,0 0-22,0 15-10,0-15 0,5 23 0,-5-23 1</inkml:trace>
    <inkml:trace contextRef="#ctx0" brushRef="#br0" timeOffset="5155.2948">16504 412 111,'0'0'41,"0"0"0,7 16 1,7 18-31,-22-6-2,8 16-9,-6-1 0,6 12 0,-1-2 0,4-2 0,1-2 0,1-9 0,4-5 0,-9-35 0,12 39-11,-12-39-27,-9-16-5,0-8 2,-5-8-1</inkml:trace>
    <inkml:trace contextRef="#ctx0" brushRef="#br0" timeOffset="6024.3445">17239 715 104,'0'0'38,"8"17"1,-8-17 0,0 0-28,0 0-4,0 0-2,20-16-1,-20 16-2,25-21 0,-10 11 0,-15 10 0,25-18-2,-25 18 0,18-3 0,-18 3 0,0 0 0,14 22 0,-14-22 0,21 13 0,-5-11 0,5-6 0,7-5 0,8-3 0,1-2 0,-2-2 0,0 4 0,-3 5 0,-9 5 0,-3 9 0,-20-7 0,21 28 0,-19-7 0,3 2 0,-3 0 0,-4-4 0,7 1 0,-5-20 0,0 0-41,0 0-1,0 0-1,0 0 1</inkml:trace>
    <inkml:trace contextRef="#ctx0" brushRef="#br0">18084 699 74,'0'0'36,"-2"19"0,2-19 1,0 0-19,-1 23-5,1-23-4,0 0-1,0 0-3,24 9-1,-24-9-1,18-4-1,-18 4 0,16-9-1,-16 9 1,0 0-1,16-17 0,-16 17 0,0 0 1,0 0-2,-25 9 0,25-9 0,-18 19 0,18-19 0,-19 23 0,19-23 0</inkml:trace>
    <inkml:trace contextRef="#ctx0" brushRef="#br0" timeOffset="38070.1775">18165 242 70,'0'0'37,"-1"-21"-2,1 21 3,-11 16-19,-5-20-6,16 4-3,0 0-3,-9 26-1,9-26-3,-9 20 0,9-20-1,0 16-1,0-16 0,16 10 0,-16-10 0,20 0 0,-20 0 0,24-7-1,-24 7 1,27-12 0,-27 12 0,12-16 0,-12 16 1,0 0-2,-19-18 0,19 18 0,-34 4 0,17-1 0,-3 4 0,-1 1 0,21-8 0,-21 14-7,30 3-4,-9-17-23,0 0-8,16 21 3,-16-21-2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3.2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698621-A458-4F85-A635-945D04AA2A51}" emma:medium="tactile" emma:mode="ink">
          <msink:context xmlns:msink="http://schemas.microsoft.com/ink/2010/main" type="inkDrawing" rotatedBoundingBox="10688,7164 16384,5029 17465,7913 11769,10048" semanticType="callout" shapeName="Other">
            <msink:sourceLink direction="with" ref="{EA1E67CE-E31C-416D-AE09-6BED45027719}"/>
            <msink:sourceLink direction="with" ref="{6C75CE83-88D5-46EF-8407-FDDA0C961659}"/>
          </msink:context>
        </emma:interpretation>
      </emma:emma>
    </inkml:annotationXML>
    <inkml:trace contextRef="#ctx0" brushRef="#br0">14181 3117 78,'0'0'37,"-21"-6"1,21 6 2,0 0-25,0 0-2,0 0-3,5-15-2,-5 15-1,0 0-1,0 0-3,22-6-3,-3 8 0,2-2 0,13 4 0,8-4 0,15 3 0,11 1 0,12 1 0,3 2 0,10-2 0,3-3 0,4-2 0,4-5 0,-3-4 0,-7-3 0,-11-1 0,-11 3 0,-16-4 0,-8 5 0,-18-2 0,-12 13 0,-18-2 0,0 0-13,0 0-30,-16 14-1,16-14 1,-27 0 0</inkml:trace>
    <inkml:trace contextRef="#ctx0" brushRef="#br0" timeOffset="314.0179">15390 3002 89,'0'0'39,"8"-15"3,-8 15-2,-6-16-22,24 25-5,-18-9-3,21 0-6,-21 0-4,32 3 0,-13-3 0,10 2 0,-8 3 0,2 0 0,-6 2 0,1 2 0,-18-9 0,16 14 0,-16-14 0,-2 25 0,2-25 0,-23 26 0,2-15 0,-4 1 0,-5 4 0,0-2 0,-5 7 0,0-5 0,8 15 0,-5-9-27,13-3-18,19-19-2,2 16 2</inkml:trace>
    <inkml:trace contextRef="#ctx0" brushRef="#br0" timeOffset="-4008.2292">9952 3034 66,'0'0'37,"0"0"1,0 0 1,0 0-17,0 0-7,0 0-4,16-11-2,-16 11-3,39-14-1,-11 2-1,18 5-1,5-7-3,13 7 0,1 0 0,11 7 0,0 0 0,5 7 0,4-3 0,6-3 0,8-4 0,5-6 0,13-3 0,8-8 0,8-2 0,-5-3 0,0 2 0,-8 4 0,-13 5 0,-13 5 0,-20 4 0,-18 3 0,-13 4 0,-8-2 0,-7 3 0,-10-6 0,-2 6 0,-16-3-8,23-9-22,-23 9-13,0 0 0,-16-17 1,-2 12 0</inkml:trace>
    <inkml:trace contextRef="#ctx0" brushRef="#br0" timeOffset="306165.5116">10139 5772 18,'0'0'30,"0"0"2,0 0 3,0 0-11,0 0-1,0 0 1,0 0-7,0 0-5,19 10-3,-19-10-2,16-3-1,-16 3-1,37-6 0,-12-4-3,12 8 1,9-5-2,9 4 1,1-4-2,11 1 0,2 1 0,7-2 0,2-4 0,5 1 0,3-6 0,11 2 0,6-4 0,4 1 0,-2-2 0,0 3 0,1 0 0,-9 4 0,-7 3 0,-7 2 0,-12 0 0,-9 0 0,-6 0 0,-6-2 0,-8-2 0,-1-1 0,-10 3 0,-11-1 0,-2 1 0,-18 9 0,15-9-3,-15 9-6,0 0-11,-23 7-23,23-7 0,-30 4 2,11-2-1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1:58.6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EA9124-8221-4E2C-9C88-C2D9B514AED2}" emma:medium="tactile" emma:mode="ink">
          <msink:context xmlns:msink="http://schemas.microsoft.com/ink/2010/main" type="inkDrawing" rotatedBoundingBox="24639,16140 26042,18809 26030,18816 24627,16147" semanticType="verticalRange" shapeName="Line">
            <msink:sourceLink direction="with" ref="{55C1C67E-C54E-4535-9223-5A9931224D47}"/>
            <msink:sourceLink direction="with" ref="{2346D744-6BF8-4594-8848-B5E4EC5608E6}"/>
          </msink:context>
        </emma:interpretation>
      </emma:emma>
    </inkml:annotationXML>
    <inkml:trace contextRef="#ctx0" brushRef="#br0">0 0</inkml:trace>
    <inkml:trace contextRef="#ctx0" brushRef="#br0" timeOffset="-377803.6092">-1395-2654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2:15.7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6064B9-6875-4F57-A494-9C37FAB54408}" emma:medium="tactile" emma:mode="ink">
          <msink:context xmlns:msink="http://schemas.microsoft.com/ink/2010/main" type="inkDrawing"/>
        </emma:interpretation>
      </emma:emma>
    </inkml:annotationXML>
    <inkml:trace contextRef="#ctx0" brushRef="#br0">8175 9500,'0'0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24.1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4370E6-BE4A-4863-884D-61011E91E9A6}" emma:medium="tactile" emma:mode="ink">
          <msink:context xmlns:msink="http://schemas.microsoft.com/ink/2010/main" type="writingRegion" rotatedBoundingBox="11448,6713 7303,10458 6510,9579 10654,5834"/>
        </emma:interpretation>
      </emma:emma>
    </inkml:annotationXML>
    <inkml:traceGroup>
      <inkml:annotationXML>
        <emma:emma xmlns:emma="http://www.w3.org/2003/04/emma" version="1.0">
          <emma:interpretation id="{F5359EAC-3FCB-49E2-BBC2-29DB065A80D2}" emma:medium="tactile" emma:mode="ink">
            <msink:context xmlns:msink="http://schemas.microsoft.com/ink/2010/main" type="paragraph" rotatedBoundingBox="11448,6713 7303,10458 6510,9579 10654,5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0C8615-3474-4BE7-A2F4-56CC4921BD23}" emma:medium="tactile" emma:mode="ink">
              <msink:context xmlns:msink="http://schemas.microsoft.com/ink/2010/main" type="line" rotatedBoundingBox="11448,6713 7303,10458 6510,9579 10654,5834"/>
            </emma:interpretation>
          </emma:emma>
        </inkml:annotationXML>
        <inkml:traceGroup>
          <inkml:annotationXML>
            <emma:emma xmlns:emma="http://www.w3.org/2003/04/emma" version="1.0">
              <emma:interpretation id="{0CDB4C86-29CF-4D1C-AAE6-BC17302728D2}" emma:medium="tactile" emma:mode="ink">
                <msink:context xmlns:msink="http://schemas.microsoft.com/ink/2010/main" type="inkWord" rotatedBoundingBox="8708,9189 7303,10458 6510,9579 7914,8310"/>
              </emma:interpretation>
              <emma:one-of disjunction-type="recognition" id="oneOf0">
                <emma:interpretation id="interp0" emma:lang="en-US" emma:confidence="0">
                  <emma:literal>was</emma:literal>
                </emma:interpretation>
                <emma:interpretation id="interp1" emma:lang="en-US" emma:confidence="0">
                  <emma:literal>[i'</emma:literal>
                </emma:interpretation>
                <emma:interpretation id="interp2" emma:lang="en-US" emma:confidence="0">
                  <emma:literal>[i.'</emma:literal>
                </emma:interpretation>
                <emma:interpretation id="interp3" emma:lang="en-US" emma:confidence="0">
                  <emma:literal>[i.</emma:literal>
                </emma:interpretation>
                <emma:interpretation id="interp4" emma:lang="en-US" emma:confidence="0">
                  <emma:literal>[it</emma:literal>
                </emma:interpretation>
              </emma:one-of>
            </emma:emma>
          </inkml:annotationXML>
          <inkml:trace contextRef="#ctx0" brushRef="#br0">6351 4668 79,'0'0'38,"0"0"0,0 0 2,-5-17-20,10 32-6,-5-15-4,-4 18-3,4-18-2,-5 40-1,2-11-4,3 7 0,-7 1 0,7 6 0,-8-3 0,1 4 0,-3-7 0,6-9 0,-6-5 0,1-4 0,9-19 0,-5 16 0,5-16 0,-8-25 0,7 1 0,-5-15 0,6-5 0,-3-9 0,1-1 0,-1-1 0,3 6 0,-4 7 0,4 10 0,-2 10 0,2 22 0,2-16 0,-2 16 0,0 0 0,19 30 0,-6-2 0,1 3 0,5 12 0,3 2 0,-3 3 0,4-3 0,-5-1 0,3-7 0,-2-9 0,-1-8 0,-18-20 0,30 3 0,-30-3 0,26-40 0,-13 3 0,-3-11 0,-3-8 0,-1-2 0,-5 2 0,-2 5 0,-5 5 0,3 9 0,-2 13 0,5 24 0,-6-21 0,6 21 0,0 0-3,13 28-12,-13-28-27,14 26-1,-5-10 2,-9-16-1</inkml:trace>
          <inkml:trace contextRef="#ctx0" brushRef="#br0" timeOffset="322.0184">6748 4891 69,'0'0'39,"-10"25"1,10-25 1,-13 19-13,20 11-15,-7-30-4,-5 42-3,0-21-2,5 4-2,-2-4 0,7-2-2,-5 3-1,0-22-5,0 0-29,0 0-5,16 3-2,-16-3 2</inkml:trace>
          <inkml:trace contextRef="#ctx0" brushRef="#br0" timeOffset="-3751.2145">6266 5315 83,'-16'3'34,"16"17"-1,0-20 1,-12 28-33,12-12-15,0-16-18,5 42 0,-10-21-1,10 19 0</inkml:trace>
          <inkml:trace contextRef="#ctx0" brushRef="#br0" timeOffset="-4047.2315">6197 5459 80,'0'0'38,"4"-19"1,-4 19 1,0 0-25,-20-20-3,20 20-2,-21-9-2,21 9-1,-46 11-3,13 3-2,-18 2-2,-6 5 0,-6 7 0,-1 2 0,1-4 0,4-3 0,12-5 0,8-4 0,14-7 0,25-7 0,0 0 0,0 0 0,30-11 0,-2 6 0,6 0 0,5 1 0,3 4 0,-3 2 0,-7 5 0,-8 5 0,-8 6 0,-10 14 0,-10 4 0,-15 12 0,-11 8 0,-7 7 0,-8 6 0,-4 1 0,3-3 0,7-9 0,4-9 0,10-7 0,11-7 0,9-8 0,14-8 0,8-5 0,6-3 0,14 1 0,6-5 0,6 0 0,4-7 0,4-5 0,1-4 0,2-2 0,-2-3 0,-7-3 0,-3-1 0,-9-5 0,0 8 0,-15-8 0,10 18-4,-34 5-34,14-25-4,-14 25 0,-5-18 0</inkml:trace>
          <inkml:trace contextRef="#ctx0" brushRef="#br0" timeOffset="-3580.2047">6261 6012 116,'0'39'40,"-5"-7"-1,-1-6 1,-1 16-32,-3-26-5,10-16-3,1 35-11,-1-35-27,-3 21-2,3-21 1,-7 16-1</inkml:trace>
        </inkml:traceGroup>
        <inkml:traceGroup>
          <inkml:annotationXML>
            <emma:emma xmlns:emma="http://www.w3.org/2003/04/emma" version="1.0">
              <emma:interpretation id="{0E092FAD-9A15-4640-9694-AC3D1EBBF78E}" emma:medium="tactile" emma:mode="ink">
                <msink:context xmlns:msink="http://schemas.microsoft.com/ink/2010/main" type="inkWord" rotatedBoundingBox="11329,6580 10453,7372 9996,6866 10872,6074"/>
              </emma:interpretation>
              <emma:one-of disjunction-type="recognition" id="oneOf1">
                <emma:interpretation id="interp5" emma:lang="en-US" emma:confidence="0">
                  <emma:literal>5</emma:literal>
                </emma:interpretation>
                <emma:interpretation id="interp6" emma:lang="en-US" emma:confidence="0">
                  <emma:literal>☺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$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-305831.4925">9489 2447 74,'0'0'35,"-19"-3"2,19 3 0,0 0-20,-16-11-4,16 11-1,0 0-3,-10 28-3,10-28-1,-16 39-2,9-18 0,3 5-3,2-1 2,6-1-2,-4-24 0,25 23 0,-6-23 0,6-7 2,-2-3-2,5-4 0,-5-9 0,0 4 0,-9-6 0,-5 2 0,-6 2 0,-5 2 0,-6 1 0,-6 2 0,14 16 0,-27-24 0,27 24 0,-23-16 0,23 16-2,-16-5-12,16 5-25,0 0-3,6 17 2,-5-1-2</inkml:trace>
          <inkml:trace contextRef="#ctx0" brushRef="#br0" timeOffset="-307916.6117">9096 2776 64,'0'0'36,"28"-25"2,-12 13 2,-20-11-19,26 21-3,-29-17-3,7 19-4,0 0-2,-27-11-6,-5 8-3,2 6 0,-9-3 0,2 7 0,-1-1 0,2 2 0,3 3 0,4 1 0,3 1 0,5 1 0,5-2 0,16-12 0,-23 25 0,23-25 0,-5 26 0,5-26 0,17 28 0,1-12 0,7 1 0,6 6 0,7 2 0,2 5 0,1 1 0,3 6 0,-2 2 0,-3 1 0,-7 2 0,-6-1 0,-12-1 0,-3-1 0,-11-4 0,-11-3 0,-4-8 0,-8-3 0,-11-5 0,-5-7 0,-1-9 0,-6-3 0,3-8 0,5-5 0,0-1 0,7-8 0,11 7 0,-6-13-13,26 6-31,3 1-1,6 3 0,5-1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47.3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716C4D-6093-429F-9355-4784154C7ABD}" emma:medium="tactile" emma:mode="ink">
          <msink:context xmlns:msink="http://schemas.microsoft.com/ink/2010/main" type="writingRegion" rotatedBoundingBox="16364,12880 12090,12339 12236,11186 16510,11727">
            <msink:destinationLink direction="with" ref="{461BE8F6-D1D0-42D0-89B5-22EE1ECBCA99}"/>
            <msink:destinationLink direction="with" ref="{903ECE3D-8C1D-41A5-B4FE-2B9164D1DE44}"/>
            <msink:destinationLink direction="with" ref="{06BED31A-02D2-4E1B-82D2-C063E4E622A4}"/>
          </msink:context>
        </emma:interpretation>
      </emma:emma>
    </inkml:annotationXML>
    <inkml:traceGroup>
      <inkml:annotationXML>
        <emma:emma xmlns:emma="http://www.w3.org/2003/04/emma" version="1.0">
          <emma:interpretation id="{FF3670D2-A11B-4935-993E-398FF53BD8AC}" emma:medium="tactile" emma:mode="ink">
            <msink:context xmlns:msink="http://schemas.microsoft.com/ink/2010/main" type="paragraph" rotatedBoundingBox="16364,12880 12090,12339 12236,11186 16510,11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B28FCF-B6D6-49BD-AF8B-05F751CB29AC}" emma:medium="tactile" emma:mode="ink">
              <msink:context xmlns:msink="http://schemas.microsoft.com/ink/2010/main" type="line" rotatedBoundingBox="16364,12880 12090,12339 12236,11186 16510,11727"/>
            </emma:interpretation>
          </emma:emma>
        </inkml:annotationXML>
        <inkml:traceGroup>
          <inkml:annotationXML>
            <emma:emma xmlns:emma="http://www.w3.org/2003/04/emma" version="1.0">
              <emma:interpretation id="{E85F8E05-B704-4B2F-938E-18F842F5AD3C}" emma:medium="tactile" emma:mode="ink">
                <msink:context xmlns:msink="http://schemas.microsoft.com/ink/2010/main" type="inkWord" rotatedBoundingBox="16364,12880 12090,12339 12236,11186 16510,11727"/>
              </emma:interpretation>
              <emma:one-of disjunction-type="recognition" id="oneOf0">
                <emma:interpretation id="interp0" emma:lang="en-US" emma:confidence="0">
                  <emma:literal>111111,</emma:literal>
                </emma:interpretation>
                <emma:interpretation id="interp1" emma:lang="en-US" emma:confidence="0">
                  <emma:literal>11111,</emma:literal>
                </emma:interpretation>
                <emma:interpretation id="interp2" emma:lang="en-US" emma:confidence="0">
                  <emma:literal>11111',</emma:literal>
                </emma:interpretation>
                <emma:interpretation id="interp3" emma:lang="en-US" emma:confidence="0">
                  <emma:literal>1111/1,</emma:literal>
                </emma:interpretation>
                <emma:interpretation id="interp4" emma:lang="en-US" emma:confidence="0">
                  <emma:literal>"11111,</emma:literal>
                </emma:interpretation>
              </emma:one-of>
            </emma:emma>
          </inkml:annotationXML>
          <inkml:trace contextRef="#ctx0" brushRef="#br0">6556 1017 24,'0'0'27,"0"0"-1,0 0 0,0 0-4,-4-21-4,4 21-1,0 0-3,-16 2-3,-3-6-4,19 4-1,-42 16-2,12 0-1,-13-4 0,3 8 0,-12 1-1,3 3 0,-4-1-1,0 4 0,2-3 0,7 1 0,3-1-2,9-6-1,13 3-6,-6-17-12,8 3-16,17-7 0,0 0-1,0 19 1</inkml:trace>
          <inkml:trace contextRef="#ctx0" brushRef="#br0" timeOffset="880.0504">5848 181 36,'0'0'30,"0"0"3,0 0-6,-16-4-4,16 4-2,0 0-5,-3 18-4,3-18-3,-8 21-2,-7-7-2,6 14-2,-7 2 0,0 10-1,-7 8-1,5 10-1,-8 2 1,-2 5-1,1 0 0,-1-2 1,3-9-2,-1-8-1,10-7-2,-5-22-6,21-17-23,0 0-5,0 0 0,-2-17 0</inkml:trace>
          <inkml:trace contextRef="#ctx0" brushRef="#br0" timeOffset="1710.0979">5098 38 39,'0'0'30,"0"0"1,0 0-4,0 0-3,17 27-3,-17-27-7,-7 24-3,7-24-3,-16 34-3,4-15 0,9 13-2,-6-2-1,-4 7 0,-2 3-1,0 7 0,-2 4-1,4 2 0,-2-4 0,2-5 0,4-3-2,-1-13-1,10 0-4,0-28-6,0 0-25,0 0 2,0-19-1,7-1 1</inkml:trace>
          <inkml:trace contextRef="#ctx0" brushRef="#br0" timeOffset="2515.1439">4367-60 38,'19'5'32,"-19"-5"2,0 0 0,0 0-13,0 0-5,0 0-1,0 0-4,7 21-4,-7-21-2,-7 34 0,2-11-3,5 12 0,-3 3 0,1 6-1,-3 6-1,1 1 1,-1 1-1,1 3 0,2-3-1,-3-2 1,2-6-1,-4-9 0,5-4-2,-5-11-4,12 4-7,-5-24-23,0 0 0,0 0 1,-16-19-2</inkml:trace>
          <inkml:trace contextRef="#ctx0" brushRef="#br0" timeOffset="3279.1875">3758-130 39,'25'7'31,"-25"-7"3,0 0 0,14 30-14,-14-30-5,0 33-1,-11-12-4,15 20-4,-11-3-1,5 11-2,-7 1-1,6 6-1,-3-2 0,5 3-1,1-3 0,1-6 0,1-6-1,2-5 1,3-8-2,-2-7-2,6 0-6,-11-22-16,0 0-11,0 0 2,-4-15-3,4 15 3</inkml:trace>
          <inkml:trace contextRef="#ctx0" brushRef="#br0" timeOffset="4008.2293">3198-2 40,'23'14'30,"-23"-14"3,0 0-9,0 0-6,0 0 0,11 28-2,-11-28-6,2 25-1,-2-25-2,-4 37-2,1-13-1,6 10-1,-1 3-1,3 7 0,-3-1-1,3 10 0,-3-4-1,2 2 1,3-7-2,-2-3 1,-1-8 0,-3-7-2,3-3-1,-4-23-3,9 20-12,-9-20-19,0 0 0,0 0-1,-18-7 1</inkml:trace>
          <inkml:trace contextRef="#ctx0" brushRef="#br0" timeOffset="4750.2716">2333 256 18,'0'0'26,"0"0"3,0 0-5,0 0-2,-15-8-1,15 8-3,0 0-2,-7 22-3,7-22-3,-6 23-2,6-23-3,9 44 0,0-12-1,10 10-1,-1-2 0,5 10-1,0-5 0,7 8 0,-4-7-1,4-1-1,-5-2-3,-9-14-2,7 15-12,-9-12-20,-7-9-3,-2 1 2,-5-24-2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3:04.3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60533D-81DB-4424-A9A3-EA2D99D91953}" emma:medium="tactile" emma:mode="ink">
          <msink:context xmlns:msink="http://schemas.microsoft.com/ink/2010/main" type="inkDrawing" rotatedBoundingBox="1564,12615 9885,12385 9889,12536 1569,12766" semanticType="underline" shapeName="Other">
            <msink:sourceLink direction="with" ref="{4D4C1B9F-F177-4044-B31C-4E78D81A1549}"/>
          </msink:context>
        </emma:interpretation>
      </emma:emma>
    </inkml:annotationXML>
    <inkml:trace contextRef="#ctx0" brushRef="#br0">-16 295 45,'-17'5'34,"17"-5"2,-11 18-1,11-18-5,0 0-7,0 0-8,28-13-4,-28 13-1,39-16-2,-18 6 0,11 6-8,2-3 0,10 6 0,2-6 0,14 3 0,3-1 0,6-1 0,11-2 0,10-1 0,5-2 0,13 3 0,1-5 0,2 6 0,4 0 0,-6 2 0,3 3 0,-1 0 0,-5-1 0,-4-4 0,2-2 0,4 0 0,1-1 0,8-1 0,-6 2 0,-2-1 0,-1 5 0,3 1 0,-1 2 0,-4 2 0,3 0 0,2-3 0,2-1 0,6-1 0,1 0 0,-6 1 0,3 3 0,-4-1 0,-11 0 0,-3 2 0,-9 0 0,-3 2 0,-1-2 0,-1 0 0,-4-6 0,0 6 0,0-5 0,-5 3 0,2 2 0,-13 0 0,2 4 0,-1-1 0,-6 6 0,-6-5 0,5 1 0,-1 0 0,0 1 0,11-5 0,-2 1 0,-2-2 0,-5-2 0,9 4 0,-2 0 0,-5 1 0,0-3 0,-7 4 0,-4-6 0,0 2 0,6-2 0,-10-5 0,6 4 0,5-6 0,-1 4 0,-2-6 0,1 11 0,-1-5 0,-6 7 0,2-1 0,-6 1 0,-3 0 0,-1-2 0,3 4 0,-2-10 0,2 4 0,2-6 0,2 1 0,-2-4 0,-4 2 0,-1 2 0,-3 2 0,-1 2 0,-3 3 0,1 0 0,-5 0 0,4 3 0,-1-1 0,3 0 0,1-2 0,0-2 0,0-2 0,0 1 0,-3-1 0,-3 1 0,-1 1 0,-7 0 0,0 2 0,0-2 0,-5 4 0,3-2 0,0 2 0,0-2 0,4 2 0,2-4 0,1 0 0,-4 4 0,8 0 0,-4-2 0,-1 3 0,-1-1 0,-4-2 0,2 4 0,-1-3 0,-3 1 0,3 0 0,-4-2 0,4-2 0,2 2 0,-1 0 0,-4-2 0,3 1 0,2 1 0,-4 0 0,0-2 0,-3 0 0,-1 0 0,3 0 0,-3 1 0,-1 1 0,0 0 0,-16 0 0,27 0 0,-27 0 0,21 1 0,-21-1 0,19 4 0,-19-4 0,0 0 0,21 4 0,-21-4 0,16 3 0,-16-3 0,18 4 0,-18-4 0,16 1 0,-16-1 0,0 0 0,19 6 0,-19-6 0,0 0 0,0 0 0,18 7 0,-18-7 0,0 0 0,0 0 0,17 1 0,-17-1 0,0 0 0,-14-15 0,14 15-18,-28 5-27,-2 2-2,-7 7 1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2:16.8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4396AF-319D-4CB6-8097-F5727F54172C}" emma:medium="tactile" emma:mode="ink">
          <msink:context xmlns:msink="http://schemas.microsoft.com/ink/2010/main" type="writingRegion" rotatedBoundingBox="20330,8876 22545,8876 22545,10294 20330,10294"/>
        </emma:interpretation>
      </emma:emma>
    </inkml:annotationXML>
    <inkml:traceGroup>
      <inkml:annotationXML>
        <emma:emma xmlns:emma="http://www.w3.org/2003/04/emma" version="1.0">
          <emma:interpretation id="{FB34C021-FDD1-43B4-BDC6-5D6C7A9585A0}" emma:medium="tactile" emma:mode="ink">
            <msink:context xmlns:msink="http://schemas.microsoft.com/ink/2010/main" type="paragraph" rotatedBoundingBox="20330,8876 22545,8876 22545,10294 20330,10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4D0BC3-E363-4D5B-9E6C-8E1C85CE2A2B}" emma:medium="tactile" emma:mode="ink">
              <msink:context xmlns:msink="http://schemas.microsoft.com/ink/2010/main" type="line" rotatedBoundingBox="20330,8876 22545,8876 22545,10294 20330,10294"/>
            </emma:interpretation>
          </emma:emma>
        </inkml:annotationXML>
        <inkml:traceGroup>
          <inkml:annotationXML>
            <emma:emma xmlns:emma="http://www.w3.org/2003/04/emma" version="1.0">
              <emma:interpretation id="{FCAE4802-9BF9-4B2A-9AFC-BB1299121AF7}" emma:medium="tactile" emma:mode="ink">
                <msink:context xmlns:msink="http://schemas.microsoft.com/ink/2010/main" type="inkWord" rotatedBoundingBox="20330,8876 22545,8876 22545,10294 20330,10294"/>
              </emma:interpretation>
              <emma:one-of disjunction-type="recognition" id="oneOf0">
                <emma:interpretation id="interp0" emma:lang="en-US" emma:confidence="0">
                  <emma:literal>(no</emma:literal>
                </emma:interpretation>
                <emma:interpretation id="interp1" emma:lang="en-US" emma:confidence="0">
                  <emma:literal>{ so</emma:literal>
                </emma:interpretation>
                <emma:interpretation id="interp2" emma:lang="en-US" emma:confidence="0">
                  <emma:literal>{ If</emma:literal>
                </emma:interpretation>
                <emma:interpretation id="interp3" emma:lang="en-US" emma:confidence="0">
                  <emma:literal>(to</emma:literal>
                </emma:interpretation>
                <emma:interpretation id="interp4" emma:lang="en-US" emma:confidence="0">
                  <emma:literal>{ if</emma:literal>
                </emma:interpretation>
              </emma:one-of>
            </emma:emma>
          </inkml:annotationXML>
          <inkml:trace contextRef="#ctx0" brushRef="#br0">20199 6178 124,'-13'28'41,"-2"-2"1,-5 20-7,-10-27-26,14 7-5,-5-4-4,3-8 0,10 1-9,-12-22-19,20 7-13,0 0-2,0-31 2,9 6-1</inkml:trace>
          <inkml:trace contextRef="#ctx0" brushRef="#br0" timeOffset="-16848.9638">19191 5016 103,'0'0'40,"-32"23"2,9 2 0,4 15-30,-17-5-3,12 23-2,-13 4-7,7 13 0,-2 6 0,4 12 0,1 4 0,8 6 0,1-1 0,11-1 0,4-7 0,10-4 0,5-13 0,11-15 0,5-11 0,11-20 0,3-9 0,-3-30 0,19-2-25,-15-16-20,-4-1 0,-8-6 1</inkml:trace>
          <inkml:trace contextRef="#ctx0" brushRef="#br0" timeOffset="912.052">21059 6142 113,'-2'23'41,"0"4"2,-7 3-1,-3 6-32,-4-6-4,5 9-6,4-9 0,5 0 0,2-6 0,0-24 0,11 23 0,-11-23-8,32-28-33,-18 0-2,-3-9 1,-6-14-1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6.2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AE6D5D-83D6-40E5-8E4F-DAB461992601}" emma:medium="tactile" emma:mode="ink">
          <msink:context xmlns:msink="http://schemas.microsoft.com/ink/2010/main" type="writingRegion" rotatedBoundingBox="17786,6248 20050,6109 20124,7314 17860,7453"/>
        </emma:interpretation>
      </emma:emma>
    </inkml:annotationXML>
    <inkml:traceGroup>
      <inkml:annotationXML>
        <emma:emma xmlns:emma="http://www.w3.org/2003/04/emma" version="1.0">
          <emma:interpretation id="{586E9E3E-5F51-42CA-B991-95845447943C}" emma:medium="tactile" emma:mode="ink">
            <msink:context xmlns:msink="http://schemas.microsoft.com/ink/2010/main" type="paragraph" rotatedBoundingBox="17786,6248 20050,6109 20124,7314 17860,7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5EE928-FF4F-466B-800A-415CEE9D3DE3}" emma:medium="tactile" emma:mode="ink">
              <msink:context xmlns:msink="http://schemas.microsoft.com/ink/2010/main" type="line" rotatedBoundingBox="17786,6248 20050,6109 20124,7314 17860,7453"/>
            </emma:interpretation>
          </emma:emma>
        </inkml:annotationXML>
        <inkml:traceGroup>
          <inkml:annotationXML>
            <emma:emma xmlns:emma="http://www.w3.org/2003/04/emma" version="1.0">
              <emma:interpretation id="{EA1E67CE-E31C-416D-AE09-6BED45027719}" emma:medium="tactile" emma:mode="ink">
                <msink:context xmlns:msink="http://schemas.microsoft.com/ink/2010/main" type="inkWord" rotatedBoundingBox="17786,6248 20050,6109 20124,7314 17860,7453">
                  <msink:destinationLink direction="with" ref="{68698621-A458-4F85-A635-945D04AA2A51}"/>
                </msink:context>
              </emma:interpretation>
              <emma:one-of disjunction-type="recognition" id="oneOf0">
                <emma:interpretation id="interp0" emma:lang="en-US" emma:confidence="0">
                  <emma:literal>MH';</emma:literal>
                </emma:interpretation>
                <emma:interpretation id="interp1" emma:lang="en-US" emma:confidence="0">
                  <emma:literal>M (pi)</emma:literal>
                </emma:interpretation>
                <emma:interpretation id="interp2" emma:lang="en-US" emma:confidence="0">
                  <emma:literal>M (pico)</emma:literal>
                </emma:interpretation>
                <emma:interpretation id="interp3" emma:lang="en-US" emma:confidence="0">
                  <emma:literal>Mapco)</emma:literal>
                </emma:interpretation>
                <emma:interpretation id="interp4" emma:lang="en-US" emma:confidence="0">
                  <emma:literal>M (pi]</emma:literal>
                </emma:interpretation>
              </emma:one-of>
            </emma:emma>
          </inkml:annotationXML>
          <inkml:trace contextRef="#ctx0" brushRef="#br0">16473 2693 76,'0'0'41,"0"0"-2,-9-16 3,9 16-16,-18-5-12,18 5-2,2 23-7,3 5-5,-15 2 0,8 16 0,-9 3 0,1 12 0,1 4 0,-4 0 0,3-5 0,-1-9 0,8-9 0,3-10 0,-2-6 0,2-26 0,-5 19 0,5-19 0,8-31 0,-2-6 0,6-14 0,6-12 0,-1-11 0,3-7 0,1 0 0,-3 7 0,-1 9 0,-3 13 0,-7 15 0,-3 16 0,-4 21 0,0 0 0,0 0 0,9 37 0,-4-7 0,4 3 0,2 4 0,-1-2 0,6-3 0,-5-8 0,6-4 0,1-12 0,-2-6 0,3-11 0,2-5 0,-1-9 0,1-5 0,4-7 0,-2-4 0,0 3 0,-7 2 0,-2 4 0,-6 6 0,1 4 0,-9 20 0,14-17 0,-14 17 0,7 19 0,-8 0 0,-1 11 0,2 4 0,3 8 0,-3 5 0,-3 6 0,1-2 0,-1-2 0,4-3 0,5-2 0,1-6 0,-5-2 0,1-6 0,6-8 0,-7-4 0,-2-18 0,12 25 0,-12-25 0,0 0 0,0 0 0,19-4 0,-27-19 0,8 23-45,15-24 1,-15 24 1,4-22-1</inkml:trace>
          <inkml:trace contextRef="#ctx0" brushRef="#br0" timeOffset="464.0264">17519 2528 100,'18'-19'39,"-18"19"2,0 0-2,-16-18-25,16 18-5,-19 7-1,8 9-3,-10 0-5,1 12 0,-6 3 0,1 13 0,-1 6 0,1 9 0,-1 3 0,8 5 0,2-1 0,11-2 0,3-6 0,6-6 0,6-6 0,4-11 0,7-3 0,-1-15 0,6 3 0,-26-20-21,34-7-21,-15-2-2,-3-5 1,-5-4 0</inkml:trace>
          <inkml:trace contextRef="#ctx0" brushRef="#br0" timeOffset="1021.0584">17578 2820 109,'0'0'40,"0"0"1,22-16-1,0 21-30,-22-5-3,44 4-1,-23 6-4,5 8-2,-4 1 0,-1 7 0,-9 1 0,-1 3 0,-8-4 0,-8 2 0,-7-2 0,-6-3 0,-5-5 0,-5-2 0,1-6 0,-1-4 0,9-1 0,1-12 0,18 7 0,-19-16-29,19 16-13,12-26-2,0 8 3,2-1-1</inkml:trace>
          <inkml:trace contextRef="#ctx0" brushRef="#br0" timeOffset="738.0421">17627 2867 109,'0'0'40,"0"0"2,5 19-1,-14-3-32,15 23-1,-12-2-2,10 12-6,-6 0 0,4 6 0,-2-4 0,0-4 0,0-1 0,0-15 0,2-6 0,-2-25 0,9 21-3,-15-38-15,12-1-23,-6-8-2,-4-15 1,0-5 1</inkml:trace>
          <inkml:trace contextRef="#ctx0" brushRef="#br0" timeOffset="1333.0762">18097 2542 108,'0'0'41,"0"0"-1,-18 5 1,14 11-32,-13-7-3,13 10-1,1-1-2,4 3-1,1 0-2,11 0 0,-1-2-2,-12-19-3,44 25-8,-21-25-26,-2-9-3,4-7 2,-2-8-1</inkml:trace>
          <inkml:trace contextRef="#ctx0" brushRef="#br0" timeOffset="171719.8217">18271 2691 68,'0'0'35,"-24"-5"-1,24 5 2,0 0-21,0 0-3,-9 23-3,9-23-3,-13 23-1,13-23-1,-8 31 0,2-11-1,6 3 0,-2-4-1,8 0 0,-6-19 0,19 27 0,-19-27-1,35 8 0,-13-11 0,1-6 0,0-5-1,-2-4 1,-4-1-1,-1-4 1,-9 0-1,-7 1 1,-1-1-1,-6 3 1,-6 5-1,13 15 0,-21-20 1,21 20-2,-26 0-2,10-5-9,16 5-27,-16 18-2,16-18 1,-11 22-1</inkml:trace>
          <inkml:trace contextRef="#ctx0" brushRef="#br0" timeOffset="1495.0855">18239 2270 113,'-22'3'39,"22"-3"1,-22 20-2,5-15-31,17-5-8,9 26-21,-9-26-16,21 18-1,-4-15 0,-17-3 0</inkml:trace>
          <inkml:trace contextRef="#ctx0" brushRef="#br0" timeOffset="1850.1058">18515 2307 127,'7'15'43,"0"10"-1,7 8 1,-9 4-43,13 19 0,-6 6 0,4 14 0,-7 8 0,-2 13 0,-9-1 0,-6 4 0,-8-3 0,-5-2 0,-8-9 0,-4-14 0,-1-9 0,1-22 0,1-13 0,-2-26 0,34-2-26,-33-18-19,15-5 0,6-3 1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0.4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D75BE7-F8F0-4E39-859A-65FCE8D61562}" emma:medium="tactile" emma:mode="ink">
          <msink:context xmlns:msink="http://schemas.microsoft.com/ink/2010/main" type="writingRegion" rotatedBoundingBox="15487,6842 12069,8537 11551,7491 14968,5796"/>
        </emma:interpretation>
      </emma:emma>
    </inkml:annotationXML>
    <inkml:traceGroup>
      <inkml:annotationXML>
        <emma:emma xmlns:emma="http://www.w3.org/2003/04/emma" version="1.0">
          <emma:interpretation id="{8B4DCB4B-F7DE-4191-9490-95C36547450B}" emma:medium="tactile" emma:mode="ink">
            <msink:context xmlns:msink="http://schemas.microsoft.com/ink/2010/main" type="paragraph" rotatedBoundingBox="15487,6842 12069,8537 11551,7491 14968,5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6A6877-8A4C-453C-9EF4-904E29DD6921}" emma:medium="tactile" emma:mode="ink">
              <msink:context xmlns:msink="http://schemas.microsoft.com/ink/2010/main" type="line" rotatedBoundingBox="15487,6842 12069,8537 11551,7491 14968,5796"/>
            </emma:interpretation>
          </emma:emma>
        </inkml:annotationXML>
        <inkml:traceGroup>
          <inkml:annotationXML>
            <emma:emma xmlns:emma="http://www.w3.org/2003/04/emma" version="1.0">
              <emma:interpretation id="{219AE9F6-9F5E-4456-881F-F91185BF4708}" emma:medium="tactile" emma:mode="ink">
                <msink:context xmlns:msink="http://schemas.microsoft.com/ink/2010/main" type="inkWord" rotatedBoundingBox="12970,7980 12026,8449 11667,7727 12611,7258"/>
              </emma:interpretation>
              <emma:one-of disjunction-type="recognition" id="oneOf0">
                <emma:interpretation id="interp0" emma:lang="en-US" emma:confidence="0">
                  <emma:literal>his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is.</emma:literal>
                </emma:interpretation>
                <emma:interpretation id="interp3" emma:lang="en-US" emma:confidence="0">
                  <emma:literal>is?</emma:literal>
                </emma:interpretation>
                <emma:interpretation id="interp4" emma:lang="en-US" emma:confidence="0">
                  <emma:literal>"is</emma:literal>
                </emma:interpretation>
              </emma:one-of>
            </emma:emma>
          </inkml:annotationXML>
          <inkml:trace contextRef="#ctx0" brushRef="#br0">10466 4058 89,'0'-21'39,"0"21"1,0 0 1,3-22-26,17 27-5,-20-5-4,35-2-1,-12 4-2,9 7-1,-1-1-1,-1 6 0,-7 0 0,-2 4 1,-8 3-2,-6 4 0,-9-1 0,-7 3 0,-7-3 0,-1-1 0,-3-2 0,1-3 0,-2-4 0,3-7 0,18-7 0,-28-7 0,28 7-7,-18-26-9,22 8-26,-6 2-1,2 0 0,0 16 1</inkml:trace>
          <inkml:trace contextRef="#ctx0" brushRef="#br0" timeOffset="-311.0178">10526 4058 87,'0'0'38,"0"0"1,0 0 2,28 0-28,-28 0-3,0 0-2,0 22 0,5 2-3,-3-3 1,0 18-6,-4 1 0,4 10 0,-6 2 0,1 3 0,1-3 0,0-2 0,2-6 0,0-9 0,0-5 0,0-13 0,0-17 0,0 0 0,19-9 0,-24-31-17,7 5-28,-2-11 1,-2-7-1,-3-1 2</inkml:trace>
          <inkml:trace contextRef="#ctx0" brushRef="#br0" timeOffset="176300.0838">11205 3874 44,'0'0'32,"0"0"2,0 0-1,0 0-19,0 0 0,0 0-2,0 0-2,-16-7-2,16 7-1,0 0-1,0 23-2,0-23 0,-9 21-2,9-21-1,0 26-1,0-26 1,18 18-1,-18-18 1,27 10 0,-27-10-1,28 0 1,-10-3 0,-3-2 0,1-6-1,0-1 1,-16 12 0,16-30-1,-9 11 1,-3 1-1,-3-1 1,1 1 0,-2 18-1,-9-26 1,9 26 0,-16-16 0,16 16 0,0 0 0,-21-11 0,21 11-1,-26-5 1,10 3-1,16 2 0,-28-5 0,28 5 0,-22-5 0,22 5-3,-19-4-10,19 4-27,16 0-1,-16 0 0,23-3-1</inkml:trace>
          <inkml:trace contextRef="#ctx0" brushRef="#br0" timeOffset="359.0204">10914 3747 86,'0'0'40,"0"0"-1,0 0 2,0 0-28,0 0-5,-12 22 0,12-22-3,-16 28-2,12-9 0,2 4-2,1 0 0,4 0 0,1-1-1,-4-22-1,21 28-1,-21-28-5,33 6-9,-33-6-25,29-30-1,-17 5 1,-3-8-1</inkml:trace>
          <inkml:trace contextRef="#ctx0" brushRef="#br0" timeOffset="514.0294">10986 3479 113,'-16'3'40,"16"-3"1,-23 26-2,25-10-36,4 4-13,-6-20-29,24 8 0,-6-8-1,-2-8 0</inkml:trace>
          <inkml:trace contextRef="#ctx0" brushRef="#br0" timeOffset="2137.1221">13666 2640 92,'0'0'37,"0"0"1,-21 7 1,3-7-28,18 0-2,4 16-3,-4-16-2,17 20-1,-1-12 0,-16-8-1,32 6 0,-11-12 0,2-2-1,-4-6 1,4-4-1,-7-1 2,-3-1-3,-10 1 0,-6 1 0,-8 3 0,-5 4 0,-9 2 0,-1 6 0,-6 5 0,2-1 0,13 12-5,-10-12-23,27-1-14,-7 25 0,7-25 1,26 26-1</inkml:trace>
          <inkml:trace contextRef="#ctx0" brushRef="#br0" timeOffset="1716.0981">13412 2698 91,'-9'-21'38,"9"21"3,-30-7-2,-11-5-26,22 19-2,-20-12-3,11 10-2,-8-3-1,8 7-2,-12-2-3,6 5 0,-1-2 0,3 4 0,2-3 0,5 3 0,1-3 0,4 1 0,20-12 0,-18 23 0,18-23 0,13 28 0,1-11 0,11 8 0,6 5 0,3 3 0,3 2 0,4 6 0,-2-1 0,-1 4 0,-4 0 0,-9-2 0,-11-1 0,-7-3 0,-5-2 0,-11-3 0,-9-5 0,-7-3 0,-8-6 0,-6-5 0,-2-5 0,1-4 0,3-5 0,0-5 0,5-2 0,7-7 0,25 14 0,-16-39-7,39 16-35,-5-5-3,14-4 2,6-4 0</inkml:trace>
          <inkml:trace contextRef="#ctx0" brushRef="#br0" timeOffset="-1030.0589">11927 2714 96,'0'0'40,"0"0"1,0 0 0,0 0-26,16 2-5,5 7-3,-21-9-2,34 10-5,-17-4 0,3 1 0,-3-2 0,-17-5 0,22 17 0,-22-17 0,-7 29 0,-6-12 0,1 1 0,-9-2 0,3 8 0,-15-8-33,8-2-10,-3 0-2,-1 0 2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29.8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ED514F-B40F-4B76-8AFC-FF88DB29F14B}" emma:medium="tactile" emma:mode="ink">
          <msink:context xmlns:msink="http://schemas.microsoft.com/ink/2010/main" type="writingRegion" rotatedBoundingBox="13366,8597 23841,8600 23840,10630 13365,10626"/>
        </emma:interpretation>
      </emma:emma>
    </inkml:annotationXML>
    <inkml:traceGroup>
      <inkml:annotationXML>
        <emma:emma xmlns:emma="http://www.w3.org/2003/04/emma" version="1.0">
          <emma:interpretation id="{953AC4BD-A0FE-4C8D-8863-CC09EDF6A81D}" emma:medium="tactile" emma:mode="ink">
            <msink:context xmlns:msink="http://schemas.microsoft.com/ink/2010/main" type="paragraph" rotatedBoundingBox="13366,8597 23841,8600 23840,10630 13365,10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E38B54-A5AE-4306-BD63-E6428DBC0654}" emma:medium="tactile" emma:mode="ink">
              <msink:context xmlns:msink="http://schemas.microsoft.com/ink/2010/main" type="line" rotatedBoundingBox="13366,8597 23841,8600 23840,10630 13365,10626"/>
            </emma:interpretation>
          </emma:emma>
        </inkml:annotationXML>
        <inkml:traceGroup>
          <inkml:annotationXML>
            <emma:emma xmlns:emma="http://www.w3.org/2003/04/emma" version="1.0">
              <emma:interpretation id="{B849965B-645B-4FB2-B7E0-F039DE31D776}" emma:medium="tactile" emma:mode="ink">
                <msink:context xmlns:msink="http://schemas.microsoft.com/ink/2010/main" type="inkWord" rotatedBoundingBox="13262,9496 13445,9173 13685,9308 13503,9632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7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11966 5373 56,'0'0'37,"0"0"1,0 0-1,-18-18-15,18 18-5,0 0-4,0 0-3,0 0-3,20-9-1,-20 9-1,0 0-1,21-5-1,-3 10-3,-18-5 0,38 15 0,-16-7 0,4 6 0,-3 0 0,2 0 0,-6 1 0,1 0 0,-8 1 0,-10 0 0,-8 3 0,-8 1 0,-7-1 0,-7 6 0,-4-4 0,-5 2 0,0-2 0,5-2 0,0-2 0,6-6 0,10 1 0,-5-12 0,21 0-28,0 0-17,0 16 0,0-16 1</inkml:trace>
        </inkml:traceGroup>
        <inkml:traceGroup>
          <inkml:annotationXML>
            <emma:emma xmlns:emma="http://www.w3.org/2003/04/emma" version="1.0">
              <emma:interpretation id="{C4AF676A-9411-4206-A4D6-25775BBA12CF}" emma:medium="tactile" emma:mode="ink">
                <msink:context xmlns:msink="http://schemas.microsoft.com/ink/2010/main" type="inkWord" rotatedBoundingBox="14813,8715 18775,8848 18728,10240 14767,10108"/>
              </emma:interpretation>
              <emma:one-of disjunction-type="recognition" id="oneOf1">
                <emma:interpretation id="interp5" emma:lang="en-US" emma:confidence="0">
                  <emma:literal>Mtoi)-]</emma:literal>
                </emma:interpretation>
                <emma:interpretation id="interp6" emma:lang="en-US" emma:confidence="0">
                  <emma:literal>Mtn.</emma:literal>
                </emma:interpretation>
                <emma:interpretation id="interp7" emma:lang="en-US" emma:confidence="0">
                  <emma:literal>Mio)),</emma:literal>
                </emma:interpretation>
                <emma:interpretation id="interp8" emma:lang="en-US" emma:confidence="0">
                  <emma:literal>Mtn.),</emma:literal>
                </emma:interpretation>
                <emma:interpretation id="interp9" emma:lang="en-US" emma:confidence="0">
                  <emma:literal>Mio)).</emma:literal>
                </emma:interpretation>
              </emma:one-of>
            </emma:emma>
          </inkml:annotationXML>
          <inkml:trace contextRef="#ctx0" brushRef="#br0" timeOffset="81920.6856">13341 5352 71,'16'-20'40,"-16"20"-2,18-12 4,-18 12-24,0 0-4,0 0-3,-6 23-2,3-2-3,8 19 0,-10 6-6,5 19 0,-7 5 0,1 11 0,-6-2 0,3 0 0,0-7 0,1-8 0,-1-12 0,3-13 0,5-11 0,1-28 0,0 0 0,17-2 0,-10-26 0,2-16 0,2-12 0,-1-14 0,1-11 0,5-7 0,-5 0 0,-1 4 0,1 5 0,-4 10 0,3 11 0,3 14 0,-1 11 0,-5 16 0,-7 17 0,0 0 0,14 40 0,-8-3 0,2 9 0,3 4 0,0 5 0,1-2 0,2-6 0,2-10 0,-2-9 0,5-9 0,-1-6 0,-18-13 0,20 3 0,-20-3 0,28-31 0,-11-1 0,8-10 0,-4-6 0,0-3 0,4 2 0,2 5 0,-6 9 0,-2 12 0,-19 23 0,18 18 0,-13 19 0,-7 10 0,1 11 0,1 5 0,1 8 0,1-1 0,5-3 0,2-9 0,2-5 0,6-10 0,-4-7 0,-1-8 0,-3-11 0,-9-17 0,0 0 0,16 6 0,-13-26 0,4-4 0,-3-11 0,6 5 0,-10-13 0,20 22-25,-15-10-20,-3 6 0,-2 8 2,0 17 2</inkml:trace>
          <inkml:trace contextRef="#ctx0" brushRef="#br0" timeOffset="82769.7341">14582 5213 71,'-2'-25'39,"2"25"0,-16-8 2,-10 2-25,22 31-2,-26-9-2,14 31-3,-22 2-2,4 20 0,-5 3-7,7 14 0,1 0 0,10 4 0,3-8 0,11-4 0,9-13 0,10-9 0,9-9 0,4-17 0,5-3 0,-5-24 0,19 1-41,-13-11-1,-2-6-2,-12-6 1</inkml:trace>
          <inkml:trace contextRef="#ctx0" brushRef="#br0" timeOffset="83302.7647">14637 5672 108,'0'0'42,"26"-16"0,-3 17 1,-5-4-34,15 14-1,-8-6-5,3 9-3,-1 2 0,-6 7 0,-10 1 0,-6 6 0,-16 0 0,-3 1 0,-7-4 0,-2-1 0,2-6 0,-2-10 0,2-5 0,1-10 0,20 5 0,-19-39-11,17 15-32,4-10-1,0-1 1,5-3-1</inkml:trace>
          <inkml:trace contextRef="#ctx0" brushRef="#br0" timeOffset="83040.7497">14672 5751 107,'9'31'41,"-13"-6"2,6 3-2,0 14-32,-13-5-1,11 12-2,-9-1-6,9-3 0,4-6 0,-2-4 0,-2-7 0,-2-12 0,2-16 0,0 0-12,26-16-25,-24-10-5,-2-11 0,-2-14 0</inkml:trace>
          <inkml:trace contextRef="#ctx0" brushRef="#br0" timeOffset="83582.7807">15099 5287 95,'0'0'40,"0"0"2,0 0-2,0 0-26,-12 26-5,1-10-4,11 7-2,-1-2-1,4 2-1,2-2-1,-5-21-2,16 31-4,-16-31-6,28-10-28,-10 1-2,0-10 2,-1-8-2</inkml:trace>
          <inkml:trace contextRef="#ctx0" brushRef="#br0" timeOffset="83761.7908">15216 4960 99,'-11'-28'39,"11"28"2,0 0-2,-33-14-29,33 14-5,-11 26-6,11-26-14,-19 19-24,19 1-1,0-4 0,5 1 0</inkml:trace>
          <inkml:trace contextRef="#ctx0" brushRef="#br0" timeOffset="85212.8739">15502 5415 33,'0'0'31,"0"0"4,0 0-8,0 0-2,0 0-4,0 0-5,-22 5-5,22-5-2,0 0-2,0 0-1,0 0-1,0 0-2,0 0 1,-14 18-1,14-18 0,0 0 0,-14 21-1,14-21 0,-12 26 0,7-10 0,5-16-1,-4 25 0,4-25-1,12 19 1,-12-19-1,18 11 2,-18-11-2,25-2 0,-8-5 0,-17 7 0,29-20 0,-29 20 0,19-29 0,-12 11 0,-3-1 0,-3 1 0,-4 2 0,3 16 0,-27-24 0,12 15 0,15 9 0,-29-12 0,29 12 0,-21-4-2,21 4-4,0 0-10,0 0-25,0 0-2,12 19 2,-12-19-2</inkml:trace>
          <inkml:trace contextRef="#ctx0" brushRef="#br0" timeOffset="85791.9069">15759 4986 78,'0'0'39,"0"0"1,0 0 1,-28-26-22,46 38-7,-18-12-1,23 9-4,-6 2-1,13 17-4,-5 2-2,12 17 0,-7 11 0,-2 14 0,2 7 0,-1 12 0,-10 8 0,1 5 0,-13-1 0,-9-1 0,-3-5 0,-10-6 0,-6-8 0,-5-8 0,-6-15 0,-3-11 0,1-12 0,2-14 0,11-9 0,-5-26 0,26 12-27,-23-25-18,14 8-2,-2-6 3</inkml:trace>
          <inkml:trace contextRef="#ctx0" brushRef="#br0" timeOffset="88281.0494">16441 5865 85,'-20'3'38,"20"-3"2,-23 11 2,6-29-24,33 29-4,-16-11-5,19-9 0,-19 9-9,41-9 0,-13-1 0,11 10 0,-2 2 0,7 1 0,5-3 0,8 4 0,10-8 0,2 6 0,-4 0 0,-3-1 0,-6-2 0,-10 1 0,-7-2 0,-12 0 0,-12 6 0,-15-4 0,0 0 0,-15-16-17,15 16-25,-20-20-4,20 20 3,-26-28-1</inkml:trace>
          <inkml:trace contextRef="#ctx0" brushRef="#br0" timeOffset="88599.0676">17046 5652 87,'0'0'39,"28"-14"1,-28 14-6,41-2-14,-41 2-5,34-1-4,-19-3-4,10 11-5,-9-2-2,7 4 0,-5-2 0,-18-7 0,24 28 0,-17-3 0,-8-2 0,-1 7 0,-9 1 0,-1 3 0,-2-1 0,5-5 0,-3-1 0,-1-12 0,-1 1 0,-2-16 0,16 0 0,-37-10-14,20 3-30,-6 1-1,-2 3 0,4 3 1</inkml:trace>
        </inkml:traceGroup>
        <inkml:traceGroup>
          <inkml:annotationXML>
            <emma:emma xmlns:emma="http://www.w3.org/2003/04/emma" version="1.0">
              <emma:interpretation id="{EF92744C-796F-4385-830A-2347D3B187B7}" emma:medium="tactile" emma:mode="ink">
                <msink:context xmlns:msink="http://schemas.microsoft.com/ink/2010/main" type="inkWord" rotatedBoundingBox="19634,9061 20269,9488 19819,10158 19184,9732"/>
              </emma:interpretation>
              <emma:one-of disjunction-type="recognition" id="oneOf2">
                <emma:interpretation id="interp10" emma:lang="en-US" emma:confidence="0">
                  <emma:literal>M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m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89684.1297">18070 5355 102,'0'0'40,"-19"11"2,15 5-1,9 17-29,-19-7-3,11 22 0,-10-1-9,8 15 0,-2 1 0,0 7 0,-4-1 0,4-4 0,-3-9 0,3-10 0,3-11 0,4-10 0,0-25 0,-2 15 0,2-15 0,0-30 0,4 2 0,3-14 0,-4-7 0,10-11 0,-3-5 0,-1-5 0,5-2 0,2 7 0,0 5 0,-3 13 0,-3 8 0,-1 14 0,-2 10 0,-7 15 0,0 0 0,9 36 0,-7-2 0,5 5 0,1 4 0,3 5 0,5-1 0,3-1 0,11-9 0,-1-9 0,-3-9 0,1-12 0,6-10 0,-3-9 0,0-13 0,0-10 0,-10-6 0,1-6 0,-4-4 0,-3 5 0,-1 2 0,-8 13 0,-5 31 0,0 0 0,0 0 0,-5 45 0,1 6 0,1 13 0,1 6 0,4 0 0,0-3 0,3-4 0,2-8 0,-2-8 0,2-10 0,-1-9 0,-1-8 0,-5-20 0,0 0 0,0 0 0,21-25 0,-17-14 0,13 13-31,-10-14-13,0-1 0,-1 1 0,-1-1 1</inkml:trace>
        </inkml:traceGroup>
        <inkml:traceGroup>
          <inkml:annotationXML>
            <emma:emma xmlns:emma="http://www.w3.org/2003/04/emma" version="1.0">
              <emma:interpretation id="{9C73306B-AA8A-42C6-8A61-4B35BE445F3E}" emma:medium="tactile" emma:mode="ink">
                <msink:context xmlns:msink="http://schemas.microsoft.com/ink/2010/main" type="inkWord" rotatedBoundingBox="20470,9809 21328,8742 21797,9119 20939,10187"/>
              </emma:interpretation>
              <emma:one-of disjunction-type="recognition" id="oneOf3">
                <emma:interpretation id="interp15" emma:lang="en-US" emma:confidence="0">
                  <emma:literal>P'',</emma:literal>
                </emma:interpretation>
                <emma:interpretation id="interp16" emma:lang="en-US" emma:confidence="0">
                  <emma:literal>pico.</emma:literal>
                </emma:interpretation>
                <emma:interpretation id="interp17" emma:lang="en-US" emma:confidence="0">
                  <emma:literal>pico</emma:literal>
                </emma:interpretation>
                <emma:interpretation id="interp18" emma:lang="en-US" emma:confidence="0">
                  <emma:literal>pie.</emma:literal>
                </emma:interpretation>
                <emma:interpretation id="interp19" emma:lang="en-US" emma:confidence="0">
                  <emma:literal>pi.</emma:literal>
                </emma:interpretation>
              </emma:one-of>
            </emma:emma>
          </inkml:annotationXML>
          <inkml:trace contextRef="#ctx0" brushRef="#br0" timeOffset="105407.029">19292 5782 66,'0'0'39,"0"0"0,0 0 2,0 0-15,-23 6-11,35 15-3,-12-21-1,12 31-5,-6-6-6,8 10 0,-7 2 0,2 7 0,-2-2 0,-2 5 0,-2-3 0,5-3 0,-7-4 0,-2-9 0,6-7 0,-5-21 0,0 0 0,14-34-15,-2 3-28,-10-13-1,0-7 1,-2-9 0</inkml:trace>
          <inkml:trace contextRef="#ctx0" brushRef="#br0" timeOffset="105725.0471">19304 5649 100,'0'0'40,"0"0"1,18-7-1,-18 7-27,24 3-6,-6 1-1,10 6-3,-1-1-1,1 5 1,0-2-3,-5 9 0,-2-5 0,0 5 0,-12 0 0,-3 4 0,-8-2 0,-9 2 0,-3-4 0,-5-6 0,-10 3 0,-2-7 0,-5-4 0,3-6 0,8 1 0,0-7 0,25 5 0,-31-9-11,31 9-6,0 0-23,28-2-3,-11-3 3,-17 5-1</inkml:trace>
          <inkml:trace contextRef="#ctx0" brushRef="#br0">19731 5287 82,'0'0'41,"0"0"-2,-19 1 2,-3-6-25,28 25-4,-6-20-4,-6 19-2,6-19-3,4 30-1</inkml:trace>
          <inkml:trace contextRef="#ctx0" brushRef="#br0" timeOffset="106220.0755">19881 4905 96,'-35'9'38,"17"12"1,-3-5-3,5-5-29,9 6-8,14 13-15,5-5-21,-4-8 0,6 6 0,-6-7-2</inkml:trace>
          <inkml:trace contextRef="#ctx0" brushRef="#br0" timeOffset="106664.1009">19994 5443 100,'0'0'39,"-7"19"2,7-19-1,0 0-30,-5 29-3,5-29-1,7 28-3,-4-11-1,4 1 0,0-2-1,-7-16 0,18 21 2,-18-21-3,27-4 0,-12-6 0,3-8 0,-2-5 0,-7-3 0,-4-2 0,-1-4 0,-8 6 0,-3 1 0,-5 6 0,-6 8 0,-3 6 0,3 5 0,-3 5 0,2 9 0,1-7-5,11 18-5,-11-14-24,18-11-8,9 26 0,-9-26 0</inkml:trace>
        </inkml:traceGroup>
        <inkml:traceGroup>
          <inkml:annotationXML>
            <emma:emma xmlns:emma="http://www.w3.org/2003/04/emma" version="1.0">
              <emma:interpretation id="{EDF01727-0196-438C-9EAA-A0B62201B67B}" emma:medium="tactile" emma:mode="ink">
                <msink:context xmlns:msink="http://schemas.microsoft.com/ink/2010/main" type="inkWord" rotatedBoundingBox="22084,8599 23841,8600 23840,10630 22083,10629"/>
              </emma:interpretation>
              <emma:one-of disjunction-type="recognition" id="oneOf4">
                <emma:interpretation id="interp20" emma:lang="en-US" emma:confidence="0">
                  <emma:literal>4")</emma:literal>
                </emma:interpretation>
                <emma:interpretation id="interp21" emma:lang="en-US" emma:confidence="0">
                  <emma:literal>Yip)</emma:literal>
                </emma:interpretation>
                <emma:interpretation id="interp22" emma:lang="en-US" emma:confidence="0">
                  <emma:literal>Yin)</emma:literal>
                </emma:interpretation>
                <emma:interpretation id="interp23" emma:lang="en-US" emma:confidence="0">
                  <emma:literal>yip)</emma:literal>
                </emma:interpretation>
                <emma:interpretation id="interp24" emma:lang="en-US" emma:confidence="0">
                  <emma:literal>i)</emma:literal>
                </emma:interpretation>
              </emma:one-of>
            </emma:emma>
          </inkml:annotationXML>
          <inkml:trace contextRef="#ctx0" brushRef="#br0" timeOffset="107436.145">20610 5773 92,'0'0'40,"0"0"2,0 0-1,25 8-28,-25-8-2,10 22-2,-10-22-2,16 40-7,-7-14 0,4 4 0,-3 2 0,4-1 0,0-2 0,-3-7 0,1-2 0,-12-20 0,29 17 0,-21-32-12,-8 15-30,20-37-1,-13 7 0,-2-7 0</inkml:trace>
          <inkml:trace contextRef="#ctx0" brushRef="#br0" timeOffset="107684.1592">20933 5630 91,'0'0'41,"0"0"1,2 25 0,-2-25-22,-11 51-10,-15-18-1,8 13-9,-3 0 0,0 3 0,-2-2 0,7-1 0,0-2 0,4-9 0,3-3 0,0-8 0,4-1 0,5-23 0,-5 27-12,5-27-30,0 0-2,8-25 2,3 4-2</inkml:trace>
          <inkml:trace contextRef="#ctx0" brushRef="#br0" timeOffset="108323.1958">21374 5110 89,'0'0'41,"0"0"1,-19 25 0,7 14-23,-17-25-8,21 21-3,-14-5-5,10 6-3,5-4 0,11 2 0,-4-5 0,8-2 0,-1-3 0,-7-24 0,36 20 0,-19-33 0,20 12-22,-17-26-21,3-11 0,-6-10 0,5-10 0</inkml:trace>
          <inkml:trace contextRef="#ctx0" brushRef="#br0" timeOffset="108478.2046">21479 4741 118,'-29'23'39,"19"-2"2,-3 4-4,10-2-37,10 12-11,-2-7-26,4-5-5,5-2 2,4-4-1</inkml:trace>
          <inkml:trace contextRef="#ctx0" brushRef="#br0" timeOffset="108761.2208">21606 5493 120,'-6'25'42,"10"0"2,-13-1-2,21 4-35,-12-12-7,4 0 0,-4-16 0,7 21 0,-7-21 0,-3 16 0,8 5-7,-25-11-29,20-10-6,-12 29-2,12-29 3</inkml:trace>
          <inkml:trace contextRef="#ctx0" brushRef="#br0" timeOffset="109322.2529">21934 4843 121,'2'-24'44,"-2"24"1,30-25-9,-4 43-27,-6-10-9,15 24 0,-3 5 0,8 23 0,3 12 0,4 19 0,-1 16 0,-2 21 0,-10 11 0,-9 16 0,-16 8 0,-13 1 0,-8-4 0,-15-11 0,-12-14 0,-5-17 0,-5-16 0,-4-28 0,10-22 0,-1-41 0,18-9-18,-4-25-29,3-19-1,1-18 1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3:29.390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F5601AEA-7032-4BF4-B340-6B76840CD1B1}" emma:medium="tactile" emma:mode="ink">
          <msink:context xmlns:msink="http://schemas.microsoft.com/ink/2010/main" type="writingRegion" rotatedBoundingBox="5597,14140 10506,12767 10961,14394 6052,15767"/>
        </emma:interpretation>
      </emma:emma>
    </inkml:annotationXML>
    <inkml:traceGroup>
      <inkml:annotationXML>
        <emma:emma xmlns:emma="http://www.w3.org/2003/04/emma" version="1.0">
          <emma:interpretation id="{A1AE61C9-8317-4854-B2E6-DCDA298B9313}" emma:medium="tactile" emma:mode="ink">
            <msink:context xmlns:msink="http://schemas.microsoft.com/ink/2010/main" type="paragraph" rotatedBoundingBox="5597,14140 10506,12767 10961,14394 6052,15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FF53EA-7A76-4EF7-8105-04884A9D72DC}" emma:medium="tactile" emma:mode="ink">
              <msink:context xmlns:msink="http://schemas.microsoft.com/ink/2010/main" type="line" rotatedBoundingBox="5597,14140 10506,12767 10961,14394 6052,15767"/>
            </emma:interpretation>
          </emma:emma>
        </inkml:annotationXML>
        <inkml:traceGroup>
          <inkml:annotationXML>
            <emma:emma xmlns:emma="http://www.w3.org/2003/04/emma" version="1.0">
              <emma:interpretation id="{279CC513-43CB-45D3-A332-F1AA00D0BCE6}" emma:medium="tactile" emma:mode="ink">
                <msink:context xmlns:msink="http://schemas.microsoft.com/ink/2010/main" type="inkWord" rotatedBoundingBox="8561,13656 10596,13087 10943,14328 8908,14897"/>
              </emma:interpretation>
              <emma:one-of disjunction-type="recognition" id="oneOf0">
                <emma:interpretation id="interp0" emma:lang="en-US" emma:confidence="0">
                  <emma:literal>[!2i,lp^-1)</emma:literal>
                </emma:interpretation>
                <emma:interpretation id="interp1" emma:lang="en-US" emma:confidence="0">
                  <emma:literal>Eiichi.)</emma:literal>
                </emma:interpretation>
                <emma:interpretation id="interp2" emma:lang="en-US" emma:confidence="0">
                  <emma:literal>Eiichi-is</emma:literal>
                </emma:interpretation>
                <emma:interpretation id="interp3" emma:lang="en-US" emma:confidence="0">
                  <emma:literal>Eiichi-it</emma:literal>
                </emma:interpretation>
                <emma:interpretation id="interp4" emma:lang="en-US" emma:confidence="0">
                  <emma:literal>Eiichi-I)</emma:literal>
                </emma:interpretation>
              </emma:one-of>
            </emma:emma>
          </inkml:annotationXML>
          <inkml:trace contextRef="#ctx0" brushRef="#br0">2015-804 65,'0'0'36,"7"-19"1,-7 19 2,0 0-17,0 0-7,0 0-2,0 0-4,0 0-2,-30 14-3,16 2 0,-4 3 0,-1 15-4,-6 3 0,4 13 0,-4 5 0,2 8 0,4 2 0,5 3 0,3-1 0,6-2 0,5-5 0,5-9 0,9-6 0,2-11 0,5-4 0,-5-20-2,18 8-23,-10-29-15,-2-8-3,-5-7 3,-3-8-2</inkml:trace>
          <inkml:trace contextRef="#ctx0" brushRef="#br0" timeOffset="357.0204">2237-477 104,'16'2'39,"-12"15"1,-8 10-1,-6-1-27,15 20-3,-12-6-2,7 13-2,0-2-5,3-4 0,-3-5 0,2-7 0,0-5 0,-2-9 0,3-2 0,-3-19-11,2-17-29,-4-2-1,-1-10 1,-1-7-2</inkml:trace>
          <inkml:trace contextRef="#ctx0" brushRef="#br0" timeOffset="631.036">2190-526 102,'17'-23'39,"-17"23"-1,32-11 0,-32 11-29,44 0-2,-17 4-3,6 10-1,-4 0-1,2 9 0,-10-2 0,-5 7 0,-10-3 0,-6 1 0,-11-1 1,-5-3-3,-5-2 0,-5-6 0,-3-2 0,-1-10-2,9 8-7,-9-13-25,12-1-6,3-1-2,15 5 2</inkml:trace>
          <inkml:trace contextRef="#ctx0" brushRef="#br0" timeOffset="1038.0593">2516-861 85,'13'-16'35,"6"7"1,0-2 2,-19 11-26,38-5-2,-38 5-2,37 12-2,-37-12-1,21 30 0,-25-10 0,-1 4-1,-13-5-1,-1 4 0,-4-3-3,2-3 0,0-5 0,21-12 0,-23 20 0,23-20 0,0 0 0,21 14 0,-4-9 0,3-5-2,10 18-11,-4-13-27,-3 0-2,-2 2 2,-1 2-2</inkml:trace>
          <inkml:trace contextRef="#ctx0" brushRef="#br0" timeOffset="1856.1062">2834-368 103,'0'0'37,"0"0"4,0 0-11,0 0-16,0 0-4,0 0-4,0 0-3,23-7-2,-23 7 1,32-4-1,-11 3-1,0 1 1,2 1-2,-2-4-3,11 10-2,-13-18-7,17 10-20,-10-3-7,-3-1 1,-2 1-2</inkml:trace>
          <inkml:trace contextRef="#ctx0" brushRef="#br0" timeOffset="2886.1651">3420-612 72,'0'0'37,"0"0"0,0 0 1,21 3-20,-21-3-4,0 0-5,0 0-3,0 0-2,-10 18 0,11-1-1,-4 1 0,5 10 0,-6-2 0,4 10 1,-2-7-4,4 6 0,-2-3 0,0-2 0,-2-4 0,1-5 0,2-5 0,-1-16 0,2 25 0,-2-25 0,-2 16 0,2-16-4,0 15-3,0-15-4,0 0-14,9 18-16,-9-18 2,0 0 0,0 0 0</inkml:trace>
          <inkml:trace contextRef="#ctx0" brushRef="#br0" timeOffset="3308.1891">3665-902 94,'0'0'38,"30"-2"2,-30 2-1,20 18-26,13 12-2,-15-4-3,14 22-2,-4 4-2,2 15-2,-11 5-2,1 3 0,-13 3 0,-7 4 0,-7-5 0,-9-6 0,-9-6 0,-10-11 0,8 6-10,-13-23-30,3-9-3,0-13 2,3-11-2</inkml:trace>
          <inkml:trace contextRef="#ctx0" brushRef="#br0" timeOffset="-7934.4538">13 173 89,'0'0'38,"0"0"1,-5-22 2,5 22-24,-21-10-5,21 10-1,-27-14-3,4 16-8,-19-4 0,-6 11 0,-13 1 0,-10 6 0,-7 3 0,-7 2 0,-3-1 0,4-1 0,8-1 0,10-3 0,13-1 0,11-1 0,12-1 0,9-1 0,21-11 0,-9 19 0,9-19 0,37 9 0,-2-9 0,13 1 0,5 1 0,5 2 0,6 6 0,-1 8 0,-6 12 0,-15 12 0,-14 9 0,-17 7 0,-16 5 0,-15 3 0,-13 8 0,-15-4 0,-14-1 0,-3-4 0,0-5 0,3-6 0,12-1 0,12-6 0,11-10 0,22-9 0,22-10 0,17-11 0,19-7 0,9-7 0,8-4 0,3 0 0,-1-1 0,-1 0 0,-6 7 0,-10-2 0,-2 12-2,-16-16-15,2 10-23,-6-8-1,-3 0 0,-9-5 1</inkml:trace>
          <inkml:trace contextRef="#ctx0" brushRef="#br0" timeOffset="-7653.4376">31-1 108,'0'0'38,"0"0"1,-20 30-2,12-15-28,4 12-5,4 8-12,4-2-27,-3-3-3,5 5 0,-6 4-1</inkml:trace>
          <inkml:trace contextRef="#ctx0" brushRef="#br0" timeOffset="-7482.428">-52 977 119,'-7'33'38,"2"-3"1,-3-4-1,5 0-36,3-26-10,7 22-27,-7-22-3,0 0 0,7 17 0</inkml:trace>
          <inkml:trace contextRef="#ctx0" brushRef="#br0" timeOffset="-5805.332">386-547 71,'0'0'37,"0"0"-2,-13-23 4,3-2-22,26 15-4,-16-18-3,15 10-3,-11-8-1,12 12-2,-7-5-1,8 8 0,-1 2-1,4 6 0,-1 3-1,4 8 0,0 5 0,2 4 2,1 8-3,-1 8 0,-4 4 0,-3 9 0,-8-1 0,-3 5 0,-5-1 0,-5-2 0,-6-3 0,-2-5 0,-6-4 0,-3-5 0,-3-4 0,0-9 0,-3-2 0,-1-8 0,1-7 0,1-6 0,-1 1 0,6-4 0,4 0 0,16 9 0,-19-15 0,19 15 0,0 0 0,19 3 0,4 2 0,2 1 0,10-1 0,2-2 0,0 3 0,-1-3 0,-3 1 0,-6-1 0,-4 4 0,-23-7 0,24 27 0,-24-27-35,-3 22-7,3-22 0,0 0 0</inkml:trace>
          <inkml:trace contextRef="#ctx0" brushRef="#br0" timeOffset="-5443.3113">1012-479 79,'0'0'39,"0"0"-1,0 0 2,-10 27-15,-6-19-15,12 19-2,-8-8-4,8 9-1,-1-2-2,5 3 0,0-7-1,5-2 0,2-5 0,-7-15-2,18 14-3,-18-14-4,23-8-13,-7-8-17,-4-7-1,2-3 1,2-9 0</inkml:trace>
          <inkml:trace contextRef="#ctx0" brushRef="#br0" timeOffset="-5255.3006">1088-867 111,'0'0'37,"-21"-3"2,21 3-2,-16 30-34,16-30-14,2 31-25,12-8-2,-3-7 1,6 5-2</inkml:trace>
          <inkml:trace contextRef="#ctx0" brushRef="#br0" timeOffset="-767.0439">1314-236 69,'0'0'37,"0"0"-1,0 0-1,0 0-14,0 0-6,0 0-5,0 0-4,0 0-3,16-9 0,-16 9-1,0 0-2,0 0 1,23 3-1,-23-3 2,0 0-1,16 18 2,-16-18-2,3 28 1,-3-9 0,-1 1-1,-5 1 0,-1-2 0,-2 0-1,-1-3 0,-1 2 1,11-18-1,-23 22 0,23-22 0,-24 14 2,24-14-2,-22 6 0,22-6 0,0 0-2,0 0 2,0 0 0,0 0 0,16 0 0,-16 0 0,25 3 0,-9-1 2,0 1-2,1 1 0,1-2 0,0 5-2,-18-7-4,37 10-6,-37-10-27,21 2-1,-21-2 1,0 0-2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1:46.4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586420-6D5D-4C5A-A9BF-10DA3E671DC8}" emma:medium="tactile" emma:mode="ink">
          <msink:context xmlns:msink="http://schemas.microsoft.com/ink/2010/main" type="writingRegion" rotatedBoundingBox="12188,10404 13100,10219 13243,10924 12331,11109"/>
        </emma:interpretation>
      </emma:emma>
    </inkml:annotationXML>
    <inkml:traceGroup>
      <inkml:annotationXML>
        <emma:emma xmlns:emma="http://www.w3.org/2003/04/emma" version="1.0">
          <emma:interpretation id="{963D874A-A14C-4B42-B803-D192F8A8916C}" emma:medium="tactile" emma:mode="ink">
            <msink:context xmlns:msink="http://schemas.microsoft.com/ink/2010/main" type="paragraph" rotatedBoundingBox="12203,10347 13145,10347 13145,11052 12203,11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3A7035-DCE3-4B31-B1B7-FCDDC462E034}" emma:medium="tactile" emma:mode="ink">
              <msink:context xmlns:msink="http://schemas.microsoft.com/ink/2010/main" type="inkBullet" rotatedBoundingBox="12188,10404 13100,10219 13243,10924 12331,11109"/>
            </emma:interpretation>
            <emma:one-of disjunction-type="recognition" id="oneOf0">
              <emma:interpretation id="interp0" emma:lang="en-US" emma:confidence="0">
                <emma:literal>4,'</emma:literal>
              </emma:interpretation>
              <emma:interpretation id="interp1" emma:lang="en-US" emma:confidence="0">
                <emma:literal>44,'</emma:literal>
              </emma:interpretation>
              <emma:interpretation id="interp2" emma:lang="en-US" emma:confidence="0">
                <emma:literal>Y"</emma:literal>
              </emma:interpretation>
              <emma:interpretation id="interp3" emma:lang="en-US" emma:confidence="0">
                <emma:literal>V,"</emma:literal>
              </emma:interpretation>
              <emma:interpretation id="interp4" emma:lang="en-US" emma:confidence="0">
                <emma:literal>"4,'</emma:literal>
              </emma:interpretation>
            </emma:one-of>
          </emma:emma>
        </inkml:annotationXML>
        <inkml:trace contextRef="#ctx0" brushRef="#br0">1194-4121 96,'0'0'39,"-25"4"2,25-4-1,-3 28-25,3-28-2,-5 33-2,6-12-11,15 11 0,-3 1 0,6 2 0,-1 0 0,-1-1 0,3-6 0,-1-3 0,-3-4 0,-16-21 0,25 24 0,-25-24 0,28-1-16,-12-15-26,-4-4-1,1-4 1,-1-4 0</inkml:trace>
        <inkml:trace contextRef="#ctx0" brushRef="#br0" timeOffset="287.0164">1560-4170 103,'0'0'40,"0"0"1,-4 23-2,-3 12-26,-18-14-2,15 18-3,-8-10-8,7 7 0,-3-6 0,4 1 0,-3-3 0,-1 0 0,-2-3 0,-1 0 0,-1-1 0,0-5 0,4 1 0,-2-18-4,16-2-36,18-4-3,1-6 1,8-3 1</inkml:trace>
        <inkml:trace contextRef="#ctx0" brushRef="#br0" timeOffset="579.0332">1611-3761 105,'0'0'40,"-16"25"0,9-6 1,-2 20-31,-2-18-1,17 12-3,-13-5-2,8 6-4,-4-6 0,3 0 0,2-9 0,-2-19 0,5 22 0,-5-22-16,0-18-25,0 18 0,7-26-1,-4 10 0</inkml:trace>
        <inkml:trace contextRef="#ctx0" brushRef="#br0" timeOffset="2819.1613">2091-4137 104,'-2'18'41,"0"-2"2,2-1-2,9 14-28,-9-29-3,-2 26-7,2-26-3,4 26 0,-4-26 0,3 20 0,-3-20 0,0 0 0,2 26 0,-2-26-23,0 0-18,0 0-1,0 0 1,0 0-2</inkml:trace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13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C00000"/>
      <inkml:brushProperty name="fitToCurve" value="1"/>
    </inkml:brush>
    <inkml:context xml:id="ctx1">
      <inkml:inkSource xml:id="inkSrc6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30:13.111"/>
    </inkml:context>
  </inkml:definitions>
  <inkml:traceGroup>
    <inkml:annotationXML>
      <emma:emma xmlns:emma="http://www.w3.org/2003/04/emma" version="1.0">
        <emma:interpretation id="{CCEFE750-AD4F-41DD-9BB5-FDD0B99F3B27}" emma:medium="tactile" emma:mode="ink">
          <msink:context xmlns:msink="http://schemas.microsoft.com/ink/2010/main" type="writingRegion" rotatedBoundingBox="1297,8856 23014,9379 22769,19564 1052,19042"/>
        </emma:interpretation>
      </emma:emma>
    </inkml:annotationXML>
    <inkml:traceGroup>
      <inkml:annotationXML>
        <emma:emma xmlns:emma="http://www.w3.org/2003/04/emma" version="1.0">
          <emma:interpretation id="{9E34E947-C1E7-497A-BE4B-8F1C7E105E22}" emma:medium="tactile" emma:mode="ink">
            <msink:context xmlns:msink="http://schemas.microsoft.com/ink/2010/main" type="paragraph" rotatedBoundingBox="8389,8881 13123,9452 12970,10720 8236,101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0E7B8D-3562-4066-BB02-7FBB0C0B9EFD}" emma:medium="tactile" emma:mode="ink">
              <msink:context xmlns:msink="http://schemas.microsoft.com/ink/2010/main" type="line" rotatedBoundingBox="8389,8881 13123,9452 12970,10720 8236,10149"/>
            </emma:interpretation>
          </emma:emma>
        </inkml:annotationXML>
        <inkml:traceGroup>
          <inkml:annotationXML>
            <emma:emma xmlns:emma="http://www.w3.org/2003/04/emma" version="1.0">
              <emma:interpretation id="{6C75CE83-88D5-46EF-8407-FDDA0C961659}" emma:medium="tactile" emma:mode="ink">
                <msink:context xmlns:msink="http://schemas.microsoft.com/ink/2010/main" type="inkWord" rotatedBoundingBox="8389,8881 10734,9164 10581,10432 8236,10149">
                  <msink:destinationLink direction="with" ref="{68698621-A458-4F85-A635-945D04AA2A51}"/>
                </msink:context>
              </emma:interpretation>
              <emma:one-of disjunction-type="recognition" id="oneOf0">
                <emma:interpretation id="interp0" emma:lang="en-US" emma:confidence="0">
                  <emma:literal>Mop:)</emma:literal>
                </emma:interpretation>
                <emma:interpretation id="interp1" emma:lang="en-US" emma:confidence="0">
                  <emma:literal>Mkt.)</emma:literal>
                </emma:interpretation>
                <emma:interpretation id="interp2" emma:lang="en-US" emma:confidence="0">
                  <emma:literal>Map:)</emma:literal>
                </emma:interpretation>
                <emma:interpretation id="interp3" emma:lang="en-US" emma:confidence="0">
                  <emma:literal>Mapco</emma:literal>
                </emma:interpretation>
                <emma:interpretation id="interp4" emma:lang="en-US" emma:confidence="0">
                  <emma:literal>Mbps:)</emma:literal>
                </emma:interpretation>
              </emma:one-of>
            </emma:emma>
          </inkml:annotationXML>
          <inkml:trace contextRef="#ctx0" brushRef="#br0">7119-2119 90,'16'-12'37,"-16"12"1,-6 19 2,-2 16-28,-12-16-3,18 27 0,-17-5-2,10 22-1,-5-2 1,9 11-7,-8-1 0,8 1 0,-2-6 0,5 1 0,1-11 0,2-10 0,-2-9 0,2-9 0,1-10 0,-2-18 0,0 0 0,11-21 0,-6-13 0,4-11 0,1-17 0,3-10 0,-1-11 0,-1 1 0,-1 5 0,-3 6 0,-1 10 0,-3 10 0,-1 17 0,-4 12 0,2 22 0,0 0 0,0 0 0,23 22 0,-9 5 0,0 6 0,1 6 0,2 6 0,1 1 0,-6 2 0,1-4 0,-3-8 0,-3-6 0,-2-5 0,1-9 0,-6-16 0,17-6 0,-6-15 0,1-8 0,4-12 0,2-6 0,1-10 0,3-1 0,-1 0 0,-4 7 0,-3 9 0,-1 5 0,-4 11 0,-1 10 0,-8 16 0,0 0 0,16 13 0,-9 8 0,-3 7 0,3 12 0,-2 8 0,-1 11 0,-1 8 0,-1 3 0,-4 1 0,1-1 0,1-5 0,0-5 0,1-8 0,3-13 0,1-9 0,-1-9 0,-4-21 0,0 0 0,19 0 0,-19 0 0,14-44 0,2 25 0,-14-11-37,7-3-6,0-3-2,-2 5 2</inkml:trace>
          <inkml:trace contextRef="#ctx0" brushRef="#br0" timeOffset="382.0218">8047-2267 93,'0'0'40,"9"-19"1,-9 19 0,-23 2-28,22 28-1,-22-6-3,8 24-3,-8 3-6,2 17 0,-5 9 0,3 11 0,0 2 0,4 0 0,1-3 0,9-4 0,4-4 0,7-7 0,6-10 0,6-11 0,6-6 0,3-15 0,9 4 0,-15-33-16,11 6-27,-3-7 0,-2-8 0,-5-8 1</inkml:trace>
          <inkml:trace contextRef="#ctx0" brushRef="#br0" timeOffset="645.0368">8194-1655 100,'0'0'38,"0"0"2,3 28 0,-10 18-29,-5-20-3,16 27 1,-13-11-3,12 14-3,-6-3-3,6 3 0,-1-5 0,2-9 0,-1-7 0,1-12 0,4-3 0,-8-20-8,23-15-20,-16-14-12,-5-17-2,-2-9 1,-5-11 0</inkml:trace>
          <inkml:trace contextRef="#ctx0" brushRef="#br0" timeOffset="911.052">8130-1736 114,'0'0'41,"0"0"-1,0 0 0,30 2-32,-30-2-1,44-4-2,-13 10-5,2 6 0,2 2 0,1 7 0,-13 4 0,-6 6 0,-10 1 0,-10 5 0,-13-6 0,-5-1 0,-9-3 0,0-6 0,-2-6 0,2-9 0,9 1 0,-2-23-4,23 16-36,0-28-1,2 7-2,5-4 1</inkml:trace>
          <inkml:trace contextRef="#ctx0" brushRef="#br0" timeOffset="90926.2006">8649-2316 76,'0'0'35,"0"0"-2,-16 12-1,16-12-32,15 27-30,-15-27-1,14 21-2,-14-21 0</inkml:trace>
          <inkml:trace contextRef="#ctx0" brushRef="#br0" timeOffset="90760.1911">8600-2040 53,'0'0'36,"0"0"2,0 0 0,-9 26-15,9-26-5,-9 23-4,9-23-4,-12 42-3,3-19-1,6 9-2,-6-4 1,7 4-2,-2-6-3,4 0 0,4-3 0,3-4 0,-7-19 0,26 16 0,1-5-9,-27-11-26,37-30-8,-10 4 2,-8-6-1</inkml:trace>
          <inkml:trace contextRef="#ctx0" brushRef="#br0" timeOffset="91471.2318">8888-1813 73,'-11'16'39,"11"-16"1,-11 17-1,11-17-18,-5 16-8,5-16-5,-2 23-2,2-23-4,6 24 1,-6-24-3,12 18 1,-12-18-1,16 2 1,-16-2 1,16-14-1,-16 14 1,21-23-2,-12 7-1,-9 16 2,12-25-3,-12 25 3,4-26-4,-6 10 3,-5-3-2,0 1 2,-4 2 1,-1 1-1,12 15 0,-23-14 0,23 14-1,-23 7-2,19 14-3,4-21-22,-17 26-12,19-7 2,-2-19-2,8 23-1</inkml:trace>
          <inkml:trace contextRef="#ctx0" brushRef="#br0" timeOffset="91850.2534">9076-2254 97,'0'0'40,"20"-4"0,-20 4 1,49 28-30,-33-10-1,21 24-2,-7 5-2,11 25-4,-9 9-2,1 21 0,-13 5 0,-3 13 0,-8-4 0,-9-4 0,-10-10 0,-6-10 0,-7-10 0,-7-17 0,0-9 0,-6-31 0,15-4-23,-4-16-20,8-6-2,17 1 2</inkml:trace>
        </inkml:traceGroup>
        <inkml:traceGroup>
          <inkml:annotationXML>
            <emma:emma xmlns:emma="http://www.w3.org/2003/04/emma" version="1.0">
              <emma:interpretation id="{1B48492E-781D-4A9E-BAA4-A4810BE9D5BA}" emma:medium="tactile" emma:mode="ink">
                <msink:context xmlns:msink="http://schemas.microsoft.com/ink/2010/main" type="inkWord" rotatedBoundingBox="12922,9926 13063,9943 13007,10409 12866,10392"/>
              </emma:interpretation>
              <emma:one-of disjunction-type="recognition" id="oneOf1">
                <emma:interpretation id="interp5" emma:lang="en-US" emma:confidence="1">
                  <emma:literal>i</emma:literal>
                </emma:interpretation>
                <emma:interpretation id="interp6" emma:lang="en-US" emma:confidence="0">
                  <emma:literal>[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6</emma:literal>
                </emma:interpretation>
              </emma:one-of>
            </emma:emma>
          </inkml:annotationXML>
          <inkml:trace contextRef="#ctx0" brushRef="#br0" timeOffset="94790.4217">11631-1147 29,'17'-11'33,"-17"11"3,0 0 1,0 0-10,0 0-2,0 0-5,0 0-4,6 23-4,-22-21-4,16-2-2,-7 23-2,1-6-2,6-17-2,-1 34 0,2-19 0,5 3 0,1 1 0,-7-19 0,23 25 0,-7-25 0,8 3-8,-17-18-27,13-5-5,-1-4-2,-1-10 1</inkml:trace>
          <inkml:trace contextRef="#ctx0" brushRef="#br0" timeOffset="94961.4314">11747-1437 91,'0'0'35,"0"0"-1,-17-9 0,17 9-30,0 0-4,0 0-7,0 0-13,0 0-15,15 18 1,-15-18-1,-1 17 2</inkml:trace>
        </inkml:traceGroup>
      </inkml:traceGroup>
    </inkml:traceGroup>
    <inkml:traceGroup>
      <inkml:annotationXML>
        <emma:emma xmlns:emma="http://www.w3.org/2003/04/emma" version="1.0">
          <emma:interpretation id="{9A55993D-C979-43F9-ADA4-0498AC3C636E}" emma:medium="tactile" emma:mode="ink">
            <msink:context xmlns:msink="http://schemas.microsoft.com/ink/2010/main" type="paragraph" rotatedBoundingBox="1244,11043 21615,11533 21582,12939 1210,12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1C774-5174-48C7-A66C-676062660A19}" emma:medium="tactile" emma:mode="ink">
              <msink:context xmlns:msink="http://schemas.microsoft.com/ink/2010/main" type="line" rotatedBoundingBox="1244,11043 21615,11533 21582,12939 1210,12449"/>
            </emma:interpretation>
          </emma:emma>
        </inkml:annotationXML>
        <inkml:traceGroup>
          <inkml:annotationXML>
            <emma:emma xmlns:emma="http://www.w3.org/2003/04/emma" version="1.0">
              <emma:interpretation id="{4D4C1B9F-F177-4044-B31C-4E78D81A1549}" emma:medium="tactile" emma:mode="ink">
                <msink:context xmlns:msink="http://schemas.microsoft.com/ink/2010/main" type="inkWord" rotatedBoundingBox="1244,11043 9968,11253 9939,12490 1214,12280">
                  <msink:destinationLink direction="with" ref="{4360533D-81DB-4424-A9A3-EA2D99D91953}"/>
                </msink:context>
              </emma:interpretation>
              <emma:one-of disjunction-type="recognition" id="oneOf2">
                <emma:interpretation id="interp10" emma:lang="en-US" emma:confidence="0">
                  <emma:literal>Deviate-Hopkins-smithy</emma:literal>
                </emma:interpretation>
                <emma:interpretation id="interp11" emma:lang="en-US" emma:confidence="0">
                  <emma:literal>Deviate-Hopkins-smith</emma:literal>
                </emma:interpretation>
                <emma:interpretation id="interp12" emma:lang="en-US" emma:confidence="0">
                  <emma:literal>Deviate-Hopkins-smiths</emma:literal>
                </emma:interpretation>
                <emma:interpretation id="interp13" emma:lang="en-US" emma:confidence="0">
                  <emma:literal>Devin-to-Hopkins-smith</emma:literal>
                </emma:interpretation>
                <emma:interpretation id="interp14" emma:lang="en-US" emma:confidence="0">
                  <emma:literal>Devin-to-Hopkins-smithy</emma:literal>
                </emma:interpretation>
              </emma:one-of>
            </emma:emma>
          </inkml:annotationXML>
          <inkml:trace contextRef="#ctx0" brushRef="#br1" timeOffset="152588.7275">-4 70 107,'0'0'39,"-16"-14"1,16 14-1,0 0-30,16-19-1,11 15-1,-4-10-1,12 7-6,6-1 0,10 6 0,-2 0 0,11 6 0,-1-1 0,-1 9 0,0 8 0,-5 6 0,-4 8 0,-6 8 0,-13 5 0,-9 11 0,-10 7 0,-11 7 0,-15 4 0,-7-1 0,-16-3 0,-4-5 0,-9-5 0,-6-8 0,-6-8 0,1-13 0,0-10 0,9-12 0,11-8 0,3-13 0,23-1 0,7-17 0,34 12-27,0-9-17,14 6-1,3 2 2</inkml:trace>
          <inkml:trace contextRef="#ctx0" brushRef="#br1" timeOffset="152146.7022">277 141 62,'0'0'36,"0"0"1,0 0 3,-14-23-17,14 23-5,0 0-2,12 28-4,-12-28-3,2 47-7,-2-13-2,5 13 0,-8 4 0,6 7 0,-1 0 0,3 4 0,2-4 0,0-6 0,-7-8 0,6-7 0,-1-7 0,-5-9 0,2-3 0,-2-18 0,0 0 0,-11-16-41,11-10 0,-7-6-3,0-7 2</inkml:trace>
          <inkml:trace contextRef="#ctx0" brushRef="#br1" timeOffset="152996.7509">660 719 95,'0'0'39,"23"7"0,-7-5 1,-2 13-27,-14-15-4,42-15-1,-20-7-2,9 3-2,-4-5-2,1-3-2,-9 1 0,-3-2 0,-9 1 0,-7 6 0,0 21 0,-35-17 0,7 20 0,-6 10 0,-1 8 0,0 8 0,1 5 0,11 5 0,11-3 0,12 0 0,9-5 0,10-3 0,6-10 0,12-8 0,4-1 0,-3-9 0,6 4 0,-15-18-16,1 7-26,-2 0-1,-5-2 0,-23 9 1</inkml:trace>
          <inkml:trace contextRef="#ctx0" brushRef="#br1" timeOffset="153339.7705">1103 580 82,'4'-19'39,"-4"19"-1,0 0 3,-2-16-18,12 32-9,-10-16-3,-1 24-4,-3-8-7,13 7 0,-2 0 0,4 3 0,-1-1 0,3 1 0,-3-3 0,4-6 0,4-2 0,0-5 0,-18-10 0,28 2 0,-28-2 0,25-35 0,-10 3 0,3-5 0,-2-3 0,-2-2 0,-2 6 0,-4 3 0,2 15 0,-13 3-4,3 15-38,-4 17-1,2 8 0,-1 1 0</inkml:trace>
          <inkml:trace contextRef="#ctx0" brushRef="#br1" timeOffset="153536.7818">1546 682 122,'0'0'40,"2"24"2,-7-6-3,-11-2-33,18 8-2,-1-1-2,3 0-2,-1 0 0,-3-23-4,13 30-4,-13-30-18,0 0-14,-6-32-1,3-3 0,3-12 0</inkml:trace>
          <inkml:trace contextRef="#ctx0" brushRef="#br1" timeOffset="153669.7893">1567 330 83,'0'0'36,"0"0"-1,0 0 0,-16 34-14,18-13-35,9 4-21,-9-8 1,8 11-1,-8-8-1</inkml:trace>
          <inkml:trace contextRef="#ctx0" brushRef="#br1" timeOffset="154010.8089">1689 615 103,'0'0'40,"0"0"2,0 0-2,0 0-22,16 21-10,-16-21-4,0 18-4,0-18 0,9 17 0,-9-17 0,0 0 0,28-21 0,-12 5 0,5-5 0,0-1 0,-1 0 0,1 3 0,0 7 0,-5 7 0,-16 5 0,21 21 0,-17 0 0,1 7 0,-3 0 0,1 2 0,-1 0 0,-2-7 0,4-1 0,-4-22 0,8 20-6,-8-20-34,0 0-3,16-11 2,-16 11-2</inkml:trace>
          <inkml:trace contextRef="#ctx0" brushRef="#br1" timeOffset="154335.8274">2183 564 123,'0'0'42,"-17"5"0,17-5-2,-20 22-32,1-15-8,12 8 0,7-15 0,-7 25 0,7-25 0,0 0 0,25 14 0,-8-16 0,1-5 0,3-3 0,-3-3 0,1 6 0,2 11 0,-21-4 0,23 24 0,-19-1 0,-4 0 0,-4 4 0,6-5 0,-2-1 0,0-21 0,0 0 0,0 0 0,4-22-4,8-3-36,-5-7-3,-4-8 2,6-7 0</inkml:trace>
          <inkml:trace contextRef="#ctx0" brushRef="#br1" timeOffset="154688.8476">2499 190 131,'9'23'43,"-12"8"-1,-4 10-3,-11 1-39,14 12 0,1 1 0,3 3 0,3-2 0,5-1 0,-3-8 0,-3-10 0,1-4 0,-3-33 0,4 30-13,-4-30-28,-16-38 0,5 1 0,1-7 1,-3-16 21,10 20 12,-13 1 8,-4-2 8,17 20 31,3 21-2,-18-8 2,18 8-1,5 28-20,-5-28-10,30 10-4,-1-8-5,-1-7-6,18 12-12,0-11-22,-7 1 0,-1 4 1,-4 1-1</inkml:trace>
          <inkml:trace contextRef="#ctx0" brushRef="#br1" timeOffset="155132.873">2890 460 101,'0'0'39,"0"0"1,3-15 0,-3 15-24,0 0-5,18-4-3,-18 4-8,26 9 0,-10-4 0,-16-5 0,28 14 0,-28-14 0,14 23 0,-14-7 0,-1 10 0,-10 1 0,-1 6 0,-2 0 0,-1 4 0,3-2 0,7 1 0,1-8 0,10-7 0,-6-21 0,28 17 0,-7-18 0,-5-15 0,10 11-13,-15-17-29,-13-4-2,-14-6 2,-10 4 1,-18-7 24,12 18 11,-9 4 9,-5-6 13,13 19 24,12 9 0,21-9 1,0 31-2,30-4-23,-11-17-9,20 3-6,3 1-8,-6-9-31,4-14-3,-3 6 1,-8-11-1</inkml:trace>
          <inkml:trace contextRef="#ctx0" brushRef="#br1" timeOffset="155339.8848">3336 526 119,'0'0'37,"28"-16"0,-12 3 1,-16 13-36,39-15-2,2 11-3,-3-6-5,15 10-9,-1-4-21,-12-5 2,1 7-1,-15-3 0</inkml:trace>
          <inkml:trace contextRef="#ctx0" brushRef="#br1" timeOffset="162994.3227">4113 41 121,'0'0'40,"12"17"2,-8 6 0,-4 5-32,8 19-10,-11 3 0,5 13 0,-6 2 0,4 7 0,-3-3 0,1-4 0,-3-7 0,1-9 0,1-7 0,-1-12 0,4-9 0,0-21 0,0 0-3,-9-44-36,9 2-2,0-9-2,0-2 2</inkml:trace>
          <inkml:trace contextRef="#ctx0" brushRef="#br1" timeOffset="163372.3443">4123 385 103,'0'0'39,"16"28"0,-3-12 0,-13-16-26,44 16-5,-16-23-2,14-4-3,-1-6-3,0-13-3,3 0-1,-11-12-2,6 10 0,-21-8-1,5 11 1,-18-6 0,6 9 2,-11-2 2,-2 0 3,2 3 2,-6-5 3,10 13 0,-9-8 1,5 25 1,0 0 0,0 0 2,-13 37-10,6 16 0,-9 8 0,4 13 0,-6 7 0,3 7 0,4-2 0,6-5 0,5-13 0,7-10 0,3-14 0,3-14 0,3-11 0,-16-19 0,35-1 0,-32-17-41,8-10-1,-6-6-1,4 3 2</inkml:trace>
          <inkml:trace contextRef="#ctx0" brushRef="#br1" timeOffset="163714.3639">4688 533 100,'0'0'38,"0"0"4,0 0-3,16 24-24,-16-24-3,-10 41-3,-1-20-9,11 9 0,2-4 0,7 0 0,-1-6 0,8-13 0,2-9 0,3-12 0,4-7 0,-4-6 0,-5-4 0,-7-6 0,-13 0 0,-3 5 0,-5 4 0,-6 12 0,-1 9 0,-3 6 0,7 11 0,-12-5-8,20 11-34,5 4-1,6-5 0,-4-15 0</inkml:trace>
          <inkml:trace contextRef="#ctx0" brushRef="#br1" timeOffset="164047.3829">5050 503 90,'0'0'40,"-2"24"1,1-3-1,-3 18-7,-7-18-22,17 16-11,-13-5 0,7 5 0,-2-2 0,2 0 0,0-11 0,3-1 0,-4-7 0,1-16 0,0 0 0,0 0 0,0 0 0,5-39-7,6 17-35,-13-5-1,4-4 1,-2-1-1</inkml:trace>
          <inkml:trace contextRef="#ctx0" brushRef="#br1" timeOffset="164332.3991">5047 436 111,'0'0'40,"0"0"0,14-16 0,-14 16-28,19-5-3,-19 5-6,37-5-3,-17 3 0,4 5 0,-1 3 0,0 4 0,-23-10 0,23 33 0,-26-11 0,-8-1 0,-1 2 0,-10-4 0,1-2 0,-5-6 0,1-4 0,2-11 0,23 4 0,-33-14-8,33 14-20,0 0-13,0-28 0,8 12-1,5-3 3</inkml:trace>
          <inkml:trace contextRef="#ctx0" brushRef="#br1" timeOffset="164744.4228">5352 19 123,'0'0'42,"-11"18"2,-1 14-2,10 20-38,-15-4-4,10 10 0,-2 0 0,7 3 0,4-3 0,-1-5 0,3-7 0,-2-9 0,5-9 0,-7-28 0,26 21 0,-20-41-13,22 5-26,-5-10-3,3-1 3,-6-18 15,15 19 15,-19-3 7,-4 7 7,8 23 12,-20-2 20,0 0 5,-16 23-4,14 6-14,-19-11-19,16 12-5,-6-7 0,9 7 0,0-2 0,4-2 0,2 0 0,-1-6 0,11 1 0,-14-21-26,0 0-14,29-25-2,-17-3 2,4-7-2</inkml:trace>
          <inkml:trace contextRef="#ctx0" brushRef="#br1" timeOffset="164897.4314">5588 190 96,'0'0'34,"0"0"0,2 26 1,-7-1-28,5-25-5,2 16-5,-2-16-29,16 15-2,-16-15 1,8 29-2</inkml:trace>
          <inkml:trace contextRef="#ctx0" brushRef="#br1" timeOffset="165242.4512">5841 508 137,'-9'18'44,"-5"-3"-2,14-15-10,-42 23-32,42-23 0,-2 21 0,2-21 0,0 0 0,16 18 0,-16-18 0,16-2 0,-16 2 0,17-25 0,-4 8 0,11-8 0,5 4 0,-1 2 0,0 1 0,-1 8 0,-6 10 0,-4 7 0,-4 9 0,-12 5 0,-2 2 0,-3 5 0,2 0 0,2-28 0,7 35 0,-7-35-24,0 0-18,29-16 0,-8 4 0,0-8 0</inkml:trace>
          <inkml:trace contextRef="#ctx0" brushRef="#br1" timeOffset="165500.4659">6263 443 92,'0'0'41,"0"0"1,0 0 1,5-16-9,-8 32-31,-15-9-3,13 12 0,-8-3 0,8 7 0,-6-2 0,8 4 0,3-8 0,2 4 0,-2-21 0,7 28 0,-7-12 0,-6 0 0,-8 2 0,-9-10 0,2 12 0,-12-20 0,8 8-30,0-8-14,25 0-2,-18-14 3</inkml:trace>
          <inkml:trace contextRef="#ctx0" brushRef="#br1" timeOffset="166445.5201">6641 438 107,'0'0'37,"0"0"2,0 0-1,0 0-28,0 0-5,19-13-7,4 6-30,-5 9-6,-18-2 1,24 7-1</inkml:trace>
          <inkml:trace contextRef="#ctx0" brushRef="#br1" timeOffset="166144.5029">7387 93 130,'-25'-16'44,"25"16"-1,-30-5-5,0 2-38,6 20 0,-22-1 0,2 10 0,-9 2 0,7 4 0,0 2 0,5-5 0,10 1 0,11-7 0,18-2 0,8-1 0,15-1 0,5 2 0,6 2 0,2 3 0,-1 2 0,-5 6 0,-5 1 0,-5 2 0,-13 1 0,-15 1 0,-10-2 0,-10-4 0,-1-5 0,-5-8 0,3-8 0,-1-8 0,6-6 0,3-11 0,25 13 0,-30-29 0,30 29-35,-2-21-9,2 21-1,0 0 2</inkml:trace>
          <inkml:trace contextRef="#ctx0" brushRef="#br1" timeOffset="167025.5533">7327 526 124,'0'0'43,"-2"21"-1,-1-6-1,3-15-36,-7 25-5,0-6 0,3 6 0,-1-6 0,3 1 0,2-20 0,4 19 0,-4-19 0,21-16 0,-5-3 0,5-4 0,-2-3 0,4-1 0,-1 3 0,-5 1 0,-17 23 0,21-20 0,-21 20 0,0 0 0,11 16 0,-11-16 0,5 21 0,-5-21 0,0 0 0,27 11 0,-10-18 0,5-2 0,-5-3 0,3 1 0,-20 11 0,31-16 0,-15 15 0,-16 1 0,20 17 0,-15-1 0,2 3 0,-3 1 0,3-3 0,-7-17 0,7 28 0,-7-28 0,0 0-8,0 0-34,0 0-1,14-17 1,-12 1 0</inkml:trace>
          <inkml:trace contextRef="#ctx0" brushRef="#br1" timeOffset="167173.5617">7811 497 125,'16'34'39,"-16"-11"2,-2-1-2,-2 12-31,-4-13-7,8-21-5,3 35-6,-3-35-23,0 0-8,0 0 1,0-28 1</inkml:trace>
          <inkml:trace contextRef="#ctx0" brushRef="#br1" timeOffset="167302.5691">7873 308 94,'0'0'37,"-4"22"-2,4-22-6,0 0-41,-9 41-24,9-41 1,9 31-3</inkml:trace>
          <inkml:trace contextRef="#ctx0" brushRef="#br1" timeOffset="168039.6113">8046 401 95,'0'0'37,"-18"-14"3,18 14-2,-4 23-22,4-23-8,0 0-3,27 12-3,-8-10-2,4 3-2,-3-9-5,15 17-11,-3-10-20,-9-3-1,5 2 1,-5-7-1</inkml:trace>
          <inkml:trace contextRef="#ctx0" brushRef="#br1" timeOffset="167876.6019">8136 292 130,'0'0'42,"0"0"0,3 33-1,-1 1-41,-4-1 0,6 13 0,-4-1 0,1 3 0,-1-3 0,0-2 0,0-6 0,-1-13 0,2-1-3,-1-23-12,0 0-27,-14-33 0,6 4 2,0-7-2</inkml:trace>
          <inkml:trace contextRef="#ctx0" brushRef="#br1" timeOffset="168439.6341">8445-133 124,'0'0'42,"10"21"3,-10-4-1,9 22-44,-13-4 0,10 21 0,-10 2 0,2 13 0,-5 1 0,6 1 0,-3-2 0,4-6 0,4-16 0,4-10 0,5-17 0,8-13 0,4-12 0,-1-8 0,5-6 0,-5-3 0,-1 4 0,-3 4 0,-4 10 0,-16 2 0,19 32 0,-15-2 0,1 3 0,-3 4 0,-1 2 0,1-4 0,2 0 0,-8-14 0,8 13 0,-4-34-35,-21 22-10,-1-18 0,-6-8 1</inkml:trace>
        </inkml:traceGroup>
        <inkml:traceGroup>
          <inkml:annotationXML>
            <emma:emma xmlns:emma="http://www.w3.org/2003/04/emma" version="1.0">
              <emma:interpretation id="{BA0A7510-BA72-4D4C-AE1C-4511FF5BD895}" emma:medium="tactile" emma:mode="ink">
                <msink:context xmlns:msink="http://schemas.microsoft.com/ink/2010/main" type="inkWord" rotatedBoundingBox="11175,11548 14728,11633 14701,12773 11148,12688"/>
              </emma:interpretation>
              <emma:one-of disjunction-type="recognition" id="oneOf3">
                <emma:interpretation id="interp15" emma:lang="en-US" emma:confidence="0">
                  <emma:literal>lemmatized</emma:literal>
                </emma:interpretation>
                <emma:interpretation id="interp16" emma:lang="en-US" emma:confidence="0">
                  <emma:literal>hemlized</emma:literal>
                </emma:interpretation>
                <emma:interpretation id="interp17" emma:lang="en-US" emma:confidence="0">
                  <emma:literal>hemline-ed</emma:literal>
                </emma:interpretation>
                <emma:interpretation id="interp18" emma:lang="en-US" emma:confidence="0">
                  <emma:literal>hemline-ad</emma:literal>
                </emma:interpretation>
                <emma:interpretation id="interp19" emma:lang="en-US" emma:confidence="0">
                  <emma:literal>6emlized</emma:literal>
                </emma:interpretation>
              </emma:one-of>
            </emma:emma>
          </inkml:annotationXML>
          <inkml:trace contextRef="#ctx0" brushRef="#br1" timeOffset="173320.9133">10054 696 95,'0'0'38,"0"0"2,0 0 0,0 0-29,0 0-1,0 0-1,-15-4-2,15 4-2,-25 29-5,11-1 0,-15 5 0,10 14 0,-7 6 0,10 7 0,7 0 0,7 1 0,6-3 0,10-5 0,12-14 0,4-15 0,9-13 0,-2-13 0,0-10 0,-3-13 0,-4-8 0,-9-2 0,-3-2 0,-10 5 0,-2 9 0,-6 23 0,0 0 0,-27 21 0,17 11 0,1 7 0,5 3 0,6-2 0,3 1 0,6-17 0,3-5 0,-14-19 0,35 9 0,-29-30-17,-6 21-26,17-21 0,-17 21 1,9-21-1</inkml:trace>
          <inkml:trace contextRef="#ctx0" brushRef="#br1" timeOffset="173631.931">10478 1116 108,'0'0'38,"18"-9"1,-8-7-1,-10 16-33,20-30 0,-6 13-1,-5-11 0,1 5-1,-12-3 0,2 10 0,0 16 2,-30-2-5,8 13 0,2 13 0,4 2 0,4 4 0,8-2 0,8 1 0,5-5 0,7-8 0,10-2 0,-8-14-2,12 16-14,-7-14-25,-7-2-2,-16 0 1,23-7-1</inkml:trace>
          <inkml:trace contextRef="#ctx0" brushRef="#br1" timeOffset="174445.9777">10718 1049 108,'11'-16'41,"-11"16"1,17-21-1,-22 5-31,5 16-2,0 0-3,16 6-5,-16-6 0,12 23 0,-6-4 0,2 0 0,3 4 0,-4 3 0,4-1 0,-2-2 0,-4-2 0,-5-21 0,14 32 0,-14-32-12,16 8-8,-16-8-13,17-24 0,-11-8 8,22 18 11,-17-16 7,10 6 6,-4 10 7,-11-13 11,10 20 13,-16 7 1,0 0-8,3-16-9,-3 16-6,0 0-2,0 0-2,4-19 0,-4 19-2,0 0-2,0 0 0,0 0 0,0 0 0,-2 28 0,9-10 0,-4 1 0,5 0 0,-8-19 0,33 23 0,-12-16 0,6-12 0,-1-4 0,-1-5 0,1-3 0,-6-6 0,3 3 0,-4 3 0,1-1 0,-4 9 0,-16 9 0,24-3 0,-8 8 0,0 2 0,0 2 0,0-4 0,0 2 0,-16-7-5,31 4-1,-31-4-2,23-11-1,-24-6-3,16 15 1,-20-17-1,5 19 3,14-23 3,-14 23 5,14-18 5,-14 18 3,0 0 3,-1-19 1,6 35 2,-23-15-1,18 22-2,0-23-2,-16 39-4,6-20-4,10 4 0,2-4 0,5-1 0,9-9 0,1-6 0,-1-4 0,5-3 0,-5-3 0,0 0 0,-16 7 0,21-9 0,-21 9-3,0 0-35,-7 20-4,7-20-1,0 0 1</inkml:trace>
          <inkml:trace contextRef="#ctx0" brushRef="#br1" timeOffset="174733.9941">11770 255 113,'2'-26'42,"-2"26"2,5-16-1,-7 40-30,-5-1-13,11 25 0,-13 11 0,4 20 0,-2 8 0,1 13 0,3 3 0,3-1 0,0-2 0,5-10 0,4-14 0,2-22 0,8-12 0,-19-42 0,41 9-35,-25-34-9,3-17 0,-3-14 1</inkml:trace>
          <inkml:trace contextRef="#ctx0" brushRef="#br1" timeOffset="174896.0033">11952 868 116,'4'46'41,"-4"5"1,-2 2-1,14 4-34,-14-9-4,6-15-5,8-1-6,-12-32-23,0 0-10,0 0 0,13-47 0,-10 1-1</inkml:trace>
          <inkml:trace contextRef="#ctx0" brushRef="#br1" timeOffset="175020.0105">12038 705 102,'2'26'35,"-7"-10"-4,16 14-19,-8-6-46,-3-24-2,11 34 0,-11-34 0</inkml:trace>
          <inkml:trace contextRef="#ctx0" brushRef="#br1" timeOffset="175376.0309">12245 833 119,'21'-12'38,"0"10"2,2 12-8,-5-11-28,14 6-1,-6 0 0,2 8-1,-8 1 1,-8 8 0,-10 5 0,-6 10 0,-10 0-1,-3 5-2,-1-4 0,0 6 0,3-3 0,2 1 0,1-3 0,7-8 0,3-4 0,5-8 0,-3-19 0,21 11 0,-1-13-6,-11-28-13,12 2-23,0-4-1,2 2 1,-9 4-1</inkml:trace>
          <inkml:trace contextRef="#ctx0" brushRef="#br1" timeOffset="175552.041">12324 1104 74,'-19'0'39,"19"0"0,16-6 0,3-2-14,6 9-17,-9-6-5,7-6-6,7 13-12,-5-4-23,-8-3-2,4 9 1,-5-6-1</inkml:trace>
          <inkml:trace contextRef="#ctx0" brushRef="#br1" timeOffset="175767.0533">12713 982 77,'28'-19'40,"-9"-6"-1,-1 10 3,-18 15-23,0 0-7,0 0-2,-30 3-4,16 18-1,-2-3-2,5 8-1,1-3-2,6 3 0,3-1 0,8-6 0,9-3 0,3-4 0,4 4 0,-2-9-2,11 16-11,-9-16-29,3-3-1,-1-3 1,0-2-1</inkml:trace>
          <inkml:trace contextRef="#ctx0" brushRef="#br1" timeOffset="176205.0783">13179 949 105,'0'0'41,"-25"16"2,6 3-1,-3-17-29,10 22-6,-4-6-3,9 0-4,7-18 0,0 19 0,0-19 0,18 0 0,-18 0 0,28-21 0,-7-2 0,-1-5 0,-1-5 0,4-8 0,0-6 0,-4-4 0,-1-7 0,0-4 0,-4-1 0,-2 3 0,-3 4 0,-2 7 0,-5 8 0,0 13 0,1 12 0,-3 16 0,0 20 0,2 17 0,-4 7 0,0 15 0,1 8 0,4 7 0,4 1 0,0 3 0,-1-6 0,2-14 0,3-7 0,0-18 0,15 2 0,-26-35-30,25 9-16,-25-9 0,19-37 0</inkml:trace>
        </inkml:traceGroup>
        <inkml:traceGroup>
          <inkml:annotationXML>
            <emma:emma xmlns:emma="http://www.w3.org/2003/04/emma" version="1.0">
              <emma:interpretation id="{63C70C94-9067-4C50-9F25-2E48A9155FD3}" emma:medium="tactile" emma:mode="ink">
                <msink:context xmlns:msink="http://schemas.microsoft.com/ink/2010/main" type="inkWord" rotatedBoundingBox="15920,11774 18208,11829 18189,12641 15901,12586"/>
              </emma:interpretation>
              <emma:one-of disjunction-type="recognition" id="oneOf4">
                <emma:interpretation id="interp20" emma:lang="en-US" emma:confidence="1">
                  <emma:literal>Adam's</emma:literal>
                </emma:interpretation>
                <emma:interpretation id="interp21" emma:lang="en-US" emma:confidence="0">
                  <emma:literal>Adam'S</emma:literal>
                </emma:interpretation>
                <emma:interpretation id="interp22" emma:lang="en-US" emma:confidence="0">
                  <emma:literal>Adams</emma:literal>
                </emma:interpretation>
                <emma:interpretation id="interp23" emma:lang="en-US" emma:confidence="0">
                  <emma:literal>Adam'}</emma:literal>
                </emma:interpretation>
                <emma:interpretation id="interp24" emma:lang="en-US" emma:confidence="0">
                  <emma:literal>Adam;</emma:literal>
                </emma:interpretation>
              </emma:one-of>
            </emma:emma>
          </inkml:annotationXML>
          <inkml:trace contextRef="#ctx0" brushRef="#br1" timeOffset="177166.1333">14649 1095 87,'0'0'39,"0"0"0,0 0 2,11-35-28,6 14-5,-8-20 0,20-1-2,-10-18-2,9-7-1,2-8 1,4-1-1,-3 1-3,1 6 0,-9 8 0,-3 15 0,-8 20 0,-12 26 0,12 30 0,-13 24 0,-3 16 0,6 20 0,3 8 0,4 6 0,9-7 0,6-11 0,3-14 0,1-18 0,-1-13 0,-8-27 0,0-7 0,-19-32-5,9 1-39,-19-10-1,-12-8 1,-6-4 0</inkml:trace>
          <inkml:trace contextRef="#ctx0" brushRef="#br1" timeOffset="177308.1414">14748 844 100,'-7'-16'39,"7"16"1,25-4 0,15 9-34,-15 1-7,3 10-34,11-13-4,5 11 0,-1-3-2</inkml:trace>
          <inkml:trace contextRef="#ctx0" brushRef="#br1" timeOffset="177749.1666">15488 863 98,'-36'-16'40,"1"9"1,0 7 0,-9 2-33,22 21 0,-2-2-2,10 10-1,5 3-3,9 3 0,2-7-1,8-6 0,-10-24-1,30 18 0,-9-27 0,2-14 0,4-12 0,5-13 0,-2-8 0,-4-12 2,0-8-2,-1 1 0,-2 3 0,-5 10 0,-6 13 0,-12 17 0,0 32 0,-19 0 0,6 32 0,-2 21 0,-5 10 0,11 12 0,-5 4 0,7 1 0,11-8 0,1-6 0,9-8 0,0-14 0,6-7 0,-20-37-2,37 21-35,-20-28-6,1-9-2,0-6 2</inkml:trace>
          <inkml:trace contextRef="#ctx0" brushRef="#br1" timeOffset="178089.1861">15768 921 105,'0'0'41,"-17"-7"2,17 7 0,-21 19-32,1-19-3,11 18-4,-7-6-4,9 11 0,0-2 0,4 2 0,1-2 0,5-4 0,-3-17 0,27-1 0,-2-17 0,5-8 0,1-2 0,3 1 0,-8-1 0,-4 7 0,-5 9 0,-17 12 0,0 0 0,11 30 0,-13-4 0,-3 0 0,3 6 0,4-9 0,7 1 0,-9-24-5,19 36-7,-19-36-31,0 0 0,0 0 0,18-16 1</inkml:trace>
          <inkml:trace contextRef="#ctx0" brushRef="#br1" timeOffset="178495.2093">16086 942 121,'-2'32'43,"-1"-15"0,3-17 0,2 25-38,-2-25-5,24-11 0,-4-5 0,4-5 0,1-2 0,-4 1 0,-1 4 0,-3 6 0,-17 12 0,0 0 0,16 14 0,-16 3 0,6 3 0,-3 1 0,4-5 0,-7-16 0,20 12 0,-20-12 0,30-18 0,-15 6 0,-15 12 0,29-25 0,-29 25 0,23-10 0,-23 10 0,17 16 0,-17-16 0,16 28 0,-16-28 0,11 28 0,-11-28 0,7 18 0,-7-18-2,0 0-6,14 17-12,-14-17-22,0 0-2,0 0 2,0 0 0</inkml:trace>
          <inkml:trace contextRef="#ctx0" brushRef="#br1" timeOffset="178811.2274">16790 583 117,'-17'-3'43,"17"3"1,-18 0-1,18 0-35,-18 3-8,18-3 0,-23 23 0,23-23 0,-15 28 0,15-28 0,-4 18 0,4-18 0,0 0 0,0 0 0,18-19 0,-18 19 0,9-18 0,-9 18 0,1-16 0,-1 16-40,0 0-3,0 0-2,0 0 1</inkml:trace>
          <inkml:trace contextRef="#ctx0" brushRef="#br1" timeOffset="179539.269">16946 779 105,'0'0'40,"0"0"2,0 0-1,-30 10-33,28 8 0,-14-8-2,2 13-1,-7-5-5,8 4 0,-6-2 0,7 3 0,-1-6 0,3 1 0,10-18 0,-16 19 0,16-19 0,0 0 0,30 7 0,-13-3 0,1 3 0,-2 7 0,0 3 0,2 3 0,-10 2 0,-4 5 0,-8-1 0,-6-3 0,-4-5 0,-2-11 0,16-7 0,-43 1-8,22 1-36,-4 3-2,3-1 2,-3 6-2</inkml:trace>
        </inkml:traceGroup>
        <inkml:traceGroup>
          <inkml:annotationXML>
            <emma:emma xmlns:emma="http://www.w3.org/2003/04/emma" version="1.0">
              <emma:interpretation id="{2B75A6D9-298E-42A6-A7B4-EEF0F779A730}" emma:medium="tactile" emma:mode="ink">
                <msink:context xmlns:msink="http://schemas.microsoft.com/ink/2010/main" type="inkWord" rotatedBoundingBox="19717,11568 21613,11614 21593,12481 19697,12435"/>
              </emma:interpretation>
              <emma:one-of disjunction-type="recognition" id="oneOf5">
                <emma:interpretation id="interp25" emma:lang="en-US" emma:confidence="1">
                  <emma:literal>result</emma:literal>
                </emma:interpretation>
                <emma:interpretation id="interp26" emma:lang="en-US" emma:confidence="0">
                  <emma:literal>vesult</emma:literal>
                </emma:interpretation>
                <emma:interpretation id="interp27" emma:lang="en-US" emma:confidence="0">
                  <emma:literal>result'</emma:literal>
                </emma:interpretation>
                <emma:interpretation id="interp28" emma:lang="en-US" emma:confidence="0">
                  <emma:literal>result"</emma:literal>
                </emma:interpretation>
                <emma:interpretation id="interp29" emma:lang="en-US" emma:confidence="0">
                  <emma:literal>nesult</emma:literal>
                </emma:interpretation>
              </emma:one-of>
            </emma:emma>
          </inkml:annotationXML>
          <inkml:trace contextRef="#ctx0" brushRef="#br1" timeOffset="180231.3086">18446 895 112,'7'21'42,"-9"0"1,-1 2-1,12 10-33,-15-12-4,13 4-3,-5-8-2,-2-17 0,0 0 0,28-2 0,-10-22 0,2-13 0,-1-5 0,0-4 0,1 2 0,-3 2 0,3 10 0,-10 11 0,-10 21 0,20-2-4,-10 22-2,-6-4-1,12 13 0,-6-7 1,10 4 0,-2-10 2,6-2 1,-1-5 3,0-9 2,2-2 1,-6-9 0,6-1-1,-9-6 2,3 1-2,-10-6 1,-2 4-1,-9-4 1,2 23 1,-15-27 0,15 27 1,-36 6-1,15 13-2,-2 2-2,7 13 0,7 1 0,9 3 0,13-1 0,4-7 0,13-2 0,0-26-12,15 5-31,-3-10-1,-1-8 1,-4-5 0</inkml:trace>
          <inkml:trace contextRef="#ctx0" brushRef="#br1" timeOffset="180519.325">19323 757 103,'-14'-22'42,"-5"16"1,-6 5 0,2 11-31,-1-10-4,24 0-4,-15 23-4,14-5 0,8-1 0,3 6 0,6 0 0,-2 3 0,-5 4 0,-2 2 0,-10-1 0,-4 1 0,-4-6 0,-5-6 0,0-5 0,0-16 0,16 1-6,-21-14-28,28-6-8,4-6-2,3-2 1,9 0 0</inkml:trace>
          <inkml:trace contextRef="#ctx0" brushRef="#br1" timeOffset="180707.3358">19459 826 107,'18'21'42,"-18"-21"0,16 30 1,-4-11-33,-12-19-3,21 20-3,-3-19-4,1-6 0,6-7 0,-2-11 0,4 5-8,-17-17-25,10 0-10,-1-4 0,-7-1 3</inkml:trace>
          <inkml:trace contextRef="#ctx0" brushRef="#br1" timeOffset="181007.3529">19897 223 125,'0'0'43,"-2"20"1,-1 6-1,5 16-43,-8 0 0,8 16 0,-2 0 0,2 7 0,0-1 0,1-5 0,-1-2 0,1-10 0,1-8 0,-1-17 0,8-4 0,-11-18 0,30 0-17,-14-16-26,7-8-1,0-8 1,2-7 1</inkml:trace>
          <inkml:trace contextRef="#ctx0" brushRef="#br1" timeOffset="181208.3644">20174 443 99,'0'0'42,"-2"26"2,-3 1-2,0-10-25,7 25-8,-13-6-7,9 9-2,-8-1 0,1 0 0,2-4 0,-4-17 0,9 11-28,2-34-15,-22 17-1,22-17 1,-30-19-1</inkml:trace>
          <inkml:trace contextRef="#ctx0" brushRef="#br1" timeOffset="181330.3714">20088 626 128,'26'-11'44,"4"4"-1,4-3-3,-2 15-46,8-12-35,-3-4-1,-1-1 0,-8 3 0</inkml:trace>
        </inkml:traceGroup>
      </inkml:traceGroup>
    </inkml:traceGroup>
    <inkml:traceGroup>
      <inkml:annotationXML>
        <emma:emma xmlns:emma="http://www.w3.org/2003/04/emma" version="1.0">
          <emma:interpretation id="{494DC349-12A4-48E1-8C82-EEC8E1F8F55D}" emma:medium="tactile" emma:mode="ink">
            <msink:context xmlns:msink="http://schemas.microsoft.com/ink/2010/main" type="paragraph" rotatedBoundingBox="11035,14032 22880,13978 22891,16390 11046,164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F735AD2-EF2A-462C-900E-8A2AE4727EA4}" emma:medium="tactile" emma:mode="ink">
              <msink:context xmlns:msink="http://schemas.microsoft.com/ink/2010/main" type="line" rotatedBoundingBox="11035,14032 22880,13978 22887,15486 11042,15540"/>
            </emma:interpretation>
          </emma:emma>
        </inkml:annotationXML>
        <inkml:traceGroup>
          <inkml:annotationXML>
            <emma:emma xmlns:emma="http://www.w3.org/2003/04/emma" version="1.0">
              <emma:interpretation id="{1408C061-6A04-4E85-9C06-D6ACA495E980}" emma:medium="tactile" emma:mode="ink">
                <msink:context xmlns:msink="http://schemas.microsoft.com/ink/2010/main" type="inkWord" rotatedBoundingBox="11002,14196 13552,14103 13598,15390 11049,15482"/>
              </emma:interpretation>
              <emma:one-of disjunction-type="recognition" id="oneOf6">
                <emma:interpretation id="interp30" emma:lang="en-US" emma:confidence="0">
                  <emma:literal>Maintain)</emma:literal>
                </emma:interpretation>
                <emma:interpretation id="interp31" emma:lang="en-US" emma:confidence="0">
                  <emma:literal>Milionis</emma:literal>
                </emma:interpretation>
                <emma:interpretation id="interp32" emma:lang="en-US" emma:confidence="0">
                  <emma:literal>Mini)</emma:literal>
                </emma:interpretation>
                <emma:interpretation id="interp33" emma:lang="en-US" emma:confidence="0">
                  <emma:literal>Minikin)</emma:literal>
                </emma:interpretation>
                <emma:interpretation id="interp34" emma:lang="en-US" emma:confidence="0">
                  <emma:literal>Milionis)</emma:literal>
                </emma:interpretation>
              </emma:one-of>
            </emma:emma>
          </inkml:annotationXML>
          <inkml:trace contextRef="#ctx0" brushRef="#br2" timeOffset="199880.4325">9941 3203 93,'0'0'38,"-1"-21"1,-6 2-4,7 19-18,0 0-5,-4 16-2,-14 7-3,8 24-3,-10 9-4,5 20 0,-1 3 0,-2 14 0,-1 2 0,4-5 0,7-13 0,4-16 0,6-13 0,1-18 0,-3-30 0,0 0 0,22-20 0,-14-22 0,-1-17 0,2-21 0,-2-14 0,6-8 0,-3 3 0,1 8 0,-4 8 0,2 15 0,-2 17 0,2 23 0,-9 28 0,19 10 0,-5 20 0,-3 7 0,12 3 0,1 4 0,10 0 0,0-3 0,-3-8 0,1-10 0,2-13 0,-3-8 0,-1-11 0,0-12 0,-5-9 0,0-6 0,1-8 0,-1 1 0,-2 3 0,-2 5 0,-5 10 0,-16 25 0,19-14 0,-11 30 0,-3 12 0,-2 11 0,-3 8 0,2 9 0,-2 6 0,2 0 0,3-5 0,-1-2 0,-1-4 0,1-7 0,-1-5 0,3-11 0,1-7 0,-7-21 0,10 24 0,-10-24 0,16 4-2,-16-4-40,20-25-1,-13 4 1,1-3-1</inkml:trace>
          <inkml:trace contextRef="#ctx0" brushRef="#br2" timeOffset="200250.4535">11184 2848 94,'5'-15'40,"-5"15"0,-19-2 1,0 30-27,-18-7-1,12 35-2,-19 8-9,3 23-2,-5 8 0,11 14 0,3-5 0,13 3 0,8-3 0,15-8 0,10-11 0,10-18 0,26-8-27,-8-16-15,1-10-1,-1-16 0</inkml:trace>
          <inkml:trace contextRef="#ctx0" brushRef="#br2" timeOffset="201100.5022">11345 3555 93,'2'-34'36,"-1"8"3,5 5 0,13 18-24,-12-17-4,21 24-3,-7-3-2,15 17-2,-6 1 0,3 15-4,-4 3 0,-5 5 0,-10 2 0,-5-4 0,-14-1 0,-7-6 0,-6-8 0,-3-9 0,-2-8 0,-2-18 0,25 10-18,-21-30-22,10-3-2,1-4 0,-1 0 1</inkml:trace>
          <inkml:trace contextRef="#ctx0" brushRef="#br2" timeOffset="200864.4886">11437 3592 111,'0'0'40,"0"0"2,-8 26-2,5 29-28,-13-24-4,21 20-6,-12-2-2,6 6 0,1-4 0,7-5 0,0-10 0,-2-7 0,2-7 0,-7-22 0,0 0-10,0 0-7,-7-37-23,-4 2-1,1-7 1,-3-11-1</inkml:trace>
          <inkml:trace contextRef="#ctx0" brushRef="#br2" timeOffset="201425.5208">11730 2996 92,'0'0'39,"0"0"1,0 0 0,0 0-22,0 0-8,-7 21-2,7-21-3,-11 34-2,7-15-3,4 2 0,2-2 0,-2-19 0,18 27 0,-2-27-3,10 1-4,-8-22-6,17 4-27,-10-8 0,-4-5-1,-2-10 1</inkml:trace>
          <inkml:trace contextRef="#ctx0" brushRef="#br2" timeOffset="201561.5286">11853 2740 88,'0'0'33,"0"0"0,0 0 2,-7 24-30,7-6-7,2-2-18,-4-1-13,13 13 0,-10-8-2,12 10 3</inkml:trace>
          <inkml:trace contextRef="#ctx0" brushRef="#br2" timeOffset="201949.5508">12067 3177 94,'0'0'38,"-11"19"2,11-19-1,0 21-24,0-21-3,-10 18-5,10-18-2,3 25-2,-3-25-1,12 28-2,-12-28 0,25 17 0,-25-17 0,30-1 0,-30 1 0,23-29 0,-11 7 0,-3-6 0,-3 3 0,-10-1 0,4 4-3,-9 3 0,9 19-3,-21-9-4,21 9-25,-18 34-5,4-8 1,5 6-1</inkml:trace>
          <inkml:trace contextRef="#ctx0" brushRef="#br2" timeOffset="202233.567">12335 3764 125,'-16'26'40,"-1"4"1,-3-3-1,9 6-36,-8-7-1,1-1-5,8 1-4,-15-15-20,25-11-13,-21 23-1,21-23-1,-16-7 1</inkml:trace>
        </inkml:traceGroup>
        <inkml:traceGroup>
          <inkml:annotationXML>
            <emma:emma xmlns:emma="http://www.w3.org/2003/04/emma" version="1.0">
              <emma:interpretation id="{7268849C-96F9-4AC5-8F30-57EC6A2D2B8A}" emma:medium="tactile" emma:mode="ink">
                <msink:context xmlns:msink="http://schemas.microsoft.com/ink/2010/main" type="inkWord" rotatedBoundingBox="13929,14154 17419,13942 17504,15334 14014,15546"/>
              </emma:interpretation>
              <emma:one-of disjunction-type="recognition" id="oneOf7">
                <emma:interpretation id="interp35" emma:lang="en-US" emma:confidence="0">
                  <emma:literal>Micatin,</emma:literal>
                </emma:interpretation>
                <emma:interpretation id="interp36" emma:lang="en-US" emma:confidence="0">
                  <emma:literal>Micatin)</emma:literal>
                </emma:interpretation>
                <emma:interpretation id="interp37" emma:lang="en-US" emma:confidence="0">
                  <emma:literal>Mapmaking</emma:literal>
                </emma:interpretation>
                <emma:interpretation id="interp38" emma:lang="en-US" emma:confidence="0">
                  <emma:literal>Mapmaking,</emma:literal>
                </emma:interpretation>
                <emma:interpretation id="interp39" emma:lang="en-US" emma:confidence="0">
                  <emma:literal>Mapmaking)</emma:literal>
                </emma:interpretation>
              </emma:one-of>
            </emma:emma>
          </inkml:annotationXML>
          <inkml:trace contextRef="#ctx0" brushRef="#br2" timeOffset="203541.6419">13518 3008 106,'0'0'38,"0"0"1,5 21 0,-23-8-30,15 15-2,-13-4-1,9 10-4,0-2 0,5 1-1,2-1-2,2-11-2,10 3-5,-12-24-16,20-5-14,3-9-2,1-7 1,1-9-1</inkml:trace>
          <inkml:trace contextRef="#ctx0" brushRef="#br2" timeOffset="203703.6511">13606 2718 82,'0'0'37,"0"0"0,-18 2 2,10 21-23,6 5-18,5 6-30,-4-6-3,8 7 0,-4-5-1</inkml:trace>
          <inkml:trace contextRef="#ctx0" brushRef="#br2" timeOffset="203936.6644">13733 3260 119,'16'14'41,"-16"-14"0,0 26 0,-21-15-33,24 10-3,-3-4-5,0 4 0,0 6 0,0-27-8,4 28-31,-4-11-2,0-17 1,-5 23-1</inkml:trace>
          <inkml:trace contextRef="#ctx0" brushRef="#br2" timeOffset="204520.6979">13998 2773 110,'0'0'38,"-4"-21"2,4 21-4,18 5-24,-4 14-3,20 24-3,-6 6-2,11 23-4,-6 9 0,4 21 0,-5 5 0,-9 11 0,-16-6 0,-10 2 0,-13-7 0,-7-12 0,-11-10 0,-5-20 0,6-9 0,-13-28-14,14-3-28,6-22 0,10-10-1,7-11-1</inkml:trace>
          <inkml:trace contextRef="#ctx0" brushRef="#br2" timeOffset="202691.5932">12736 3386 110,'0'0'40,"0"0"1,-7 34-1,-7-12-28,21 17-4,-7-2-4,12 9-4,-1-4 0,4 0 0,0-3 0,2-11 0,6-5 0,-2-18 0,13 5-13,-8-22-28,-1-7 0,-5-9-1,1-9 1</inkml:trace>
          <inkml:trace contextRef="#ctx0" brushRef="#br2" timeOffset="202891.6047">13083 3356 109,'16'-5'40,"-16"5"2,-10 32-1,-3 13-29,-10-15-3,4 14-7,-9-2-2,1 6 0,-1-1 0,5-8 0,5 0 0,1-18-3,17 12-17,5-17-21,-1 0 0,-4-16 0,16 17 0</inkml:trace>
          <inkml:trace contextRef="#ctx0" brushRef="#br2" timeOffset="203106.617">13129 3854 115,'0'0'39,"-1"29"1,-6-4-1,7-25-31,-11 42-4,4-12 0,3 3-4,3 3 0,1-5-3,7 4-5,-7-35-16,3 30-15,-3-30-1,0 0 0,20-3 1</inkml:trace>
          <inkml:trace contextRef="#ctx0" brushRef="#br2" timeOffset="204963.7232">14642 3591 101,'0'0'38,"0"0"2,-9-23 0,36 22-26,-10-20-3,28 14-2,-1-9-7,26 7-2,12-3 0,16 3 0,8 2 0,16 1 0,3-1 0,4 4 0,0-4 0,-19 2 0,-17-1 0,-15-1 0,-15 4 0,-29-11 0,-1 21-20,-33-7-22,0 0-1,-28-7 1,11 7-1</inkml:trace>
          <inkml:trace contextRef="#ctx0" brushRef="#br2" timeOffset="205173.7352">16024 3204 124,'0'0'42,"21"-9"1,-21 9-2,0 0-36,27 36-5,-11-15 0,10 5 0,1 2 0,-2 2 0,-6-2 0,-3-3 0,0 10 0,-25-8-30,4-5-12,-15-2-1,-1 1 1</inkml:trace>
        </inkml:traceGroup>
        <inkml:traceGroup>
          <inkml:annotationXML>
            <emma:emma xmlns:emma="http://www.w3.org/2003/04/emma" version="1.0">
              <emma:interpretation id="{86D147C7-8FC9-4313-90AC-A17026625A6C}" emma:medium="tactile" emma:mode="ink">
                <msink:context xmlns:msink="http://schemas.microsoft.com/ink/2010/main" type="inkWord" rotatedBoundingBox="18294,13999 22880,13978 22886,15476 18301,15497"/>
              </emma:interpretation>
            </emma:emma>
          </inkml:annotationXML>
          <inkml:trace contextRef="#ctx0" brushRef="#br2" timeOffset="206001.7826">17119 3211 108,'0'0'39,"-4"-26"3,4 26-2,-17 9-26,17 24-2,-13 4-12,11 18 0,-8 8 0,5 9 0,-3 4 0,0-1 0,2-9 0,6-10 0,-1-12 0,1-13 0,1-11 0,-1-20 0,0 0 0,6-28 0,2-13 0,0-17 0,6-14 0,-4-14 0,6-6 0,-2 3 0,4 8 0,-6 8 0,1 21 0,-3 20 0,-10 32 0,0 0 0,16 21 0,-2 13 0,4 3 0,3-2 0,0 2 0,4-9 0,3-7 0,0-11 0,4-13 0,-4-11 0,-1-9 0,-2-9 0,-2-10 0,1-4 0,1-1 0,-4 1 0,-5 9 0,0 5 0,-4 11 0,-12 21 0,21-10 0,-21 10 0,15 40 0,-12-3 0,2 13 0,1 9 0,-4 8 0,1 7 0,2 4 0,1-3 0,1-3 0,7-10 0,-2-9 0,1-11 0,1-12 0,-2-13 0,4-8 0,-16-9 0,32-19-20,-27-9-23,0-7-1,-7-6 1,2-1 0</inkml:trace>
          <inkml:trace contextRef="#ctx0" brushRef="#br2" timeOffset="206422.8066">18570 2926 116,'-34'6'42,"-1"23"1,-22 15-1,-8 29-30,-6-3-12,15 25 0,-1 0 0,20 5 0,13-1 0,13-9 0,27 1 0,0-19-25,21-8-17,-2-19-2,6-13 2</inkml:trace>
          <inkml:trace contextRef="#ctx0" brushRef="#br2" timeOffset="207233.8529">18623 3429 125,'16'-21'42,"3"7"1,6 2-1,6 21-39,-2-9-3,17 12 0,-2 2 0,2 9 0,-6 2 0,-3 6 0,-14 5 0,-10-3 0,-17-1 0,-17-4 0,-6-5 0,-10-8 0,-2-2 0,-3-13 0,7 0 0,-4-21-7,23 10-35,6-5-1,10 16 1,0-28-1</inkml:trace>
          <inkml:trace contextRef="#ctx0" brushRef="#br2" timeOffset="206964.8377">18672 3533 109,'0'0'40,"2"27"3,-6-3-2,1 33-28,-11-20-4,12 17-9,-5-1 0,5 1 0,4-4 0,5-8 0,-2-5 0,-1-14 0,5 5-3,-9-28-38,0 0 0,-11-19-2,-3-8 2</inkml:trace>
          <inkml:trace contextRef="#ctx0" brushRef="#br2" timeOffset="207611.8746">19260 3051 113,'0'0'40,"-16"-3"1,16 3 0,-23 23-31,23-23-4,-16 40-2,7-14-4,9 4 0,2 2 0,7-6 0,3 3 0,-12-29-7,41 33-11,-18-35-22,7-10-2,-4-9 2,1-9-2</inkml:trace>
          <inkml:trace contextRef="#ctx0" brushRef="#br2" timeOffset="207754.8828">19398 2877 107,'0'0'38,"-29"0"-1,29 0 0,-14 28-34,16-3-7,-7 1-24,6-1-9,10 5 1,-7 0-3</inkml:trace>
          <inkml:trace contextRef="#ctx0" brushRef="#br2" timeOffset="208118.9037">19572 3345 113,'0'0'41,"-23"26"1,16-8-1,-19-9-30,28 15-4,-2-24-7,1 32 0,12-16 0,6-4 0,1-3 0,3-7 0,1-7 0,-6-8 0,1-4 0,-6-8 0,-5-3 0,-4-2 0,-6 2 0,-5 1 0,2 10 0,5 17 0,-18-13-6,-1 6-9,19 7-26,-25 34 0,16-11 1,6 3-1</inkml:trace>
          <inkml:trace contextRef="#ctx0" brushRef="#br2" timeOffset="208410.9203">19740 3926 106,'-14'24'42,"-6"-1"0,-2 5-1,-8-22-17,3 22-24,2-4 0,4-11 0,14 8-11,7-21-28,0 0-3,0 0 1,14-23-1</inkml:trace>
          <inkml:trace contextRef="#ctx0" brushRef="#br2" timeOffset="208791.9422">20082 3327 110,'9'-15'40,"-9"15"2,0 0-1,37 15-30,-35 1-3,14 21-5,-12 2-3,6 8 0,2 1 0,3 1 0,2-7 0,3-3 0,-1-9 0,-19-30 0,39 25 0,-28-41-29,8-4-12,-1-11-2,-1-11 2,-1-6-1</inkml:trace>
          <inkml:trace contextRef="#ctx0" brushRef="#br2" timeOffset="208958.9516">20441 3368 116,'-25'26'41,"0"9"1,-5 8-1,0-13-30,6 21-7,-8-7-4,5 0 0,8-4 0,3-10 0,13 2-2,3-32-11,3 28-27,-3-28-3,16 14 3,0-12-2</inkml:trace>
          <inkml:trace contextRef="#ctx0" brushRef="#br2" timeOffset="209153.9629">20518 3692 96,'0'0'41,"-15"31"1,6-11-2,2 24-9,-4-21-26,9 8-5,1-3 0,-1-3 0,7 1-3,-5-26-6,16 16-28,-16-16-4,0 0 1,11-31-2</inkml:trace>
          <inkml:trace contextRef="#ctx0" brushRef="#br2" timeOffset="209461.9804">20849 2902 128,'0'0'40,"-16"14"3,7 16-7,9-30-28,-13 35-8,10-16 0,6 4 0,5 0 0,2-6 0,11-2 0,-21-15 0,43 12-11,-24-21-29,4-7-2,-5-8 0,-1-10 0</inkml:trace>
          <inkml:trace contextRef="#ctx0" brushRef="#br2" timeOffset="209636.9904">20972 2617 119,'-19'-15'41,"19"15"0,-18 16-1,18-16-35,-9 32-5,15-4-6,-14-7-24,17 7-9,0 2-2,-2 0 2,4-3-2</inkml:trace>
          <inkml:trace contextRef="#ctx0" brushRef="#br2" timeOffset="209860.0033">21165 3049 124,'1'27'43,"-2"6"0,-5 2-1,4 23-39,-8-19-3,5 3 0,6 1 0,-6-13 0,17-4-34,-5-7-8,-7-19-1,13 18 1</inkml:trace>
          <inkml:trace contextRef="#ctx0" brushRef="#br2" timeOffset="211559.1004">21420 2826 97,'18'5'40,"-18"-5"0,0 0 0,0 0-24,0 0-5,0 0-3,12 25-5,-3-2-3,0 3 0,3 13 0,6 3 0,5 13 0,2 3 0,1 5 0,-5 4 0,-3 3 0,-7 1 0,-4 1 0,-9 0 0,-3-2 0,-16 1 0,-6-1 0,-5-3 0,-5-4 0,0-6 0,0-6 0,-2-9 0,6-7 0,3-7 0,1-8 0,7-10 0,22-10 0,-18-5 0,9-13 0,9 18-31,5-26-12,-3 10-3,-7-2 3</inkml:trace>
        </inkml:traceGroup>
      </inkml:traceGroup>
      <inkml:traceGroup>
        <inkml:annotationXML>
          <emma:emma xmlns:emma="http://www.w3.org/2003/04/emma" version="1.0">
            <emma:interpretation id="{55C1C67E-C54E-4535-9223-5A9931224D47}" emma:medium="tactile" emma:mode="ink">
              <msink:context xmlns:msink="http://schemas.microsoft.com/ink/2010/main" type="line" rotatedBoundingBox="16062,15664 17186,15150 17587,16026 16464,16541">
                <msink:destinationLink direction="with" ref="{E0EA9124-8221-4E2C-9C88-C2D9B514AE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AA99FEF-18CA-4AA4-83D3-4A4D6BBB6D60}" emma:medium="tactile" emma:mode="ink">
                <msink:context xmlns:msink="http://schemas.microsoft.com/ink/2010/main" type="inkWord" rotatedBoundingBox="16062,15664 17186,15150 17587,16026 16464,16541"/>
              </emma:interpretation>
              <emma:one-of disjunction-type="recognition" id="oneOf8">
                <emma:interpretation id="interp40" emma:lang="en-US" emma:confidence="0">
                  <emma:literal>in</emma:literal>
                </emma:interpretation>
                <emma:interpretation id="interp41" emma:lang="en-US" emma:confidence="0">
                  <emma:literal>is</emma:literal>
                </emma:interpretation>
                <emma:interpretation id="interp42" emma:lang="en-US" emma:confidence="0">
                  <emma:literal>in.</emma:literal>
                </emma:interpretation>
                <emma:interpretation id="interp43" emma:lang="en-US" emma:confidence="0">
                  <emma:literal>inn</emma:literal>
                </emma:interpretation>
                <emma:interpretation id="interp44" emma:lang="en-US" emma:confidence="0">
                  <emma:literal>ins</emma:literal>
                </emma:interpretation>
              </emma:one-of>
            </emma:emma>
          </inkml:annotationXML>
          <inkml:trace contextRef="#ctx0" brushRef="#br1" timeOffset="249849.2905">14910 4238 87,'0'0'36,"0"0"0,0 0 3,5 22-23,-5-22-3,0 0-3,4 22-4,3 5-1,-4 1 0,8 10-3,-4 3-2,2 10 0,-2-4 0,5 2 0,0-5 0,4-3 0,0-8 0,-4-6 0,3-6 0,-15-21 0,30 15 0,-30-15 0,21-8-3,-25-17-25,10 6-12,-6-8-1,1 3 1,-1-3-1</inkml:trace>
          <inkml:trace contextRef="#ctx0" brushRef="#br1" timeOffset="250179.3093">15314 4337 94,'0'0'36,"16"-7"1,-16 7 1,0 0-24,0 0-2,-20 28-4,3-14-2,1 14 0,-14 5-2,0 11-4,-9 2 0,4 3 0,3-3 0,4 0 0,5-8 0,7-4 0,9-6 0,5-11 0,13 1 0,-11-18-11,19 16-28,-19-16-2,0 0 1,16 14-1</inkml:trace>
          <inkml:trace contextRef="#ctx0" brushRef="#br1" timeOffset="251940.4101">15325 4764 72,'0'0'35,"0"0"-1,0 0 3,0 0-21,0 0-3,0 0-5,19 3-2,-19-3-2,23 4 1,-23-4-2,26 12 0,-26-12 0,14 26 0,-15-6-1,-1 1 0,-7 0 1,-5 4-2,-2-4 1,2 0 1,-4-4-3,18-17 0,-28 23 0,28-23 0,-16 12 0,16-12 0,0 0 0,0 0 0,0 0 0,23 16 0,-5-10 0,3-3 0,2 1 0,5-4 0,-1 3 0,1-3 0,-2 4-2,-26-4-14,22-4-22,-22 4-3,0 0 1,-27 16-1</inkml:trace>
          <inkml:trace contextRef="#ctx0" brushRef="#br1" timeOffset="253069.4747">15768 4170 68,'-20'-12'33,"20"12"2,0 0 1,-14-20-17,14 20-3,0 0-4,0 0-3,0 0 0,0 0-2,-26 21-2,15-3-1,-5-2-2,5 3-2,-1 0 0,5 2 0,5-5 0,2-16 0,4 27 0,-4-27 0,25 8 0,-8-11 0,13 1-8,-14-19-18,11 5-13,-3-7-1,-3 1 0,-3-7-1</inkml:trace>
          <inkml:trace contextRef="#ctx0" brushRef="#br1" timeOffset="253245.4848">15792 3931 88,'-16'-14'38,"16"14"0,0 0 1,-12-25-13,12 25-21,0 0-2,18-9-9,1 15-19,-19-6-14,18 0 2,-18 0-1,0 0 0</inkml:trace>
          <inkml:trace contextRef="#ctx0" brushRef="#br1" timeOffset="253738.513">16054 4247 102,'0'0'39,"0"0"0,0 0 0,22 2-27,-22-2-3,0 0-2,20 12-3,-20-12 0,28 23-4,-28-23 0,16 28 0,-12-10 0,-10-1 0,-4 4 0,-6-3 0,0 1 0,-9-3 0,6 3 0,1-4 0,2-5 0,16-10 0,0 0 0,-3 16 0,3-16 0,35-4 0,-10-1 0,3 0 0,4 0 0,1 3 0,-6 0 0,5 23-6,-10-12-35,-4 9-1,-7 3 0,-4 3 0</inkml:trace>
        </inkml:traceGroup>
      </inkml:traceGroup>
    </inkml:traceGroup>
    <inkml:traceGroup>
      <inkml:annotationXML>
        <emma:emma xmlns:emma="http://www.w3.org/2003/04/emma" version="1.0">
          <emma:interpretation id="{36B89354-530D-4257-8284-674E91E28621}" emma:medium="tactile" emma:mode="ink">
            <msink:context xmlns:msink="http://schemas.microsoft.com/ink/2010/main" type="paragraph" rotatedBoundingBox="8974,16355 22284,17002 22155,19654 8845,190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46D744-6BF8-4594-8848-B5E4EC5608E6}" emma:medium="tactile" emma:mode="ink">
              <msink:context xmlns:msink="http://schemas.microsoft.com/ink/2010/main" type="line" rotatedBoundingBox="8974,16355 22284,17002 22155,19654 8845,19007">
                <msink:destinationLink direction="with" ref="{E0EA9124-8221-4E2C-9C88-C2D9B514AE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6241B4-37EC-4ED0-B059-E68C071C119E}" emma:medium="tactile" emma:mode="ink">
                <msink:context xmlns:msink="http://schemas.microsoft.com/ink/2010/main" type="inkWord" rotatedBoundingBox="8952,16803 10210,16864 10168,17728 8910,17666"/>
              </emma:interpretation>
              <emma:one-of disjunction-type="recognition" id="oneOf9">
                <emma:interpretation id="interp45" emma:lang="en-US" emma:confidence="0">
                  <emma:literal>Net</emma:literal>
                </emma:interpretation>
                <emma:interpretation id="interp46" emma:lang="en-US" emma:confidence="0">
                  <emma:literal>Not</emma:literal>
                </emma:interpretation>
                <emma:interpretation id="interp47" emma:lang="en-US" emma:confidence="0">
                  <emma:literal>Note</emma:literal>
                </emma:interpretation>
                <emma:interpretation id="interp48" emma:lang="en-US" emma:confidence="0">
                  <emma:literal>Nef</emma:literal>
                </emma:interpretation>
                <emma:interpretation id="interp49" emma:lang="en-US" emma:confidence="0">
                  <emma:literal>Nor</emma:literal>
                </emma:interpretation>
              </emma:one-of>
            </emma:emma>
          </inkml:annotationXML>
          <inkml:trace contextRef="#ctx0" brushRef="#br1" timeOffset="242499.8701">7768 5611 97,'0'0'39,"0"0"1,0 0-1,-5-16-21,10 42-5,-13-6-4,8 20-9,-6 2 0,5 14 0,-8 6 0,2 12 0,-4-6 0,2 1 0,-5-6 0,2-7 0,-1-6 0,5-12 0,-3-10 0,11-28 0,0 0 0,-2-21 0,11-19 0,2-20 0,5-12 0,-4-14 0,6-4 0,-4 4 0,-2 11 0,-1 11 0,-3 13 0,-4 16 0,-2 12 0,-2 23 0,0 0 0,5 20 0,0 10 0,2 7 0,4 10 0,5 7 0,3 6 0,6 3 0,2-5 0,3-5 0,1-5 0,-1-10 0,-1-10 0,-6-8 0,-2-12 0,-2-8 0,-3-10 0,-5-11 0,1-18 0,-1-21 0,-3-12 0,5-14 0,-4-3 0,-1 1 0,-4 7 0,-1 9 0,-1 19 0,-5 22 0,3 31 0,0 0 0,-14 29 0,6-4 0,24 19-42,-7 3 0,5 10-1,-1-6 1</inkml:trace>
          <inkml:trace contextRef="#ctx0" brushRef="#br1" timeOffset="242800.8874">8277 6083 78,'0'0'38,"0"0"-2,21 20 3,-21-20-23,25 9-1,-25-9-4,30 3-3,-30-3-3,35-10-2,-17-5-1,-1-2 0,-3-9 0,-1-4-2,-8-7 0,-7-4 0,-5 4 0,-9 8 0,-7 8 0,-5 12 0,-5 9 0,-1 14 0,4 10 0,9 8 0,14 8-6,0-15-8,26 7-24,8-15-3,10-4 2,3-12-3</inkml:trace>
          <inkml:trace contextRef="#ctx0" brushRef="#br1" timeOffset="243153.9076">8783 5720 105,'-15'5'38,"0"28"1,0 10-1,13 18-26,-19-6-4,14 11-4,1-4 1,6-2-5,4-10 0,1-9-1,2-8-2,-7-33-5,13 27-3,-21-48-14,10 3-11,-11-17-1,-1 1 5,-10-20 13,10 14 13,-8 3 8,-5 0 7,23 37 15,-25-27 7,25 27 6,0 0-7,4 18-12,-4-18-11,41 14-8,5 2-17,3-11-18,6-3 0,6 0-1,3-6-1</inkml:trace>
        </inkml:traceGroup>
        <inkml:traceGroup>
          <inkml:annotationXML>
            <emma:emma xmlns:emma="http://www.w3.org/2003/04/emma" version="1.0">
              <emma:interpretation id="{8CD600E6-3E3F-4E18-9120-E65620370CD8}" emma:medium="tactile" emma:mode="ink">
                <msink:context xmlns:msink="http://schemas.microsoft.com/ink/2010/main" type="inkWord" rotatedBoundingBox="11275,16489 14063,16625 14000,17934 11212,17798"/>
              </emma:interpretation>
              <emma:one-of disjunction-type="recognition" id="oneOf10">
                <emma:interpretation id="interp50" emma:lang="en-US" emma:confidence="1">
                  <emma:literal>nilpotent</emma:literal>
                </emma:interpretation>
                <emma:interpretation id="interp51" emma:lang="en-US" emma:confidence="0">
                  <emma:literal>nil potent</emma:literal>
                </emma:interpretation>
                <emma:interpretation id="interp52" emma:lang="en-US" emma:confidence="0">
                  <emma:literal>nit potent</emma:literal>
                </emma:interpretation>
                <emma:interpretation id="interp53" emma:lang="en-US" emma:confidence="0">
                  <emma:literal>ail potent</emma:literal>
                </emma:interpretation>
                <emma:interpretation id="interp54" emma:lang="en-US" emma:confidence="0">
                  <emma:literal>init potent</emma:literal>
                </emma:interpretation>
              </emma:one-of>
            </emma:emma>
          </inkml:annotationXML>
          <inkml:trace contextRef="#ctx0" brushRef="#br1" timeOffset="243875.9489">10069 5808 112,'-16'-14'40,"16"14"0,-25 24 0,2-3-29,16 20-4,-7-1-2,10 6-5,1-4 0,5 2 0,-1-13 0,5-6 0,-6-25 0,15 7 0,-2-23 0,3-12 0,5-11 0,2-8 0,3-2 0,3 1 0,1 4 0,-6 11 0,3 12 0,-8 16 0,-19 5 0,25 33 0,-23 4 0,-4 9 0,0 1 0,-1 4 0,-3-3 0,3-6 0,-3-9 0,3-7 0,3-6 0,0-20 0,0 0 0,0 0-32,9-37-12,1-5 1,10-4-1</inkml:trace>
          <inkml:trace contextRef="#ctx0" brushRef="#br1" timeOffset="244037.9581">10460 5852 105,'-1'38'38,"-5"6"0,-2 4 0,-8-8-27,10 2-6,1-14-4,3-10-4,2-18-5,0 0-16,16-14-14,-7-13 0,-5-13 1,-3-16-2</inkml:trace>
          <inkml:trace contextRef="#ctx0" brushRef="#br1" timeOffset="244180.9663">10452 5519 96,'0'0'38,"-11"32"0,2-9-1,2-2-25,7-2-10,11 4-15,5-14-22,-1-4-3,8-7 1,-1-3-1</inkml:trace>
          <inkml:trace contextRef="#ctx0" brushRef="#br1" timeOffset="244470.9829">10831 5149 123,'-18'47'41,"-3"6"2,2 22-1,-9 6-36,10 19-6,-3-1 0,5 6 0,2 1 0,3-3 0,8-8 0,-1-12 0,6-15 0,1-15 0,3-13 0,-1-20 0,-5-20 0,19-18-9,-1-5-32,-7-15-1,1 1 0,-5-4 0</inkml:trace>
          <inkml:trace contextRef="#ctx0" brushRef="#br1" timeOffset="244802.0018">10933 5918 75,'0'0'39,"0"0"0,0 0 2,13 21-11,-13-21-16,-9 51-4,4-16-3,3 18-7,-2-2 0,3 9 0,-3-4 0,2 0 0,-1-5 0,3-9 0,-2-10 0,2-9 0,-2-7 0,2-16 0,0 0 0,-9-41 0,17-1-39,-12-21-2,4-2-2,-7-12 2</inkml:trace>
          <inkml:trace contextRef="#ctx0" brushRef="#br1" timeOffset="245036.0152">10963 5864 94,'16'14'40,"-9"2"1,6 7-2,-4-8-20,5 17-9,-14-11-3,3 7-2,-6-1-5,-3-1 0,1-5 0,-7 0 0,-4-5 0,-2-6 0,-1-1 0,3-7 0,16-2 0,-27-16-7,27 16-27,-1-24-7,4 8-2,3-9 2,4 4 1</inkml:trace>
          <inkml:trace contextRef="#ctx0" brushRef="#br1" timeOffset="245303.0305">11193 5941 83,'16'18'39,"-4"3"-2,-3 3 3,-9-24-20,23 44-9,-23-44-3,30 28-3,-11-24-1,4-4-2,-3-11 0,-1-4 0,-5-8 0,-5-5-2,-7-4 0,-9 2 0,-7 4 0,-6 6 0,1 8 0,-4 10 0,5 15-6,-5-5-4,22 19-28,-8-1-4,11 2 3,1-8-3</inkml:trace>
          <inkml:trace contextRef="#ctx0" brushRef="#br1" timeOffset="246095.0758">11615 5456 107,'-16'11'39,"7"22"0,-5 11 0,5 23-32,-5-4-1,12 11-2,-5-2-2,11-2-1,1-8-1,-1-8 1,3-13-1,-4-13-1,-1-9-2,-2-19-2,0 0 0,-12-25-1,12 3 1,-9-14-1,2 8 2,1 0 3,1 4 2,5 24 2,0-27 2,0 27 1,25-3 0,1 6 1,3-10-2,9 0-1,-1-9 0,6-1-2,-4-11 1,-6 1-3,-10 1 0,-11 3 0,-8 6 0,-4 17 0,-25-4 0,6 18 0,-4 9 0,2 10 0,1 8 0,6 3 0,9 0 0,10-6 0,9-1 0,8-11 0,6-6 0,5-13 0,10-7 0,-8-19-10,18 10-14,-18-21-17,2 0 1,-10-2-1,10 17 21,-27-14 10,6 17 6,-16 12 9,0 0 17,0 0 17,4 19 1,-2 3-1,-2-22-20,8 26-7,-8-26-5,25 9-3,-9-11-1,5 2-3,-5-5 0,4 6 0,-20-1 0,26 14 0,-21 2 0,-1 5 0,-1 2 0,1 2 0,-1-4 0,1-5 0,-2 0 0,-2-16 0,0 0 0,0 0 0,0 0 0,0 0-9,0 0-30,3-30-4,-3 30 2,11-37-1</inkml:trace>
          <inkml:trace contextRef="#ctx0" brushRef="#br1" timeOffset="246458.0965">12340 5757 119,'0'-18'40,"0"18"2,29 25-2,4-6-33,6-7-3,12-5-7,25 6-28,-7-17-9,5-1-1,-3-7 1</inkml:trace>
          <inkml:trace contextRef="#ctx0" brushRef="#br1" timeOffset="246330.0892">12508 5484 109,'0'0'41,"7"18"1,-5 17-1,-20 0-30,23 25-2,-13-4-7,8 11-2,-4-4 0,6-1 0,1-4 0,-1-11 0,3-5 0,-5-19 0,8 2-10,-8-25-30,-18-7-1,4-16-1,-6-11 0</inkml:trace>
        </inkml:traceGroup>
        <inkml:traceGroup>
          <inkml:annotationXML>
            <emma:emma xmlns:emma="http://www.w3.org/2003/04/emma" version="1.0">
              <emma:interpretation id="{7C1CC165-E145-4B63-9F36-8FF33AF3DD68}" emma:medium="tactile" emma:mode="ink">
                <msink:context xmlns:msink="http://schemas.microsoft.com/ink/2010/main" type="inkWord" rotatedBoundingBox="16188,17004 19527,17167 19413,19521 16074,19358"/>
              </emma:interpretation>
            </emma:emma>
          </inkml:annotationXML>
          <inkml:trace contextRef="#ctx0" brushRef="#br1" timeOffset="261134.936">15187 5962 63,'0'0'34,"-5"23"2,5-23-1,-22 30-13,1-25-9,18 20-2,-15-15-4,9 10-3,9-20-1,-16 30-1,16-30-1,-10 26-3,8-10-2,2-16-6,0 0-20,0 0-8,0 0 2,-12 16-3</inkml:trace>
          <inkml:trace contextRef="#ctx0" brushRef="#br1" timeOffset="260843.9194">15012 5894 87,'0'0'37,"-12"19"0,12-19 2,-30 12-25,31 11-4,-1-23-1,-15 30-4,15-30-1,-15 33-2,12-17-1,-1 0-1,4-16 0,-8 28-2,8-28-1,-15 19-4,17 1-6,-2-20-23,0 0-2,0 0-1,0 0 1</inkml:trace>
          <inkml:trace contextRef="#ctx0" brushRef="#br1" timeOffset="261602.9628">15311 6243 82,'0'0'38,"0"0"-2,0 0 2,0 0-22,7 20-4,-7-20-1,13 35-5,-5-14 0,7 7-3,-5-5-2,6 3 1,0 1-1,-2-3 0,-2-3 1,1-5-2,-13-16 0,12 23-4,-12-23-1,0 0-6,16-9-27,-14-8-1,-2 17-1,0-34 0</inkml:trace>
          <inkml:trace contextRef="#ctx0" brushRef="#br1" timeOffset="261925.9813">15671 6198 97,'0'0'38,"0"0"-3,0 0 3,0-23-25,0 23-4,0 0 2,-10 24-7,10-24 2,-22 39-2,0-13-4,0 13 0,-2-2 0,1 3 0,3-3 0,3 0 0,2-7 0,3-7 0,9-4 0,3-19 0,-2 18 0,2-18-10,0 0-8,0 0-22,-2 17-1,2-17 1,0 0-1</inkml:trace>
          <inkml:trace contextRef="#ctx0" brushRef="#br1" timeOffset="262340.0049">15768 6477 97,'0'0'37,"0"0"3,16 5-2,-16-5-26,16 2-4,-16-2 0,0 0-4,21 21-1,-21-21-1,21 23-1,-21-23 1,20 23-1,-15-7 1,-3 1-2,-7 8 0,-4-2 0,-4 7 0,-2-4 0,-5 2 0,1-5 0,-1-2 0,4-7 0,16-14 0,0 0 0,0 0 0,0 0 0,0 0 0,32-7 0,-14 2 0,5 5 0,-2-2 0,4 9 0,-25-7-8,46 9-28,-30-13-4,1 6-2,-17-2 2</inkml:trace>
          <inkml:trace contextRef="#ctx0" brushRef="#br1" timeOffset="262583.0187">16277 6444 100,'30'5'38,"-30"-5"2,26 5-2,-26-5-21,27-10-23,-11 10-29,3-2-3,-1 2-1,-2-2 0</inkml:trace>
          <inkml:trace contextRef="#ctx1" brushRef="#br0">16647 8053,'0'0,"0"0,0 0,0 0,0 0,0 0,0 0,0 0,0 0</inkml:trace>
          <inkml:trace contextRef="#ctx0" brushRef="#br1" timeOffset="263410.0661">17202 6131 97,'0'0'39,"0"0"0,-16 23 1,-14-25-23,12 21-7,-15-15 0,11 10-7,-4-9-3,5 9 0,5-3 0,16-11 0,-4 26 0,18-8 0,11 3 0,0 5 0,5 2 0,2 0 0,-2 2 0,-7 2 0,-11-2 0,-9 0 0,-8-8 0,-5-4 0,-8-7 0,-9-8 0,1-3 0,-2-7 0,8 4-2,3-8-3,17 11-1,-21-7 0,21 7 1,0 0 1,24 26 0,-3-22 2,11-2 1,7-11 2,9-9 0,5-6 1,1-13 0,3-2 2,-8-10 1,-1 8-1,-16-2 1,-9 9-1,-18 8-1,-5 26 1,-28-13-4,-2 28 0,-6 9 0,1 6 0,2 7 0,8 7 0,5 0 0,15 0 0,10-7 0,13-4 0,12-7 0,4-10 0,8-4-3,-5-24-8,18-2-29,-13-14-1,-1-2 1,-8-9-1</inkml:trace>
          <inkml:trace contextRef="#ctx1" brushRef="#br0" timeOffset="-296648.9673">17159 6665,'0'0,"0"0,0 0,0 0,0 0,0 0,0 0,0 0,0 0,0 0</inkml:trace>
          <inkml:trace contextRef="#ctx0" brushRef="#br1" timeOffset="263693.0823">17797 5917 97,'-13'15'40,"1"12"2,-1 17-1,-2-6-12,4 31-23,-5-9-6,11 10 0,3-5 0,6-4 0,1-4 0,7-13 0,6-9 0,-18-35-2,39 37-20,-18-50-18,0-3-3,-3-17 2,-1-4 3</inkml:trace>
          <inkml:trace contextRef="#ctx0" brushRef="#br1" timeOffset="264115.1065">17871 6407 93,'16'-14'36,"7"15"2,7 5-1,5-17-22,9 15-9,4-6-9,-1-5-31,-1 0-4,2-2 1,-11 2-2</inkml:trace>
          <inkml:trace contextRef="#ctx0" brushRef="#br1" timeOffset="263987.0991">18259 5818 98,'-4'-21'39,"4"21"3,-31-12-2,6 47-24,-10-18-6,10 24-2,-3 1-6,7 16-2,-1 4 0,10 11 0,5 5 0,3 4 0,8-3 0,7 0 0,-1-5 0,4-9 0,-1-7 0,-3-14 0,-3-11 0,-7-33-3,-3 25-15,-17-44-23,-3-6-1,-14-19 1,2-1-1</inkml:trace>
        </inkml:traceGroup>
        <inkml:traceGroup>
          <inkml:annotationXML>
            <emma:emma xmlns:emma="http://www.w3.org/2003/04/emma" version="1.0">
              <emma:interpretation id="{DD3968E0-344C-4A7F-AC15-DB2EF47630AE}" emma:medium="tactile" emma:mode="ink">
                <msink:context xmlns:msink="http://schemas.microsoft.com/ink/2010/main" type="inkWord" rotatedBoundingBox="19897,17604 21480,17681 21448,18343 19865,18266"/>
              </emma:interpretation>
            </emma:emma>
          </inkml:annotationXML>
          <inkml:trace contextRef="#ctx0" brushRef="#br1" timeOffset="264878.15">18633 6424 118,'0'0'39,"23"2"0,-9-25-7,7 23-25,-3-9-2,5 1-7,5 8-6,-12-7-28,4 7-4,-20 0 2,19 14-2</inkml:trace>
          <inkml:trace contextRef="#ctx0" brushRef="#br1" timeOffset="265469.1839">19078 6396 103,'0'0'40,"0"0"0,9 21 0,0 4-29,-9-25-3,-9 40-2,4-17-3,5 5 1,-2-5-4,4-5 0,-2-2 0,0-16 0,0 0 0,15-11 0,-6-10 0,5-9 0,1-3 0,-1 1 0,3-1 0,-3 1 0,-1 11 0,-13 21 0,16-7 0,-16 7 0,1 30 0,-1-7 0,6-2 0,1 0 0,0-4 0,-7-17 0,33 7 0,-8-17 0,5-4 0,-2-9 0,-3 2 0,2 2 0,-6 3 0,-4 9 0,-17 7 0,23 5 0,-23-5 0,13 35 0,-10-12 0,-1 2 0,0-1 0,0-3 0,3-1 0,-5-20 0,9 29-2,-9-29-9,19 9-27,-19-9-4,23-2 1,-23 2 0</inkml:trace>
          <inkml:trace contextRef="#ctx0" brushRef="#br1" timeOffset="265822.2041">19758 6419 104,'0'0'40,"0"0"1,-22 0 0,17 18-29,-12-13-4,13 12-2,4-17-3,-16 25-3,16-25 0,-5 23 0,5-23 0,0 0 0,28-7 0,-28 7 0,32-28 0,-15 15 0,-1 3 0,-16 10 0,22 2 0,-15 17 0,-6 4 0,1 10 0,-2-1 0,4 3 0,-1-3 0,1-4 0,3-12 0,-7-16 0,0 0 0,17-11 0,-17 11-17,22-10-24,-22 10-3,5-30 3,-5 30-2</inkml:trace>
          <inkml:trace contextRef="#ctx0" brushRef="#br1" timeOffset="266282.2304">20054 6389 80,'0'0'39,"0"30"1,2-4 0,-2-26-10,0 60-21,-7-23-1,10 16-2,-10-4-3,7 7-3,-3-1 0,1 1 0,-7-9 0,9-4 0,-5-10 0,3-12 0,2-21 0,0 0 0,0 0 0,13-30 0,-6-12 0,-4-16 0,4-12 0,0-8 0,-1 3 0,1 1 0,0 7 0,5 6 0,2 12 0,0 17 0,2 16 0,0 11 0,0 7 0,0 8 0,0 8 0,-6 6 0,-3 3 0,-5 6 0,-5-3 0,-1 2 0,-7-6 0,1-5 0,10-21 0,-28 18 0,28-18 0,-34-20 0,34 20-31,-16-42-12,9 10-1,-2-11 2</inkml:trace>
        </inkml:traceGroup>
        <inkml:traceGroup>
          <inkml:annotationXML>
            <emma:emma xmlns:emma="http://www.w3.org/2003/04/emma" version="1.0">
              <emma:interpretation id="{8D2A591E-F61F-4BA2-9A0E-B8DBB4CEF8B3}" emma:medium="tactile" emma:mode="ink">
                <msink:context xmlns:msink="http://schemas.microsoft.com/ink/2010/main" type="inkWord" rotatedBoundingBox="22065,16991 22284,17002 22270,17296 22050,17285"/>
              </emma:interpretation>
            </emma:emma>
          </inkml:annotationXML>
          <inkml:trace contextRef="#ctx0" brushRef="#br1" timeOffset="266537.245">20810 5613 132,'26'0'43,"-26"0"-1,2 33-4,-6-17-38,1 12 0,-2 0 0,-1 2 0,1 1 0,-6-15-2,22 4-37,-11-20-3,0 0 0,19-16 0</inkml:trace>
          <inkml:trace contextRef="#ctx0" brushRef="#br1" timeOffset="266677.253">21029 5641 128,'-7'35'43,"-8"2"-2,-4 8 2,-6-2-43,6-5 0,8-3-38,-1-14-3,3-5-2,9-16 0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4:14.9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5861C3-B51A-4A03-93FE-37FD941C0CF3}" emma:medium="tactile" emma:mode="ink">
          <msink:context xmlns:msink="http://schemas.microsoft.com/ink/2010/main" type="inkDrawing" rotatedBoundingBox="2882,13833 2955,15335 2483,15358 2410,13856" shapeName="Other">
            <msink:destinationLink direction="with" ref="{4A438BEF-9C7A-4AA8-A316-83FC17C3BB78}"/>
          </msink:context>
        </emma:interpretation>
      </emma:emma>
    </inkml:annotationXML>
    <inkml:trace contextRef="#ctx0" brushRef="#br0">130-1 97,'-25'14'40,"25"-14"0,-19 16-1,-2-16-27,21 0-3,0 0-2,21 11-2,-2-17-1,15 5-2,-4-3-2,5 8 0,-1-3 0,3 10 0,-5 5 0,-2 8 0,-7 8 0,-8 7 0,-4 5 0,0 12 0,-1 7 0,-1 13 0,-4 8 0,1 18 0,-6 7 0,1 7 0,1 0 0,0-6 0,1-6 0,3-7 0,-3-20 0,3-17 0,1-15 0,-2-13 0,-3-13 0,-6-3 0,-12-9 0,-7-8 0,-10-3 0,-6-1 0,-2-4 0,-6 4 0,-4-6 0,6 4 0,3-5 0,5 7 0,14-6 0,-2 2 0,25 9 0,-28-10 0,28 10 0,0 0-39,0 0-5,0 0 0,-16 5-1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4:15.1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438BEF-9C7A-4AA8-A316-83FC17C3BB78}" emma:medium="tactile" emma:mode="ink">
          <msink:context xmlns:msink="http://schemas.microsoft.com/ink/2010/main" type="inkDrawing" rotatedBoundingBox="2228,14710 3013,14451 3037,14524 2253,14784" semanticType="callout" shapeName="Other">
            <msink:sourceLink direction="with" ref="{9A5861C3-B51A-4A03-93FE-37FD941C0CF3}"/>
          </msink:context>
        </emma:interpretation>
      </emma:emma>
    </inkml:annotationXML>
    <inkml:trace contextRef="#ctx0" brushRef="#br0">0 256 116,'0'0'40,"12"-19"1,20 3-1,7-12-33,24 3-2,8-8-1,16 0-2,8 4-2,-5-11-16,5 17-24,-12 9-1,-14 14 0,-14 19-1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22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EFE1AC-C2BF-47F4-BF8E-C11A61D16529}" emma:medium="tactile" emma:mode="ink">
          <msink:context xmlns:msink="http://schemas.microsoft.com/ink/2010/main" type="writingRegion" rotatedBoundingBox="10205,11630 7736,15279 6627,14529 9096,10879">
            <msink:destinationLink direction="with" ref="{461BE8F6-D1D0-42D0-89B5-22EE1ECBCA99}"/>
          </msink:context>
        </emma:interpretation>
      </emma:emma>
    </inkml:annotationXML>
    <inkml:traceGroup>
      <inkml:annotationXML>
        <emma:emma xmlns:emma="http://www.w3.org/2003/04/emma" version="1.0">
          <emma:interpretation id="{7B47B730-8932-4F03-A3CA-2402BC08057D}" emma:medium="tactile" emma:mode="ink">
            <msink:context xmlns:msink="http://schemas.microsoft.com/ink/2010/main" type="paragraph" rotatedBoundingBox="10205,11630 7736,15279 6627,14529 9096,10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4F8E8-4281-4AE4-824D-5969C2555741}" emma:medium="tactile" emma:mode="ink">
              <msink:context xmlns:msink="http://schemas.microsoft.com/ink/2010/main" type="line" rotatedBoundingBox="10205,11630 7736,15279 6627,14529 9096,10879"/>
            </emma:interpretation>
          </emma:emma>
        </inkml:annotationXML>
        <inkml:traceGroup>
          <inkml:annotationXML>
            <emma:emma xmlns:emma="http://www.w3.org/2003/04/emma" version="1.0">
              <emma:interpretation id="{6D0F0DF7-A92B-4744-9455-9AD9BFC8F86C}" emma:medium="tactile" emma:mode="ink">
                <msink:context xmlns:msink="http://schemas.microsoft.com/ink/2010/main" type="inkWord" rotatedBoundingBox="10205,11630 7736,15279 6627,14529 9096,10879"/>
              </emma:interpretation>
              <emma:one-of disjunction-type="recognition" id="oneOf0">
                <emma:interpretation id="interp0" emma:lang="en-US" emma:confidence="0">
                  <emma:literal>El"</emma:literal>
                </emma:interpretation>
                <emma:interpretation id="interp1" emma:lang="en-US" emma:confidence="0">
                  <emma:literal>Ell"</emma:literal>
                </emma:interpretation>
                <emma:interpretation id="interp2" emma:lang="en-US" emma:confidence="0">
                  <emma:literal>'I"</emma:literal>
                </emma:interpretation>
                <emma:interpretation id="interp3" emma:lang="en-US" emma:confidence="0">
                  <emma:literal>£1"</emma:literal>
                </emma:interpretation>
                <emma:interpretation id="interp4" emma:lang="en-US" emma:confidence="0">
                  <emma:literal>I"</emma:literal>
                </emma:interpretation>
              </emma:one-of>
            </emma:emma>
          </inkml:annotationXML>
          <inkml:trace contextRef="#ctx0" brushRef="#br0">150 5 50,'-11'-16'32,"11"16"2,0 0-8,0 0-6,0 0 0,-21 13-9,21-13-2,-10 21-4,6-2 0,-7 4-2,6 7 0,-5 3-2,4 8 0,-3 2-1,2 8 0,-1-1 0,0 1-1,1-2 0,2-2 0,3-5 0,1-5 0,-1-7 1,2-5-1,2-6-2,-2-19-2,0 0-7,0 0-16,0 0-8,0 0 1,-27-17-3,27 17 4</inkml:trace>
          <inkml:trace contextRef="#ctx0" brushRef="#br0" timeOffset="569.0324">-517 139 32,'7'19'28,"-7"-19"2,0 0 0,3 19-12,-3-19-4,4 18-1,-4-18-4,-5 24-2,5-24-3,-9 41 1,2-18-2,3 12 0,-3-2-1,4 6-1,-1 0 0,2 3 0,2-5 1,0 1-2,-2-6 1,6-2-1,-2-4 0,0-6-1,3-5-2,-5-15-3,5 20-7,-5-20-13,0 0-9,0 0 1,-18 3-2,18-3 3</inkml:trace>
          <inkml:trace contextRef="#ctx0" brushRef="#br0" timeOffset="1221.0698">-1292 399 32,'0'0'29,"0"0"2,0 0 0,0 0-15,10 16-3,-1-1-1,-9-15-1,13 28-4,-8-10-1,12 15-1,-4-3 0,10 11-1,-7-3-1,8 10-1,-4-1 0,1 4 0,-3-3-2,-1-3 1,-4-1-1,1-7 1,-2-3-1,-1-10 0,1-3-1,-12-21-2,21 18-3,-21-18-10,6-28-20,-6 28 0,-2-27-1,2 27 1</inkml:trace>
          <inkml:trace contextRef="#ctx0" brushRef="#br0" timeOffset="1851.1058">-1822 954 8,'6'19'22,"-6"-19"3,0 0 2,0 0-10,15 2-3,-15-2 1,20 5 0,-3 9-1,-17-14-1,39 34-2,-23-15-3,14 15-2,-2-3-1,8 11-2,-1-1-1,6 4 0,-1-4-1,3-3 0,-1-1-1,0-1 1,-3-7-1,-5-4 0,-6-2 0,-2-4 0,-8 0 0,-18-19-2,25 32-5,-25-32-12,0 0-17,-14 21 0,-2-23 0,0 8 0</inkml:trace>
          <inkml:trace contextRef="#ctx0" brushRef="#br0" timeOffset="2442.1396">-2140 1669 11,'4'19'26,"-20"-19"-2,16 0 0,0 0-4,0 0-1,23 18-2,-23-18-2,42 2-4,-17-7 0,19 13-3,-5-8-2,12 13-2,-1-5-2,3 8 0,-2 0-1,4 2 0,-6 1 0,0 2-1,-6-3 1,-6-1-1,-9-3 0,-3-1 0,-6 1-3,-19-14-3,18 24-11,-18-24-19,-16 14 0,16-14-1,-28 6 1</inkml:trace>
          <inkml:trace contextRef="#ctx0" brushRef="#br0" timeOffset="3071.1756">-2373 2622 15,'-15'-4'27,"15"4"1,0 0-2,0 0-7,-9 19-3,9-19-4,0 0-3,0 0-2,0 0-1,0 0 0,0 0-1,17-1-1,1 1 1,-2-6-1,12 6 0,0-5 0,10 3-2,-1-1 0,7 1 0,0-3-1,4-1-1,-1-1 0,1-1 1,-1-1-1,-6 0-1,-4 2-1,-10-3-2,3 11-13,-30-1-20,0 0 2,12 23-2,-31-11 2</inkml:trace>
          <inkml:trace contextRef="#ctx0" brushRef="#br0" timeOffset="3702.2117">-2464 3507 17,'0'0'21,"0"0"-1,0 18-1,0-18-2,0 0-4,-9 17 0,9-17 0,0 0-2,0 0-1,0 0-2,0 0 0,30-8-2,-18-10 1,15 9-1,-3-15-1,13 1 0,1-9-1,6 2-2,2-3 0,1 5 0,-1-2-2,2 2 1,-4 3-1,-3 4 0,-3 2 1,-4 3-1,-4 2-1,-4 2 0,-3 3-1,-5-2-2,1 15-6,-19-4-11,0 0-16,16 12 2,-16-12-2,2 28 2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0.2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B463BD-B887-42FD-90B2-E5EBCD553660}" emma:medium="tactile" emma:mode="ink">
          <msink:context xmlns:msink="http://schemas.microsoft.com/ink/2010/main" type="inkDrawing"/>
        </emma:interpretation>
      </emma:emma>
    </inkml:annotationXML>
    <inkml:trace contextRef="#ctx0" brushRef="#br0">-23 290 5,'0'0'21,"-16"-4"3,16 4-2,0 0 0,0 0 2,0 0 0,0 0-1,0 0-3,0 0-3,0 0-4,0 0-2,30-3-3,-30 3-1,35-7-2,-7 0 0,9 7-1,2-6-4,9 3 0,3-3 0,9-1 0,0-1 0,6-3 0,1-3 0,5 0 0,-3 0 0,-2 3 0,-4 3 0,-4 4 0,-5 4 0,-2 4 0,-10 3 0,0 1 0,-1-2 0,8-1 0,10-3 0,1-2 0,5-4 0,7-1 0,1-2 0,-1 2 0,-1-1 0,-13 5 0,-3 1 0,-2 1 0,-8 1 0,-7 2 0,-3-3 0,0 1 0,6-2 0,3 0 0,2-2 0,-2-1 0,2-1 0,9-1 0,-3 2 0,0-1 0,-6 1 0,3-1 0,-8 2 0,-1 2 0,-3-3 0,-5 3 0,2-4 0,-3 2 0,1-3 0,0 0 0,0-4 0,-1 4 0,5-4 0,-1 2 0,-3 0 0,1 4 0,-4-5 0,-6 8 0,0-1 0,-1 1 0,1-2 0,2-3 0,-2 3 0,4-5 0,1 3 0,4-4 0,-1 4 0,5-6 0,-3 6 0,-3 2 0,-3-1 0,-3 3 0,-2 2 0,-3-1 0,0 1 0,-19-2 0,29 5 0,-13-3 0,3 0 0,2-2 0,4 0 0,1 0 0,-5-2 0,6 0 0,-8 2 0,3-1 0,-1-1 0,-2 0 0,1 0 0,-1 1 0,0-1 0,3 0 0,-1 0 0,-4 0 0,5 1 0,-5-1 0,-1 0 0,-16 2 0,27-3 0,-27 3 0,17-2 0,-17 2 0,0 0 0,0 0-9,0 0-32,16-9-4,-16 9 3,0 0-2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2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CF9684-2BB4-488C-A2BA-84B8ABFF4FF0}" emma:medium="tactile" emma:mode="ink">
          <msink:context xmlns:msink="http://schemas.microsoft.com/ink/2010/main" type="inkDrawing"/>
        </emma:interpretation>
      </emma:emma>
    </inkml:annotationXML>
    <inkml:trace contextRef="#ctx0" brushRef="#br0">8414 894 108,'-15'3'37,"-8"3"2,-4 1 0,2 10-29,-5-10-1,20 16-3,-4-7-2,8 5-1,3-3-3,8-3 0,-5-15 0,25 20 0,-25-20 0,32 1 0,-15-9 0,3-6 0,-3-8 0,1-4 0,-2-5 0,0-5 0,0-6 0,-4-5 0,2-6 0,-3 0 0,-2 2 0,-1 7 0,-2 4 0,1 10 0,-5 6 0,-2 24 0,0 0 0,0 0 0,0 22 0,0 10 0,-2 5 0,2 10 0,-2 8 0,2 6 0,0 3 0,7-1 0,-3-2 0,4-8 0,5-5 0,1-15 0,9-3 0,-6-18-24,13-12-18,-1-10-2,1-10 2</inkml:trace>
    <inkml:trace contextRef="#ctx0" brushRef="#br0" timeOffset="681.0389">9429 834 119,'0'0'39,"29"-25"1,-8 11 0,4 6-31,1-12-1,15 17-8,-11-4 0,3 16 0,-10 3 0,-3 7 0,-13 6 0,-9 6 0,-14 5 0,-2-3 0,-5-1 0,-1-6 0,2-9 0,0-8 0,6-5 0,-2-15 0,18 11 0,-21-33-14,14 15-28,3-3 0,1 4 1,1 1-1</inkml:trace>
    <inkml:trace contextRef="#ctx0" brushRef="#br0" timeOffset="411.0234">9516 866 110,'0'0'39,"-16"0"2,16 0 0,-16 23-28,23 10-2,-12-8-11,12 13 0,-9-1 0,9 5 0,-5-5 0,5-2 0,-3-7 0,-1-10 0,2 0 0,-5-18 0,0 0-39,-1-25-3,-5 6-1,-4-11 2</inkml:trace>
    <inkml:trace contextRef="#ctx0" brushRef="#br0" timeOffset="982.056">9915 493 99,'0'0'40,"0"0"1,-18-9-1,18 9-12,0 0-21,0 0-7,-5 27 0,7-11 0,1 5 0,6 1 0,2-2 0,5 10 0,-16-30-18,19 19-23,0-14 0,-1-10 0,5-9 1</inkml:trace>
    <inkml:trace contextRef="#ctx0" brushRef="#br0" timeOffset="1110.0635">10081 340 107,'-36'2'32,"33"14"-4,-15-9-24,18-7-35,0 0-1,0 0-3</inkml:trace>
    <inkml:trace contextRef="#ctx0" brushRef="#br0" timeOffset="398134.772">10215 762 41,'0'0'29,"0"0"4,-30-2-1,30 2-10,-16 13-3,0-20-4,16 7-3,0 0-2,-2 15-2,2-15-1,0 0-1,0 0-2,-16 25 0,16-25-1,-12 23-1,12-23 0,-14 24-1,14-24-1,-7 25 1,7-25 0,9 25-1,-9-25 1,16 19-1,-16-19 2,28 10-2,-12-6 0,1-4 0,-1 0 0,0-4 0,-16 4 0,32-12 0,-16 3 0,2-5 0,-3 0 0,0-5 0,-3 0 0,-2-2 0,1-1 0,-6 3 0,-3 0 0,-2 3 0,-7 0 0,7 16 0,-16-23 0,16 23 0,-23-16 0,23 16 0,-24-7 0,24 7 0,-18 13 0,-2-13-23,20 0-17,-10 24-1,10-24 0,-5 23-1</inkml:trace>
    <inkml:trace contextRef="#ctx0" brushRef="#br0" timeOffset="2170.1241">11419 562 96,'0'0'40,"0"0"1,0 0 0,-13 35-16,-15-14-13,18 21-12,-17 2 0,6 10 0,3 1 0,4 1 0,4-5 0,6-7 0,-3-7 0,7-11 0,2-10 0,-2-16 0,0 0 0,23-30 0,-13-5 0,4-7 0,1-9 0,2-7 0,-1-2 0,0 4 0,-4 9 0,-1 8 0,-9 14 0,-2 25 0,0 0 0,-6 18 0,6 12 0,4 7 0,-1 1 0,6 1 0,2-4 0,5-10 0,8-13 0,1-10 0,2-13 0,-3-10 0,1-7 0,-4-7 0,6-4 0,-6 1 0,-3 4 0,-3 8 0,-6 8 0,-9 18 0,0 0 0,14 27 0,-15 4 0,-1 13 0,-5 5 0,3 6 0,-3-2 0,2-2 0,3-6 0,2-8 0,2-5 0,1-15 0,10-1 0,-13-16-20,16-12-22,-4-6-2,4-5 2,-2-6-2</inkml:trace>
    <inkml:trace contextRef="#ctx0" brushRef="#br0" timeOffset="2441.1396">11837 952 122,'-2'33'42,"1"-3"0,-1-2-1,2-28-33,16 34-8,0-31 0,7-1 0,1-11 0,1-3 0,-2-8 0,-2-2 0,-5-5 0,-9-3 0,-7 0 0,-7 4 0,2 1 0,-4 4 0,9 21 0,-18-21 0,18 21 0,-26 7 0,26 18-3,-16-9-32,7 7-6,0 1-1,4-1 2,0-4-2</inkml:trace>
    <inkml:trace contextRef="#ctx0" brushRef="#br0" timeOffset="-12680.7253">16 43 100,'3'-24'38,"-3"24"2,0 0-1,-21-21-24,21 21-3,0 0-3,0 0-7,0 0-2,0 0 0,4 17 0,-4-17 0,7 34 0,0-6 0,-4 5 0,4 8 0,-7 1 0,2 5 0,0-1 0,5 1 0,-5-3 0,-1-9 0,5-5 0,-1-5 0,0-8 0,-5-17 0,16 11 0,-16-11 0,16-32 0,-5-1 0,1-9 0,0-4 0,6-1 0,0-1 0,-6 6 0,0 9 0,-3 8 0,-5 9 0,-4 16 0,0 0 0,12 28 0,-8-1 0,-3 4 0,1 8 0,7 3 0,2 6 0,-1-3 0,1-6 0,1-6 0,0-6 0,4-12 0,2-11 0,5-13 0,-4-10 0,3-15 0,0-11 0,3-11 0,-2-8 0,0 3 0,-2 1 0,-7 7 0,1 8 0,-5 11 0,-5 15 0,-5 19 0,0 0 0,15 25-5,-14-4-37,3 5-1,-4 2 1,3 5 0</inkml:trace>
    <inkml:trace contextRef="#ctx0" brushRef="#br0" timeOffset="-12274.7021">611 293 98,'3'16'37,"-3"-16"2,-16 17-1,0-15-24,18 16-3,-2-18-3,-12 21-3,12-21 0,-4 26-5,4-26 0,7 26 0,-7-26 0,14 21 0,-14-21 0,18 11 0,-18-11 0,26-4 0,-26 4 0,25-12 0,-25 12 0,23-24 0,-18 8 0,-5 16 0,6-28 0,-6 28 0,-13-27 0,13 27 0,-24-17 0,8 13 0,16 4 0,-32 2-2,28 16-14,4-18-24,-15 19-1,15-19 2,-2 19-2</inkml:trace>
    <inkml:trace contextRef="#ctx0" brushRef="#br0" timeOffset="-12035.6884">801 423 83,'0'0'37,"11"-16"0,-11 16 2,0 0-14,-4-32-14,4 32-3,7-29-1,-7 29-3,16-30 0,-16 30-4,30-27 0,-7 13 0,2 5 0,0-8-4,13 17-6,-16-2-29,6-1-1,-3 3 1,-10-2-2</inkml:trace>
    <inkml:trace contextRef="#ctx0" brushRef="#br0" timeOffset="-11568.6617">1272-15 81,'9'-15'39,"-9"15"-1,7-25 2,-7 25-19,-16-12-7,16 12-3,0 0-3,-5 29-5,-5-9-3,6 13 0,-5 4 0,6 9 0,-1 3 0,2 2 0,1-2 0,2-5 0,1-2 0,-4-8 0,8-8 0,-5-8 0,-1-18 0,8 17 0,-8-17 0,0 0-3,31-17-16,-22-5-19,7-2-4,2-1 2,3-1 0</inkml:trace>
    <inkml:trace contextRef="#ctx0" brushRef="#br0" timeOffset="-11380.651">1447 226 98,'0'0'36,"0"0"3,-26 21-3,-2-19-18,12 21-7,-16-14-3,16 10-2,-7-5-3,11 3-3,12-17 0,1 25 0,17-16 0,9-7 0,11 6-4,-8-13-27,16 3-9,0-3 0,-7-2 0,2 0 0</inkml:trace>
    <inkml:trace contextRef="#ctx0" brushRef="#br0" timeOffset="-10470.5988">-143 1212 55,'-25'-2'33,"25"2"1,0 0 3,0 0-13,0 0-4,0 0-3,0 0-3,-16-5-3,16 5-3,0 0-6,-3 19-2,3-19 0,-6 21 0,5-5 0,2 0 0,-2 1 0,1 1 0,0-2 0,0-16 0,3 21 0,-3-21 0,0 0-7,0 0-33,0 0-1,2-30 0,-4 5 1</inkml:trace>
    <inkml:trace contextRef="#ctx0" brushRef="#br0" timeOffset="-9320.5331">-147 961 107,'0'0'38,"0"0"2,0 0-1,0 0-27,0 0-2,-2 15-3,2-15-5,0 0-2,0 0 0,0 0 0,0 0 0,0 0 0,0 0 0,0 0 0,0 0 0,0 0-11,0 0-28,0 0-2,0 0 2,0 0-1</inkml:trace>
    <inkml:trace contextRef="#ctx0" brushRef="#br0" timeOffset="-8409.481">21 1142 100,'11'-16'36,"-11"16"4,0 0-1,0 0-24,0 0-4,0 17-3,0-17-2,0 23-6,0-23 0,3 34 0,2-17 0,4 2 0,-9-19 0,13 25 0,-13-25 0,7 16 0,-7-16 0,0 0 0,19-14 0,-19 14 0,25-35 0,-11 14 0,2-2 0,0 0 0,-2 5 0,2 4 0,-16 14 0,17-7 0,-17 7 0,9 23 0,-4-4 0,1 1 0,1 1 0,-2 2 0,0-6 0,2-1 0,-7-16 0,18 23 0,-18-23 0,0 0 0,23 16-4,-23-16-37,0 0 1,16-18-2,-16 18 1</inkml:trace>
    <inkml:trace contextRef="#ctx0" brushRef="#br0" timeOffset="-7890.4513">979 975 113,'20'-23'38,"-20"23"2,3-25 0,-20 6-29,17 19-3,0 0-3,-23-9-5,5 9 0,0 5 0,-3 2 0,0 4 0,3 3 0,6 2 0,12-16 0,-19 28 0,19-28 0,-6 30 0,12-14 0,4-1 0,3 3 0,1 0 0,-2 1 0,2 2 0,-5 0 0,-2 2 0,-2 0 0,-3-2 0,-9-2 0,0-1 0,7-18 0,-26 24 0,26-24 0,-27 7 0,27-7 0,-28-10 0,28 10 0,-18-25-27,18 25-15,2-33-1,2 13 2,4-2-1</inkml:trace>
    <inkml:trace contextRef="#ctx0" brushRef="#br0" timeOffset="-7500.429">1084 1113 115,'0'0'38,"0"0"1,0 0-3,33-7-28,-12 0-4,11 0-3,7 6-5,-6-15-12,8 9-22,1 3-1,-1-1 2,-4 5-3</inkml:trace>
    <inkml:trace contextRef="#ctx0" brushRef="#br0" timeOffset="-7649.4374">1115 883 87,'34'-10'36,"-34"10"2,26 21 2,-11 14-23,-24-16-2,18 27-3,-15-11-2,15 14-10,-14-8 0,8 3 0,-6-7 0,3-6 0,3-4 0,-6-12 0,12 3-3,-9-18-25,-16-7-12,16 7-2,-14-30 2,3 5-1</inkml:trace>
    <inkml:trace contextRef="#ctx0" brushRef="#br0" timeOffset="-7179.4107">1527 1071 110,'-14'16'39,"-2"-5"1,-4 3 0,-3-6-28,20 14-3,3-22-4,-16 26-5,16-26 0,0 0 0,18 10 0,-1-17 0,4-1 0,1-5 0,-3 1 0,0 0 0,4 3 0,-7 7 0,-16 2 0,21 14 0,-15 2 0,-3 2 0,3 3 0,-5-4 0,3 1 0,-4-18 0,10 19 0,-10-19-14,6-19-26,-6 19-2,5-30 2,-3 7-1</inkml:trace>
    <inkml:trace contextRef="#ctx0" brushRef="#br0" timeOffset="-6758.3866">1820 641 125,'0'0'41,"0"0"0,-7 30 1,14 12-36,-25-2-6,11 15 0,2 1 0,5 5 0,-2-3 0,5-3 0,6-6 0,-3-7 0,4-8 0,3-13 0,-13-21 0,21 12 0,-5-24 0,1-8 0,3-4 0,1-4 0,0 0 0,-7 1 0,2 8 0,-16 19 0,0 0 0,0 0 0,7 33 0,-14-5 0,-2 4 0,0 1 0,-5-3 0,0-5 0,5-4 0,9-21 0,-12 16 0,12-16 0,0 0 0,-19-30-7,20 12-34,1-10-2,2-2 1,3-8 0</inkml:trace>
    <inkml:trace contextRef="#ctx0" brushRef="#br0" timeOffset="-6267.3585">2116 616 105,'23'-9'38,"-18"25"2,-5 7-1,-1 24-25,-13-8-5,14 21-2,-9-2-4,5 5-3,-1-3 0,3-4 0,0-3 0,-1-15 0,12-2-7,-9-36-2,17 31-1,-17-31-4,32-3-1,-25-17 1,23 13 3,-17-14 3,10 7 5,-6 0 4,-6-2 4,6 13 4,-17 3 1,0 0 2,16-28-2,0 26-1,-12-14-1,-4 16-1,14-24-1,-14 24 0,7-25 0,-7 25-4,0 0-2,0 0 0,0 0 0,0 0 0,-21 3 0,21-3 0,-14 30 0,7-10 0,7 1 0,7 0 0,5 0 0,11-2 0,9-1 0,10-8 0,4-1 0,-4-11 0,11 8-16,-17-8-26,-6-2-1,-30 4 0</inkml:trace>
    <inkml:trace contextRef="#ctx0" brushRef="#br0" timeOffset="-5581.3193">3486 961 113,'-11'-20'40,"-4"18"1,-7 4 0,-15-2-30,25 18-2,-16-8-9,12 13 0,-5-3 0,7 6 0,5 2 0,7-2 0,7-1 0,6-6 0,5-1 0,1-15 0,20 13-12,2-19-30,-7-8 0,-2-5 0,-4-3 0</inkml:trace>
    <inkml:trace contextRef="#ctx0" brushRef="#br0" timeOffset="-5207.2978">3721 999 100,'0'0'38,"0"0"1,0 0 1,2-24-25,-2 24-5,-25 8-2,25-8-3,-34 23-5,22-3 0,-4-5 0,7 5 0,9-1 0,0-19 0,27 21 0,-3-19 0,3-7 0,5-8 0,1-4 0,-5-4 0,-1 0 0,-8 1 0,-19 20 0,18-21 0,-18 21 0,0 0 0,-16 30 0,9-5 0,2 1 0,3 2 0,4-2 0,3-6 0,11-3 0,-16-17 0,42 9-18,-22-19-23,-3-4-2,-4-9 1,-1-5 0</inkml:trace>
    <inkml:trace contextRef="#ctx0" brushRef="#br0" timeOffset="-4876.2788">3987 874 120,'0'0'38,"-12"-21"2,12 21-1,41-1-32,-10-3-7,5 1-33,17-4-5,8 1-1,-1-2 0</inkml:trace>
    <inkml:trace contextRef="#ctx0" brushRef="#br0" timeOffset="-4997.2859">4074 704 126,'17'0'40,"-13"18"2,-4 3-1,2 17-35,-4-1-6,9 9 0,-3 0 0,1 1 0,-2-3 0,1-5 0,1-2 0,-5-20 0,11 9-25,-11-26-16,0 0-1,-21-12 1,12-11-1</inkml:trace>
    <inkml:trace contextRef="#ctx0" brushRef="#br0" timeOffset="-3710.2122">4492 641 116,'0'0'41,"0"0"0,20 0-1,-20 0-30,0 0-3,0 0-7,-4 16 0,4-16 0,0 0-5,0 0-22,0 0-13,16 26-2,-16-26 2,5 39-1</inkml:trace>
    <inkml:trace contextRef="#ctx0" brushRef="#br0" timeOffset="-3574.2045">4529 1024 119,'2'16'38,"-2"-16"1,0 0-2,0 0-36,0 0-7,34-34-29,-19 20-3,-7-5 1,-8 19-2</inkml:trace>
    <inkml:trace contextRef="#ctx0" brushRef="#br0" timeOffset="-891.051">7253 764 81,'16'-21'38,"-16"21"-1,0 0 3,0 0-18,0 0-6,0 0-4,14 38-3,-19-20-9,10 17 0,-9 0 0,6 9 0,-5 0 0,3 2 0,-6-4 0,3-5 0,-1-6 0,-1-8 0,3-3 0,2-20 0,0 0 0,0 0 0,0 0 0,4-39 0,-2 6 0,3-10 0,-2-8 0,3 2 0,-1-2 0,-2 6 0,-1 4 0,0 8 0,0 8 0,-2 25 0,0 0 0,0 0 0,0 0 0,19 30 0,-12-4 0,4 6 0,1 0 0,2-4 0,2-4 0,0-6 0,2-7 0,5-11 0,0-11 0,3-7 0,-1-8 0,-2-6 0,0-6 0,0-3 0,-2 4 0,-3 6 0,-6 4 0,-3 8 0,-9 19 0,0 0 0,0 0 0,7 34 0,-13-3 0,3 10 0,1 2 0,0 7 0,1-3 0,2-3 0,3-2 0,1-7 0,1-7 0,-1-6 0,0-7 0,-5-15 0,0 0 0,21 0 0,-21 0 0,13-29 0,8 23-11,-12-13-30,-4 3-2,-5 16 1,0-25 0</inkml:trace>
    <inkml:trace contextRef="#ctx0" brushRef="#br0" timeOffset="-478.0274">7881 1012 98,'0'0'38,"0"0"2,0 0-1,-1 15-19,1-15-9,0 0-2,-11 20-9,11-20 0,11 26 0,-11-26 0,17 26 0,-17-26 0,34 14 0,-11-15 0,3-6 0,1-6 0,-1-4 0,-1-4 0,-7-2 0,-8 0 0,-12 2 0,-8 3 0,-11 8 0,-6 3 0,-1 9 0,-4 1 0,4 9 0,3-1 0,13 10 0,12-21 0,3 32-19,-3-32-21,32 14-1,-9-13 0,3-2 0</inkml:trace>
    <inkml:trace contextRef="#ctx0" brushRef="#br0" timeOffset="2749.1572">12139 973 114,'19'-2'42,"-19"2"1,0 0-1,15 35-28,-15-35-14,-11 25 0,11-25 0,12 31 0,-12-31 0,34 27 0,-11-20 0,1-5 0,5-6 0,-3-6 0,-1-8 0,-4-3 0,-7-5 0,-10-4 0,-6-2 0,-7 2 0,-5 6 0,-7 2 0,-4 14 0,-7 1 0,9 12 0,-1-3 0,20 24-16,4-26-26,-2 32-1,2-32 2,23 26-1</inkml:trace>
    <inkml:trace contextRef="#ctx0" brushRef="#br0" timeOffset="3072.1757">12501 997 92,'0'0'39,"18"15"2,-18-15-1,0 0-16,0 0-13,0 0-3,15 3-8,-15-3 0,0 0 0,16-26 0,-10 6 0,1-2 0,1-8 0,10 0 0,-4 0 0,2 0 0,0 5 0,2 6 0,3 9 0,-4 3 0,6 17 0,-23-10 0,41 19-37,-25 1-6,2 1 0,-6 0 1</inkml:trace>
    <inkml:trace contextRef="#ctx0" brushRef="#br0" timeOffset="3431.1962">12912 927 97,'0'0'40,"27"-5"1,-27 5 0,26-28-21,2 24-8,-12-15-8,9 5-4,-9-5 0,3-3 0,-10 5 0,0 1 0,-9 16 0,-12-17 0,-8 17 0,1 10 0,-1 8 0,-1 8 0,5 6 0,9 5 0,11-2 0,17-2 0,16-5 0,16-16 0,25 8-4,-3-24-39,14-5-1,-3-8 0,2-8 0</inkml:trace>
    <inkml:trace contextRef="#ctx0" brushRef="#br0" timeOffset="4004.229">15308 585 103,'22'-15'40,"-6"0"2,-16 15 0,6-43-26,-6 43-4,-30-7-12,8 14 0,-11-1 0,3 6 0,-4 4 0,8 3 0,5 2 0,10 4 0,11-2 0,9 1 0,7 4 0,9 2 0,1 4 0,-5 1 0,-5-4 0,-7 3 0,-6-3 0,-8-2 0,-5-3 0,-10-10 0,-3-7 0,-2-8 0,6-4 0,0-9 0,19 12 0,-27-36 0,29 19-41,-7-1-2,5 18-1,-4-23 2</inkml:trace>
    <inkml:trace contextRef="#ctx0" brushRef="#br0" timeOffset="4673.2672">15387 855 117,'0'0'41,"21"18"2,-19-1-1,7 13-30,-18-12-12,11 13 0,-2-1 0,0 4 0,-2-3 0,2-1 0,2-4 0,-2-4 0,1-7 0,-1-15 0,0 0 0,0 0 0,0 0 0,9-26 0,-5-7 0,1-11 0,-3-7 0,5-5 0,2-2 0,-2 3 0,2 4 0,5 7 0,0 13 0,0 11 0,5 13 0,-19 7 0,23 23 0,-12 2 0,-8 6 0,-3 4 0,-3 2 0,-2-2 0,-8-3 0,-1-7 0,4-8 0,10-17 0,-15 21 0,15-21 0,0 0 0,0 0 0,18-3 0,3-6 0,8 0 0,2-3 0,6-4 0,2-1 0,-3-6 0,-5-2 0,-1 1 0,-10-1 0,-8 2 0,-10 5 0,-2 18 0,-20-15 0,1 16 0,1 10 0,2 7 0,4 4 0,-2 5 0,10-1 0,3-3 0,8-4 0,16-3 0,0-11 0,5-3 0,0-12 0,13 6 0,-20-10-38,14-9-4,-7 0-2,-10 0 2</inkml:trace>
    <inkml:trace contextRef="#ctx0" brushRef="#br0" timeOffset="4899.2802">16144 678 128,'0'0'43,"-16"12"-1,16-12 0,-21 35-42,3-19 0,15 10 0,-2-1 0,6 1 0,8 2 0,9-1 0,1-3 0,4-4 0,4-5 0,-4-16 0,17 8-17,-11-20-25,-5-6-2,-6-7 2,-4-8-1</inkml:trace>
    <inkml:trace contextRef="#ctx0" brushRef="#br0" timeOffset="5613.321">16368 664 102,'-17'-2'39,"17"2"2,-4 19-2,4-19-23,39 21-8,-14-12-4,12 3-1,2-6 0,-1-3-3,0-6 0,-5-4 0,1 0 0,-11 0 0,-4 0 0,-3-2 0,-16 9 0,25-18 0,-10 8 0,-15 10 0,29-21 0,-13 10-2,0 2 2,-16 9 0,22-9 0,-22 9 0,4 16 0,-4 2 2,-5 1-2,1 2 0,4 0 0,2 0 0,5-3 0,-7-18 0,23 21 0,-4-16 0,-1-6 0,10-5 0,-1-4 0,1-4 0,-3-4 0,6-3 0,-8-2 0,-1-1 0,-3-1 0,-8 4 0,-11 21 0,12-26 0,-12 26 0,0 0 0,0 0-9,0 0-22,0 15-10,0-15 0,5 23 0,-5-23 1</inkml:trace>
    <inkml:trace contextRef="#ctx0" brushRef="#br0" timeOffset="5155.2948">16504 412 111,'0'0'41,"0"0"0,7 16 1,7 18-31,-22-6-2,8 16-9,-6-1 0,6 12 0,-1-2 0,4-2 0,1-2 0,1-9 0,4-5 0,-9-35 0,12 39-11,-12-39-27,-9-16-5,0-8 2,-5-8-1</inkml:trace>
    <inkml:trace contextRef="#ctx0" brushRef="#br0" timeOffset="6024.3445">17239 715 104,'0'0'38,"8"17"1,-8-17 0,0 0-28,0 0-4,0 0-2,20-16-1,-20 16-2,25-21 0,-10 11 0,-15 10 0,25-18-2,-25 18 0,18-3 0,-18 3 0,0 0 0,14 22 0,-14-22 0,21 13 0,-5-11 0,5-6 0,7-5 0,8-3 0,1-2 0,-2-2 0,0 4 0,-3 5 0,-9 5 0,-3 9 0,-20-7 0,21 28 0,-19-7 0,3 2 0,-3 0 0,-4-4 0,7 1 0,-5-20 0,0 0-41,0 0-1,0 0-1,0 0 1</inkml:trace>
    <inkml:trace contextRef="#ctx0" brushRef="#br0">18084 699 74,'0'0'36,"-2"19"0,2-19 1,0 0-19,-1 23-5,1-23-4,0 0-1,0 0-3,24 9-1,-24-9-1,18-4-1,-18 4 0,16-9-1,-16 9 1,0 0-1,16-17 0,-16 17 0,0 0 1,0 0-2,-25 9 0,25-9 0,-18 19 0,18-19 0,-19 23 0,19-23 0</inkml:trace>
    <inkml:trace contextRef="#ctx0" brushRef="#br0" timeOffset="38070.1775">18165 242 70,'0'0'37,"-1"-21"-2,1 21 3,-11 16-19,-5-20-6,16 4-3,0 0-3,-9 26-1,9-26-3,-9 20 0,9-20-1,0 16-1,0-16 0,16 10 0,-16-10 0,20 0 0,-20 0 0,24-7-1,-24 7 1,27-12 0,-27 12 0,12-16 0,-12 16 1,0 0-2,-19-18 0,19 18 0,-34 4 0,17-1 0,-3 4 0,-1 1 0,21-8 0,-21 14-7,30 3-4,-9-17-23,0 0-8,16 21 3,-16-21-2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19.1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D11729-FC95-4D36-A89B-25075D7FB583}" emma:medium="tactile" emma:mode="ink">
          <msink:context xmlns:msink="http://schemas.microsoft.com/ink/2010/main" type="inkDrawing" rotatedBoundingBox="13622,6644 13666,9611 11466,9644 11422,6676" semanticType="callout" shapeName="Other">
            <msink:sourceLink direction="to" ref="{15852C3A-16D6-406D-8EF3-DD9F72749CA2}"/>
            <msink:sourceLink direction="to" ref="{E3F77583-DA4F-4CD3-9EBD-CA777150539B}"/>
          </msink:context>
        </emma:interpretation>
      </emma:emma>
    </inkml:annotationXML>
    <inkml:trace contextRef="#ctx0" brushRef="#br0">9952 3034 66,'0'0'37,"0"0"1,0 0 1,0 0-17,0 0-7,0 0-4,16-11-2,-16 11-3,39-14-1,-11 2-1,18 5-1,5-7-3,13 7 0,1 0 0,11 7 0,0 0 0,5 7 0,4-3 0,6-3 0,8-4 0,5-6 0,13-3 0,8-8 0,8-2 0,-5-3 0,0 2 0,-8 4 0,-13 5 0,-13 5 0,-20 4 0,-18 3 0,-13 4 0,-8-2 0,-7 3 0,-10-6 0,-2 6 0,-16-3-8,23-9-22,-23 9-13,0 0 0,-16-17 1,-2 12 0</inkml:trace>
    <inkml:trace contextRef="#ctx0" brushRef="#br0" timeOffset="310173.7408">10139 5772 18,'0'0'30,"0"0"2,0 0 3,0 0-11,0 0-1,0 0 1,0 0-7,0 0-5,19 10-3,-19-10-2,16-3-1,-16 3-1,37-6 0,-12-4-3,12 8 1,9-5-2,9 4 1,1-4-2,11 1 0,2 1 0,7-2 0,2-4 0,5 1 0,3-6 0,11 2 0,6-4 0,4 1 0,-2-2 0,0 3 0,1 0 0,-9 4 0,-7 3 0,-7 2 0,-12 0 0,-9 0 0,-6 0 0,-6-2 0,-8-2 0,-1-1 0,-10 3 0,-11-1 0,-2 1 0,-18 9 0,15-9-3,-15 9-6,0 0-11,-23 7-23,23-7 0,-30 4 2,11-2-1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1:58.6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FE59E9-7341-4C7E-B76E-16A4ECA8E508}" emma:medium="tactile" emma:mode="ink">
          <msink:context xmlns:msink="http://schemas.microsoft.com/ink/2010/main" type="inkDrawing" rotatedBoundingBox="24639,16140 26042,18809 26030,18816 24627,16147" semanticType="callout" shapeName="Other">
            <msink:sourceLink direction="with" ref="{1122BEE3-9E0E-43EA-9E32-178C2303AD06}"/>
          </msink:context>
        </emma:interpretation>
      </emma:emma>
    </inkml:annotationXML>
    <inkml:trace contextRef="#ctx0" brushRef="#br0">0 0</inkml:trace>
    <inkml:trace contextRef="#ctx0" brushRef="#br0" timeOffset="-377803.6092">-1395-2654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2:15.7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3639B4-C0C7-4654-8333-CE6638E39384}" emma:medium="tactile" emma:mode="ink">
          <msink:context xmlns:msink="http://schemas.microsoft.com/ink/2010/main" type="inkDrawing"/>
        </emma:interpretation>
      </emma:emma>
    </inkml:annotationXML>
    <inkml:trace contextRef="#ctx0" brushRef="#br0">8175 9500,'0'0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6.2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9893D5-2D02-4105-A8D3-6BA76B5A84D9}" emma:medium="tactile" emma:mode="ink">
          <msink:context xmlns:msink="http://schemas.microsoft.com/ink/2010/main" type="inkDrawing" rotatedBoundingBox="17786,6248 20050,6109 20124,7314 17860,7453" shapeName="Other"/>
        </emma:interpretation>
      </emma:emma>
    </inkml:annotationXML>
    <inkml:trace contextRef="#ctx0" brushRef="#br0">16473 2693 76,'0'0'41,"0"0"-2,-9-16 3,9 16-16,-18-5-12,18 5-2,2 23-7,3 5-5,-15 2 0,8 16 0,-9 3 0,1 12 0,1 4 0,-4 0 0,3-5 0,-1-9 0,8-9 0,3-10 0,-2-6 0,2-26 0,-5 19 0,5-19 0,8-31 0,-2-6 0,6-14 0,6-12 0,-1-11 0,3-7 0,1 0 0,-3 7 0,-1 9 0,-3 13 0,-7 15 0,-3 16 0,-4 21 0,0 0 0,0 0 0,9 37 0,-4-7 0,4 3 0,2 4 0,-1-2 0,6-3 0,-5-8 0,6-4 0,1-12 0,-2-6 0,3-11 0,2-5 0,-1-9 0,1-5 0,4-7 0,-2-4 0,0 3 0,-7 2 0,-2 4 0,-6 6 0,1 4 0,-9 20 0,14-17 0,-14 17 0,7 19 0,-8 0 0,-1 11 0,2 4 0,3 8 0,-3 5 0,-3 6 0,1-2 0,-1-2 0,4-3 0,5-2 0,1-6 0,-5-2 0,1-6 0,6-8 0,-7-4 0,-2-18 0,12 25 0,-12-25 0,0 0 0,0 0 0,19-4 0,-27-19 0,8 23-45,15-24 1,-15 24 1,4-22-1</inkml:trace>
    <inkml:trace contextRef="#ctx0" brushRef="#br0" timeOffset="464.0264">17519 2528 100,'18'-19'39,"-18"19"2,0 0-2,-16-18-25,16 18-5,-19 7-1,8 9-3,-10 0-5,1 12 0,-6 3 0,1 13 0,-1 6 0,1 9 0,-1 3 0,8 5 0,2-1 0,11-2 0,3-6 0,6-6 0,6-6 0,4-11 0,7-3 0,-1-15 0,6 3 0,-26-20-21,34-7-21,-15-2-2,-3-5 1,-5-4 0</inkml:trace>
    <inkml:trace contextRef="#ctx0" brushRef="#br0" timeOffset="1021.0584">17578 2820 109,'0'0'40,"0"0"1,22-16-1,0 21-30,-22-5-3,44 4-1,-23 6-4,5 8-2,-4 1 0,-1 7 0,-9 1 0,-1 3 0,-8-4 0,-8 2 0,-7-2 0,-6-3 0,-5-5 0,-5-2 0,1-6 0,-1-4 0,9-1 0,1-12 0,18 7 0,-19-16-29,19 16-13,12-26-2,0 8 3,2-1-1</inkml:trace>
    <inkml:trace contextRef="#ctx0" brushRef="#br0" timeOffset="738.0421">17627 2867 109,'0'0'40,"0"0"2,5 19-1,-14-3-32,15 23-1,-12-2-2,10 12-6,-6 0 0,4 6 0,-2-4 0,0-4 0,0-1 0,0-15 0,2-6 0,-2-25 0,9 21-3,-15-38-15,12-1-23,-6-8-2,-4-15 1,0-5 1</inkml:trace>
    <inkml:trace contextRef="#ctx0" brushRef="#br0" timeOffset="1333.0762">18097 2542 108,'0'0'41,"0"0"-1,-18 5 1,14 11-32,-13-7-3,13 10-1,1-1-2,4 3-1,1 0-2,11 0 0,-1-2-2,-12-19-3,44 25-8,-21-25-26,-2-9-3,4-7 2,-2-8-1</inkml:trace>
    <inkml:trace contextRef="#ctx0" brushRef="#br0" timeOffset="171719.8217">18271 2691 68,'0'0'35,"-24"-5"-1,24 5 2,0 0-21,0 0-3,-9 23-3,9-23-3,-13 23-1,13-23-1,-8 31 0,2-11-1,6 3 0,-2-4-1,8 0 0,-6-19 0,19 27 0,-19-27-1,35 8 0,-13-11 0,1-6 0,0-5-1,-2-4 1,-4-1-1,-1-4 1,-9 0-1,-7 1 1,-1-1-1,-6 3 1,-6 5-1,13 15 0,-21-20 1,21 20-2,-26 0-2,10-5-9,16 5-27,-16 18-2,16-18 1,-11 22-1</inkml:trace>
    <inkml:trace contextRef="#ctx0" brushRef="#br0" timeOffset="1495.0855">18239 2270 113,'-22'3'39,"22"-3"1,-22 20-2,5-15-31,17-5-8,9 26-21,-9-26-16,21 18-1,-4-15 0,-17-3 0</inkml:trace>
    <inkml:trace contextRef="#ctx0" brushRef="#br0" timeOffset="1850.1058">18515 2307 127,'7'15'43,"0"10"-1,7 8 1,-9 4-43,13 19 0,-6 6 0,4 14 0,-7 8 0,-2 13 0,-9-1 0,-6 4 0,-8-3 0,-5-2 0,-8-9 0,-4-14 0,-1-9 0,1-22 0,1-13 0,-2-26 0,34-2-26,-33-18-19,15-5 0,6-3 1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24.1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BE14B0-1CB6-4395-BF25-34429A1E6738}" emma:medium="tactile" emma:mode="ink">
          <msink:context xmlns:msink="http://schemas.microsoft.com/ink/2010/main" type="writingRegion" rotatedBoundingBox="11370,6560 5467,13159 4397,12202 10299,5603"/>
        </emma:interpretation>
      </emma:emma>
    </inkml:annotationXML>
    <inkml:traceGroup>
      <inkml:annotationXML>
        <emma:emma xmlns:emma="http://www.w3.org/2003/04/emma" version="1.0">
          <emma:interpretation id="{821FC8DC-2275-4874-A0D3-08BB5727FDC2}" emma:medium="tactile" emma:mode="ink">
            <msink:context xmlns:msink="http://schemas.microsoft.com/ink/2010/main" type="paragraph" rotatedBoundingBox="11370,6560 5467,13159 4397,12202 10299,5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883DF-F4DA-4CC9-B8C8-608614C11631}" emma:medium="tactile" emma:mode="ink">
              <msink:context xmlns:msink="http://schemas.microsoft.com/ink/2010/main" type="line" rotatedBoundingBox="11370,6560 5467,13159 4397,12202 10299,5603"/>
            </emma:interpretation>
          </emma:emma>
        </inkml:annotationXML>
        <inkml:traceGroup>
          <inkml:annotationXML>
            <emma:emma xmlns:emma="http://www.w3.org/2003/04/emma" version="1.0">
              <emma:interpretation id="{F4711B45-910A-4BDA-9638-187ECB15163B}" emma:medium="tactile" emma:mode="ink">
                <msink:context xmlns:msink="http://schemas.microsoft.com/ink/2010/main" type="inkWord" rotatedBoundingBox="11370,6560 5467,13159 4397,12202 10299,5603"/>
              </emma:interpretation>
              <emma:one-of disjunction-type="recognition" id="oneOf0">
                <emma:interpretation id="interp0" emma:lang="en-US" emma:confidence="0">
                  <emma:literal>disci."</emma:literal>
                </emma:interpretation>
                <emma:interpretation id="interp1" emma:lang="en-US" emma:confidence="0">
                  <emma:literal>oidia"</emma:literal>
                </emma:interpretation>
                <emma:interpretation id="interp2" emma:lang="en-US" emma:confidence="0">
                  <emma:literal>[ice."</emma:literal>
                </emma:interpretation>
                <emma:interpretation id="interp3" emma:lang="en-US" emma:confidence="0">
                  <emma:literal>[ice"</emma:literal>
                </emma:interpretation>
                <emma:interpretation id="interp4" emma:lang="en-US" emma:confidence="0">
                  <emma:literal>[i.e."</emma:literal>
                </emma:interpretation>
              </emma:one-of>
            </emma:emma>
          </inkml:annotationXML>
          <inkml:trace contextRef="#ctx0" brushRef="#br0">6351 4668 79,'0'0'38,"0"0"0,0 0 2,-5-17-20,10 32-6,-5-15-4,-4 18-3,4-18-2,-5 40-1,2-11-4,3 7 0,-7 1 0,7 6 0,-8-3 0,1 4 0,-3-7 0,6-9 0,-6-5 0,1-4 0,9-19 0,-5 16 0,5-16 0,-8-25 0,7 1 0,-5-15 0,6-5 0,-3-9 0,1-1 0,-1-1 0,3 6 0,-4 7 0,4 10 0,-2 10 0,2 22 0,2-16 0,-2 16 0,0 0 0,19 30 0,-6-2 0,1 3 0,5 12 0,3 2 0,-3 3 0,4-3 0,-5-1 0,3-7 0,-2-9 0,-1-8 0,-18-20 0,30 3 0,-30-3 0,26-40 0,-13 3 0,-3-11 0,-3-8 0,-1-2 0,-5 2 0,-2 5 0,-5 5 0,3 9 0,-2 13 0,5 24 0,-6-21 0,6 21 0,0 0-3,13 28-12,-13-28-27,14 26-1,-5-10 2,-9-16-1</inkml:trace>
          <inkml:trace contextRef="#ctx0" brushRef="#br0" timeOffset="322.0184">6748 4891 69,'0'0'39,"-10"25"1,10-25 1,-13 19-13,20 11-15,-7-30-4,-5 42-3,0-21-2,5 4-2,-2-4 0,7-2-2,-5 3-1,0-22-5,0 0-29,0 0-5,16 3-2,-16-3 2</inkml:trace>
          <inkml:trace contextRef="#ctx0" brushRef="#br0" timeOffset="-3751.2145">6266 5315 83,'-16'3'34,"16"17"-1,0-20 1,-12 28-33,12-12-15,0-16-18,5 42 0,-10-21-1,10 19 0</inkml:trace>
          <inkml:trace contextRef="#ctx0" brushRef="#br0" timeOffset="-4047.2315">6197 5459 80,'0'0'38,"4"-19"1,-4 19 1,0 0-25,-20-20-3,20 20-2,-21-9-2,21 9-1,-46 11-3,13 3-2,-18 2-2,-6 5 0,-6 7 0,-1 2 0,1-4 0,4-3 0,12-5 0,8-4 0,14-7 0,25-7 0,0 0 0,0 0 0,30-11 0,-2 6 0,6 0 0,5 1 0,3 4 0,-3 2 0,-7 5 0,-8 5 0,-8 6 0,-10 14 0,-10 4 0,-15 12 0,-11 8 0,-7 7 0,-8 6 0,-4 1 0,3-3 0,7-9 0,4-9 0,10-7 0,11-7 0,9-8 0,14-8 0,8-5 0,6-3 0,14 1 0,6-5 0,6 0 0,4-7 0,4-5 0,1-4 0,2-2 0,-2-3 0,-7-3 0,-3-1 0,-9-5 0,0 8 0,-15-8 0,10 18-4,-34 5-34,14-25-4,-14 25 0,-5-18 0</inkml:trace>
          <inkml:trace contextRef="#ctx0" brushRef="#br0" timeOffset="-3580.2047">6261 6012 116,'0'39'40,"-5"-7"-1,-1-6 1,-1 16-32,-3-26-5,10-16-3,1 35-11,-1-35-27,-3 21-2,3-21 1,-7 16-1</inkml:trace>
          <inkml:trace contextRef="#ctx0" brushRef="#br0" timeOffset="-307916.6117">9096 2776 64,'0'0'36,"28"-25"2,-12 13 2,-20-11-19,26 21-3,-29-17-3,7 19-4,0 0-2,-27-11-6,-5 8-3,2 6 0,-9-3 0,2 7 0,-1-1 0,2 2 0,3 3 0,4 1 0,3 1 0,5 1 0,5-2 0,16-12 0,-23 25 0,23-25 0,-5 26 0,5-26 0,17 28 0,1-12 0,7 1 0,6 6 0,7 2 0,2 5 0,1 1 0,3 6 0,-2 2 0,-3 1 0,-7 2 0,-6-1 0,-12-1 0,-3-1 0,-11-4 0,-11-3 0,-4-8 0,-8-3 0,-11-5 0,-5-7 0,-1-9 0,-6-3 0,3-8 0,5-5 0,0-1 0,7-8 0,11 7 0,-6-13-13,26 6-31,3 1-1,6 3 0,5-1 0</inkml:trace>
          <inkml:trace contextRef="#ctx0" brushRef="#br0" timeOffset="-305831.4925">9489 2447 74,'0'0'35,"-19"-3"2,19 3 0,0 0-20,-16-11-4,16 11-1,0 0-3,-10 28-3,10-28-1,-16 39-2,9-18 0,3 5-3,2-1 2,6-1-2,-4-24 0,25 23 0,-6-23 0,6-7 2,-2-3-2,5-4 0,-5-9 0,0 4 0,-9-6 0,-5 2 0,-6 2 0,-5 2 0,-6 1 0,-6 2 0,14 16 0,-27-24 0,27 24 0,-23-16 0,23 16-2,-16-5-12,16 5-25,0 0-3,6 17 2,-5-1-2</inkml:trace>
          <inkml:trace contextRef="#ctx0" brushRef="#br0" timeOffset="300878.2093">4210 8084 86,'17'0'35,"-17"0"1,0 0 1,0 0-23,-24 7-4,24-7-1,-23 2-1,2 1-2,-15-6-2,-3 6 0,-15-1-1,-5 3 0,-6 1-3,-7 1 0,-8 0 0,15 2 0,-2-4 0,9 0 0,12-1 0,12-3 0,10 1 0,24-2 0,-22 0 0,22 0 0,20 4 0,1 3 0,9 2 0,2 5 0,1 1 0,6 3 0,3 3 0,-1 4 0,3-3 0,-1-4 0,-6 0 0,-4-4 0,-5-2 0,-6 0 0,-22-12 0,8 34 0,-27-11 0,-13 10 0,-21 6 0,-10 3 0,-3 5 0,1 2 0,7-1 0,14-4 0,8-6 0,19-6 0,19-6 0,15-1 0,13-4 0,7 0 0,4-5 0,1 0 0,4-2 0,0-4 0,5-4 0,4-8 0,7-7 0,7-7 0,1-5 0,3-3 0,-1 1 0,-9 0 0,-8 11 0,-18-2-7,-9 26-9,-28-12-25,-12 24 0,-9-8 0,-6-7 0</inkml:trace>
          <inkml:trace contextRef="#ctx0" brushRef="#br0" timeOffset="301154.2251">4326 8058 110,'0'0'37,"0"0"0,0 0-1,0 0-30,0 0-4,7 16-7,-7-16-30,16 37-3,-14-13 0,3 13 0</inkml:trace>
          <inkml:trace contextRef="#ctx0" brushRef="#br0" timeOffset="301338.2356">4392 8733 110,'-4'24'39,"-3"1"0,-2-4 0,-14-5-32,23 5-4,4 0-6,-4-21-16,-7 21-19,14-5-1,-7-16 1,0 0-1</inkml:trace>
          <inkml:trace contextRef="#ctx0" brushRef="#br0" timeOffset="302369.2946">4796 7464 79,'0'0'38,"-4"-21"0,4 21 2,-16-11-19,2-10-5,14 21-4,0 0-3,0 0-7,0 0-2,0 0 0,-12 34 0,5 2 0,-2 8 0,2 11 0,-7 3 0,0 2 0,0-1 0,1-6 0,6-4 0,4-12 0,-3-11 0,6-26 0,0 0 0,0 0 0,27-43 0,-11-5 0,-4-12 0,4-6 0,-4-6 0,2 3 0,-3 9 0,-4 9 0,0 13 0,-3 15 0,-4 23 0,0 0 0,5 17 0,-2 12 0,6 7 0,0 7 0,4 4 0,2 0 0,1-1 0,5-5 0,2-6 0,-3-7 0,-3-7 0,3-12 0,-20-9 0,26-13 0,-12-9 0,-5-14 0,0-8 0,0-8 0,-2-6 0,-2-2 0,1 6 0,-5 6 0,1 13 0,-2 14 0,0 21 0,0 0 0,-12 37 0,-2-11 0,14 16-43,-4 6 1,2 3-1,2-6 1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AE3CB3-5C81-40BC-AB80-EA8DBCCA74C5}" emma:medium="tactile" emma:mode="ink">
          <msink:context xmlns:msink="http://schemas.microsoft.com/ink/2010/main" type="writingRegion" rotatedBoundingBox="17902,18045 18429,18045 18429,19448 17902,19448"/>
        </emma:interpretation>
      </emma:emma>
    </inkml:annotationXML>
    <inkml:traceGroup>
      <inkml:annotationXML>
        <emma:emma xmlns:emma="http://www.w3.org/2003/04/emma" version="1.0">
          <emma:interpretation id="{354E2569-80BE-467D-9AD1-15FD7E66EFC0}" emma:medium="tactile" emma:mode="ink">
            <msink:context xmlns:msink="http://schemas.microsoft.com/ink/2010/main" type="paragraph" rotatedBoundingBox="17902,18045 18429,18045 18429,19448 17902,19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F48A4-548A-4144-B2CA-94BD3C50B705}" emma:medium="tactile" emma:mode="ink">
              <msink:context xmlns:msink="http://schemas.microsoft.com/ink/2010/main" type="line" rotatedBoundingBox="17902,18045 18429,18045 18429,19448 17902,19448"/>
            </emma:interpretation>
          </emma:emma>
        </inkml:annotationXML>
        <inkml:traceGroup>
          <inkml:annotationXML>
            <emma:emma xmlns:emma="http://www.w3.org/2003/04/emma" version="1.0">
              <emma:interpretation id="{16D7787F-353C-409E-988E-BBAF6CDAF410}" emma:medium="tactile" emma:mode="ink">
                <msink:context xmlns:msink="http://schemas.microsoft.com/ink/2010/main" type="inkWord" rotatedBoundingBox="17902,18045 18429,18045 18429,19448 17902,19448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17159 6665,'0'0,"0"0,0 0,0 0,0 0,0 0,0 0,0 0,0 0,0 0</inkml:trace>
          <inkml:trace contextRef="#ctx0" brushRef="#br0" timeOffset="296648.9673">16647 8053,'0'0,"0"0,0 0,0 0,0 0,0 0,0 0,0 0,0 0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0.4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CCCBB2-2464-4EB7-BEBA-2CE575D59521}" emma:medium="tactile" emma:mode="ink">
          <msink:context xmlns:msink="http://schemas.microsoft.com/ink/2010/main" type="writingRegion" rotatedBoundingBox="11648,7045 16753,5671 17131,7075 12026,8449"/>
        </emma:interpretation>
      </emma:emma>
    </inkml:annotationXML>
    <inkml:traceGroup>
      <inkml:annotationXML>
        <emma:emma xmlns:emma="http://www.w3.org/2003/04/emma" version="1.0">
          <emma:interpretation id="{596CE0AB-3E7C-4A3D-9C24-032A388FB637}" emma:medium="tactile" emma:mode="ink">
            <msink:context xmlns:msink="http://schemas.microsoft.com/ink/2010/main" type="paragraph" rotatedBoundingBox="11648,7045 16753,5671 17131,7075 12026,8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91406E-17F5-4C26-B656-1A4562BE22AF}" emma:medium="tactile" emma:mode="ink">
              <msink:context xmlns:msink="http://schemas.microsoft.com/ink/2010/main" type="line" rotatedBoundingBox="11648,7045 16753,5671 17131,7075 12026,8449"/>
            </emma:interpretation>
          </emma:emma>
        </inkml:annotationXML>
        <inkml:traceGroup>
          <inkml:annotationXML>
            <emma:emma xmlns:emma="http://www.w3.org/2003/04/emma" version="1.0">
              <emma:interpretation id="{15852C3A-16D6-406D-8EF3-DD9F72749CA2}" emma:medium="tactile" emma:mode="ink">
                <msink:context xmlns:msink="http://schemas.microsoft.com/ink/2010/main" type="inkWord" rotatedBoundingBox="11648,7045 16753,5671 17131,7075 12026,8449">
                  <msink:destinationLink direction="to" ref="{4FD11729-FC95-4D36-A89B-25075D7FB583}"/>
                </msink:context>
              </emma:interpretation>
              <emma:one-of disjunction-type="recognition" id="oneOf0">
                <emma:interpretation id="interp0" emma:lang="en-US" emma:confidence="0">
                  <emma:literal>piste</emma:literal>
                </emma:interpretation>
                <emma:interpretation id="interp1" emma:lang="en-US" emma:confidence="0">
                  <emma:literal>pins.</emma:literal>
                </emma:interpretation>
                <emma:interpretation id="interp2" emma:lang="en-US" emma:confidence="0">
                  <emma:literal>poises</emma:literal>
                </emma:interpretation>
                <emma:interpretation id="interp3" emma:lang="en-US" emma:confidence="0">
                  <emma:literal>pistes</emma:literal>
                </emma:interpretation>
                <emma:interpretation id="interp4" emma:lang="en-US" emma:confidence="0">
                  <emma:literal>pins,</emma:literal>
                </emma:interpretation>
              </emma:one-of>
            </emma:emma>
          </inkml:annotationXML>
          <inkml:trace contextRef="#ctx0" brushRef="#br0">10466 4058 89,'0'-21'39,"0"21"1,0 0 1,3-22-26,17 27-5,-20-5-4,35-2-1,-12 4-2,9 7-1,-1-1-1,-1 6 0,-7 0 0,-2 4 1,-8 3-2,-6 4 0,-9-1 0,-7 3 0,-7-3 0,-1-1 0,-3-2 0,1-3 0,-2-4 0,3-7 0,18-7 0,-28-7 0,28 7-7,-18-26-9,22 8-26,-6 2-1,2 0 0,0 16 1</inkml:trace>
          <inkml:trace contextRef="#ctx0" brushRef="#br0" timeOffset="-311.0178">10526 4058 87,'0'0'38,"0"0"1,0 0 2,28 0-28,-28 0-3,0 0-2,0 22 0,5 2-3,-3-3 1,0 18-6,-4 1 0,4 10 0,-6 2 0,1 3 0,1-3 0,0-2 0,2-6 0,0-9 0,0-5 0,0-13 0,0-17 0,0 0 0,19-9 0,-24-31-17,7 5-28,-2-11 1,-2-7-1,-3-1 2</inkml:trace>
          <inkml:trace contextRef="#ctx0" brushRef="#br0" timeOffset="176300.0838">11205 3874 44,'0'0'32,"0"0"2,0 0-1,0 0-19,0 0 0,0 0-2,0 0-2,-16-7-2,16 7-1,0 0-1,0 23-2,0-23 0,-9 21-2,9-21-1,0 26-1,0-26 1,18 18-1,-18-18 1,27 10 0,-27-10-1,28 0 1,-10-3 0,-3-2 0,1-6-1,0-1 1,-16 12 0,16-30-1,-9 11 1,-3 1-1,-3-1 1,1 1 0,-2 18-1,-9-26 1,9 26 0,-16-16 0,16 16 0,0 0 0,-21-11 0,21 11-1,-26-5 1,10 3-1,16 2 0,-28-5 0,28 5 0,-22-5 0,22 5-3,-19-4-10,19 4-27,16 0-1,-16 0 0,23-3-1</inkml:trace>
          <inkml:trace contextRef="#ctx0" brushRef="#br0" timeOffset="359.0204">10914 3747 86,'0'0'40,"0"0"-1,0 0 2,0 0-28,0 0-5,-12 22 0,12-22-3,-16 28-2,12-9 0,2 4-2,1 0 0,4 0 0,1-1-1,-4-22-1,21 28-1,-21-28-5,33 6-9,-33-6-25,29-30-1,-17 5 1,-3-8-1</inkml:trace>
          <inkml:trace contextRef="#ctx0" brushRef="#br0" timeOffset="514.0294">10986 3479 113,'-16'3'40,"16"-3"1,-23 26-2,25-10-36,4 4-13,-6-20-29,24 8 0,-6-8-1,-2-8 0</inkml:trace>
          <inkml:trace contextRef="#ctx0" brushRef="#br0" timeOffset="2716.1553">14181 3117 78,'0'0'37,"-21"-6"1,21 6 2,0 0-25,0 0-2,0 0-3,5-15-2,-5 15-1,0 0-1,0 0-3,22-6-3,-3 8 0,2-2 0,13 4 0,8-4 0,15 3 0,11 1 0,12 1 0,3 2 0,10-2 0,3-3 0,4-2 0,4-5 0,-3-4 0,-7-3 0,-11-1 0,-11 3 0,-16-4 0,-8 5 0,-18-2 0,-12 13 0,-18-2 0,0 0-13,0 0-30,-16 14-1,16-14 1,-27 0 0</inkml:trace>
          <inkml:trace contextRef="#ctx0" brushRef="#br0" timeOffset="3030.1733">15390 3002 89,'0'0'39,"8"-15"3,-8 15-2,-6-16-22,24 25-5,-18-9-3,21 0-6,-21 0-4,32 3 0,-13-3 0,10 2 0,-8 3 0,2 0 0,-6 2 0,1 2 0,-18-9 0,16 14 0,-16-14 0,-2 25 0,2-25 0,-23 26 0,2-15 0,-4 1 0,-5 4 0,0-2 0,-5 7 0,0-5 0,8 15 0,-5-9-27,13-3-18,19-19-2,2 16 2</inkml:trace>
          <inkml:trace contextRef="#ctx0" brushRef="#br0" timeOffset="1716.0981">13412 2698 91,'-9'-21'38,"9"21"3,-30-7-2,-11-5-26,22 19-2,-20-12-3,11 10-2,-8-3-1,8 7-2,-12-2-3,6 5 0,-1-2 0,3 4 0,2-3 0,5 3 0,1-3 0,4 1 0,20-12 0,-18 23 0,18-23 0,13 28 0,1-11 0,11 8 0,6 5 0,3 3 0,3 2 0,4 6 0,-2-1 0,-1 4 0,-4 0 0,-9-2 0,-11-1 0,-7-3 0,-5-2 0,-11-3 0,-9-5 0,-7-3 0,-8-6 0,-6-5 0,-2-5 0,1-4 0,3-5 0,0-5 0,5-2 0,7-7 0,25 14 0,-16-39-7,39 16-35,-5-5-3,14-4 2,6-4 0</inkml:trace>
          <inkml:trace contextRef="#ctx0" brushRef="#br0" timeOffset="2137.1221">13666 2640 92,'0'0'37,"0"0"1,-21 7 1,3-7-28,18 0-2,4 16-3,-4-16-2,17 20-1,-1-12 0,-16-8-1,32 6 0,-11-12 0,2-2-1,-4-6 1,4-4-1,-7-1 2,-3-1-3,-10 1 0,-6 1 0,-8 3 0,-5 4 0,-9 2 0,-1 6 0,-6 5 0,2-1 0,13 12-5,-10-12-23,27-1-14,-7 25 0,7-25 1,26 26-1</inkml:trace>
          <inkml:trace contextRef="#ctx0" brushRef="#br0" timeOffset="-1030.0589">11927 2714 96,'0'0'40,"0"0"1,0 0 0,0 0-26,16 2-5,5 7-3,-21-9-2,34 10-5,-17-4 0,3 1 0,-3-2 0,-17-5 0,22 17 0,-22-17 0,-7 29 0,-6-12 0,1 1 0,-9-2 0,3 8 0,-15-8-33,8-2-10,-3 0-2,-1 0 2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13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C0F3E3-667A-4833-A0C4-A795C206A865}" emma:medium="tactile" emma:mode="ink">
          <msink:context xmlns:msink="http://schemas.microsoft.com/ink/2010/main" type="writingRegion" rotatedBoundingBox="8255,8916 25114,8553 25217,13370 8359,13734"/>
        </emma:interpretation>
      </emma:emma>
    </inkml:annotationXML>
    <inkml:traceGroup>
      <inkml:annotationXML>
        <emma:emma xmlns:emma="http://www.w3.org/2003/04/emma" version="1.0">
          <emma:interpretation id="{76F59C3C-F6D1-48E7-A72F-F84FC8A47FCF}" emma:medium="tactile" emma:mode="ink">
            <msink:context xmlns:msink="http://schemas.microsoft.com/ink/2010/main" type="paragraph" rotatedBoundingBox="8255,8916 25114,8553 25217,13370 8359,13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5B865C-3D63-474A-983C-0F25C747184D}" emma:medium="tactile" emma:mode="ink">
              <msink:context xmlns:msink="http://schemas.microsoft.com/ink/2010/main" type="line" rotatedBoundingBox="8255,8916 23817,8581 23865,10809 8303,11144"/>
            </emma:interpretation>
          </emma:emma>
        </inkml:annotationXML>
        <inkml:traceGroup>
          <inkml:annotationXML>
            <emma:emma xmlns:emma="http://www.w3.org/2003/04/emma" version="1.0">
              <emma:interpretation id="{0B7CC544-4CEC-46D9-BEBE-4FDD06CC8C4C}" emma:medium="tactile" emma:mode="ink">
                <msink:context xmlns:msink="http://schemas.microsoft.com/ink/2010/main" type="inkWord" rotatedBoundingBox="8259,9099 10617,9048 10646,10410 8288,10461"/>
              </emma:interpretation>
              <emma:one-of disjunction-type="recognition" id="oneOf0">
                <emma:interpretation id="interp0" emma:lang="en-US" emma:confidence="0">
                  <emma:literal>Mai)</emma:literal>
                </emma:interpretation>
                <emma:interpretation id="interp1" emma:lang="en-US" emma:confidence="0">
                  <emma:literal>main)</emma:literal>
                </emma:interpretation>
                <emma:interpretation id="interp2" emma:lang="en-US" emma:confidence="0">
                  <emma:literal>Moping</emma:literal>
                </emma:interpretation>
                <emma:interpretation id="interp3" emma:lang="en-US" emma:confidence="0">
                  <emma:literal>moping</emma:literal>
                </emma:interpretation>
                <emma:interpretation id="interp4" emma:lang="en-US" emma:confidence="0">
                  <emma:literal>Mapco)</emma:literal>
                </emma:interpretation>
              </emma:one-of>
            </emma:emma>
          </inkml:annotationXML>
          <inkml:trace contextRef="#ctx0" brushRef="#br0">6900 5403 90,'16'-12'37,"-16"12"1,-6 19 2,-2 16-28,-12-16-3,18 27 0,-17-5-2,10 22-1,-5-2 1,9 11-7,-8-1 0,8 1 0,-2-6 0,5 1 0,1-11 0,2-10 0,-2-9 0,2-9 0,1-10 0,-2-18 0,0 0 0,11-21 0,-6-13 0,4-11 0,1-17 0,3-10 0,-1-11 0,-1 1 0,-1 5 0,-3 6 0,-1 10 0,-3 10 0,-1 17 0,-4 12 0,2 22 0,0 0 0,0 0 0,23 22 0,-9 5 0,0 6 0,1 6 0,2 6 0,1 1 0,-6 2 0,1-4 0,-3-8 0,-3-6 0,-2-5 0,1-9 0,-6-16 0,17-6 0,-6-15 0,1-8 0,4-12 0,2-6 0,1-10 0,3-1 0,-1 0 0,-4 7 0,-3 9 0,-1 5 0,-4 11 0,-1 10 0,-8 16 0,0 0 0,16 13 0,-9 8 0,-3 7 0,3 12 0,-2 8 0,-1 11 0,-1 8 0,-1 3 0,-4 1 0,1-1 0,1-5 0,0-5 0,1-8 0,3-13 0,1-9 0,-1-9 0,-4-21 0,0 0 0,19 0 0,-19 0 0,14-44 0,2 25 0,-14-11-37,7-3-6,0-3-2,-2 5 2</inkml:trace>
          <inkml:trace contextRef="#ctx0" brushRef="#br0" timeOffset="382.0218">7828 5255 93,'0'0'40,"9"-19"1,-9 19 0,-23 2-28,22 28-1,-22-6-3,8 24-3,-8 3-6,2 17 0,-5 9 0,3 11 0,0 2 0,4 0 0,1-3 0,9-4 0,4-4 0,7-7 0,6-10 0,6-11 0,6-6 0,3-15 0,9 4 0,-15-33-16,11 6-27,-3-7 0,-2-8 0,-5-8 1</inkml:trace>
          <inkml:trace contextRef="#ctx0" brushRef="#br0" timeOffset="645.0368">7975 5867 100,'0'0'38,"0"0"2,3 28 0,-10 18-29,-5-20-3,16 27 1,-13-11-3,12 14-3,-6-3-3,6 3 0,-1-5 0,2-9 0,-1-7 0,1-12 0,4-3 0,-8-20-8,23-15-20,-16-14-12,-5-17-2,-2-9 1,-5-11 0</inkml:trace>
          <inkml:trace contextRef="#ctx0" brushRef="#br0" timeOffset="911.052">7911 5786 114,'0'0'41,"0"0"-1,0 0 0,30 2-32,-30-2-1,44-4-2,-13 10-5,2 6 0,2 2 0,1 7 0,-13 4 0,-6 6 0,-10 1 0,-10 5 0,-13-6 0,-5-1 0,-9-3 0,0-6 0,-2-6 0,2-9 0,9 1 0,-2-23-4,23 16-36,0-28-1,2 7-2,5-4 1</inkml:trace>
          <inkml:trace contextRef="#ctx0" brushRef="#br0" timeOffset="90926.2006">8430 5206 76,'0'0'35,"0"0"-2,-16 12-1,16-12-32,15 27-30,-15-27-1,14 21-2,-14-21 0</inkml:trace>
          <inkml:trace contextRef="#ctx0" brushRef="#br0" timeOffset="90760.1911">8381 5482 53,'0'0'36,"0"0"2,0 0 0,-9 26-15,9-26-5,-9 23-4,9-23-4,-12 42-3,3-19-1,6 9-2,-6-4 1,7 4-2,-2-6-3,4 0 0,4-3 0,3-4 0,-7-19 0,26 16 0,1-5-9,-27-11-26,37-30-8,-10 4 2,-8-6-1</inkml:trace>
          <inkml:trace contextRef="#ctx0" brushRef="#br0" timeOffset="91471.2318">8669 5709 73,'-11'16'39,"11"-16"1,-11 17-1,11-17-18,-5 16-8,5-16-5,-2 23-2,2-23-4,6 24 1,-6-24-3,12 18 1,-12-18-1,16 2 1,-16-2 1,16-14-1,-16 14 1,21-23-2,-12 7-1,-9 16 2,12-25-3,-12 25 3,4-26-4,-6 10 3,-5-3-2,0 1 2,-4 2 1,-1 1-1,12 15 0,-23-14 0,23 14-1,-23 7-2,19 14-3,4-21-22,-17 26-12,19-7 2,-2-19-2,8 23-1</inkml:trace>
          <inkml:trace contextRef="#ctx0" brushRef="#br0" timeOffset="91850.2534">8857 5268 97,'0'0'40,"20"-4"0,-20 4 1,49 28-30,-33-10-1,21 24-2,-7 5-2,11 25-4,-9 9-2,1 21 0,-13 5 0,-3 13 0,-8-4 0,-9-4 0,-10-10 0,-6-10 0,-7-10 0,-7-17 0,0-9 0,-6-31 0,15-4-23,-4-16-20,8-6-2,17 1 2</inkml:trace>
        </inkml:traceGroup>
        <inkml:traceGroup>
          <inkml:annotationXML>
            <emma:emma xmlns:emma="http://www.w3.org/2003/04/emma" version="1.0">
              <emma:interpretation id="{E3F77583-DA4F-4CD3-9EBD-CA777150539B}" emma:medium="tactile" emma:mode="ink">
                <msink:context xmlns:msink="http://schemas.microsoft.com/ink/2010/main" type="inkWord" rotatedBoundingBox="12176,9226 13665,9194 13704,11028 12215,11060">
                  <msink:destinationLink direction="to" ref="{4FD11729-FC95-4D36-A89B-25075D7FB583}"/>
                </msink:context>
              </emma:interpretation>
              <emma:one-of disjunction-type="recognition" id="oneOf1">
                <emma:interpretation id="interp5" emma:lang="en-US" emma:confidence="0">
                  <emma:literal>win?</emma:literal>
                </emma:interpretation>
                <emma:interpretation id="interp6" emma:lang="en-US" emma:confidence="0">
                  <emma:literal>vis</emma:literal>
                </emma:interpretation>
                <emma:interpretation id="interp7" emma:lang="en-US" emma:confidence="0">
                  <emma:literal>Yin?</emma:literal>
                </emma:interpretation>
                <emma:interpretation id="interp8" emma:lang="en-US" emma:confidence="0">
                  <emma:literal>Yip</emma:literal>
                </emma:interpretation>
                <emma:interpretation id="interp9" emma:lang="en-US" emma:confidence="0">
                  <emma:literal>Yips</emma:literal>
                </emma:interpretation>
              </emma:one-of>
            </emma:emma>
          </inkml:annotationXML>
          <inkml:trace contextRef="#ctx0" brushRef="#br0" timeOffset="92750.305">11128 6489 103,'0'0'40,"0"0"1,-4 23-2,-3 12-26,-18-14-2,15 18-3,-8-10-8,7 7 0,-3-6 0,4 1 0,-3-3 0,-1 0 0,-2-3 0,-1 0 0,-1-1 0,0-5 0,4 1 0,-2-18-4,16-2-36,18-4-3,1-6 1,8-3 1</inkml:trace>
          <inkml:trace contextRef="#ctx0" brushRef="#br0" timeOffset="93042.3217">11179 6898 105,'0'0'40,"-16"25"0,9-6 1,-2 20-31,-2-18-1,17 12-3,-13-5-2,8 6-4,-4-6 0,3 0 0,2-9 0,-2-19 0,5 22 0,-5-22-16,0-18-25,0 18 0,7-26-1,-4 10 0</inkml:trace>
          <inkml:trace contextRef="#ctx0" brushRef="#br0" timeOffset="95282.4497">11659 6522 104,'-2'18'41,"0"-2"2,2-1-2,9 14-28,-9-29-3,-2 26-7,2-26-3,4 26 0,-4-26 0,3 20 0,-3-20 0,0 0 0,2 26 0,-2-26-23,0 0-18,0 0-1,0 0 1,0 0-2</inkml:trace>
          <inkml:trace contextRef="#ctx0" brushRef="#br0" timeOffset="92463.2885">10762 6538 96,'0'0'39,"-25"4"2,25-4-1,-3 28-25,3-28-2,-5 33-2,6-12-11,15 11 0,-3 1 0,6 2 0,-1 0 0,-1-1 0,3-6 0,-1-3 0,-3-4 0,-16-21 0,25 24 0,-25-24 0,28-1-16,-12-15-26,-4-4-1,1-4 1,-1-4 0</inkml:trace>
          <inkml:trace contextRef="#ctx0" brushRef="#br0" timeOffset="94790.4217">11412 6375 29,'17'-11'33,"-17"11"3,0 0 1,0 0-10,0 0-2,0 0-5,0 0-4,6 23-4,-22-21-4,16-2-2,-7 23-2,1-6-2,6-17-2,-1 34 0,2-19 0,5 3 0,1 1 0,-7-19 0,23 25 0,-7-25 0,8 3-8,-17-18-27,13-5-5,-1-4-2,-1-10 1</inkml:trace>
          <inkml:trace contextRef="#ctx0" brushRef="#br0" timeOffset="94961.4314">11528 6085 91,'0'0'35,"0"0"-1,-17-9 0,17 9-30,0 0-4,0 0-7,0 0-13,0 0-15,15 18 1,-15-18-1,-1 17 2</inkml:trace>
          <inkml:trace contextRef="#ctx0" brushRef="#br0" timeOffset="15830.9054">11966 5373 56,'0'0'37,"0"0"1,0 0-1,-18-18-15,18 18-5,0 0-4,0 0-3,0 0-3,20-9-1,-20 9-1,0 0-1,21-5-1,-3 10-3,-18-5 0,38 15 0,-16-7 0,4 6 0,-3 0 0,2 0 0,-6 1 0,1 0 0,-8 1 0,-10 0 0,-8 3 0,-8 1 0,-7-1 0,-7 6 0,-4-4 0,-5 2 0,0-2 0,5-2 0,0-2 0,6-6 0,10 1 0,-5-12 0,21 0-28,0 0-17,0 16 0,0-16 1</inkml:trace>
        </inkml:traceGroup>
        <inkml:traceGroup>
          <inkml:annotationXML>
            <emma:emma xmlns:emma="http://www.w3.org/2003/04/emma" version="1.0">
              <emma:interpretation id="{CD865D53-DC93-4598-8842-105F42AB317A}" emma:medium="tactile" emma:mode="ink">
                <msink:context xmlns:msink="http://schemas.microsoft.com/ink/2010/main" type="inkWord" rotatedBoundingBox="14813,8714 18775,8847 18728,10239 14767,10107"/>
              </emma:interpretation>
              <emma:one-of disjunction-type="recognition" id="oneOf2">
                <emma:interpretation id="interp10" emma:lang="en-US" emma:confidence="0">
                  <emma:literal>Md.),</emma:literal>
                </emma:interpretation>
                <emma:interpretation id="interp11" emma:lang="en-US" emma:confidence="0">
                  <emma:literal>Mtn.),</emma:literal>
                </emma:interpretation>
                <emma:interpretation id="interp12" emma:lang="en-US" emma:confidence="0">
                  <emma:literal>main)),</emma:literal>
                </emma:interpretation>
                <emma:interpretation id="interp13" emma:lang="en-US" emma:confidence="0">
                  <emma:literal>Mtn.],</emma:literal>
                </emma:interpretation>
                <emma:interpretation id="interp14" emma:lang="en-US" emma:confidence="0">
                  <emma:literal>Mtn.)"</emma:literal>
                </emma:interpretation>
              </emma:one-of>
            </emma:emma>
          </inkml:annotationXML>
          <inkml:trace contextRef="#ctx0" brushRef="#br0" timeOffset="97751.591">13341 5352 71,'16'-20'40,"-16"20"-2,18-12 4,-18 12-24,0 0-4,0 0-3,-6 23-2,3-2-3,8 19 0,-10 6-6,5 19 0,-7 5 0,1 11 0,-6-2 0,3 0 0,0-7 0,1-8 0,-1-12 0,3-13 0,5-11 0,1-28 0,0 0 0,17-2 0,-10-26 0,2-16 0,2-12 0,-1-14 0,1-11 0,5-7 0,-5 0 0,-1 4 0,1 5 0,-4 10 0,3 11 0,3 14 0,-1 11 0,-5 16 0,-7 17 0,0 0 0,14 40 0,-8-3 0,2 9 0,3 4 0,0 5 0,1-2 0,2-6 0,2-10 0,-2-9 0,5-9 0,-1-6 0,-18-13 0,20 3 0,-20-3 0,28-31 0,-11-1 0,8-10 0,-4-6 0,0-3 0,4 2 0,2 5 0,-6 9 0,-2 12 0,-19 23 0,18 18 0,-13 19 0,-7 10 0,1 11 0,1 5 0,1 8 0,1-1 0,5-3 0,2-9 0,2-5 0,6-10 0,-4-7 0,-1-8 0,-3-11 0,-9-17 0,0 0 0,16 6 0,-13-26 0,4-4 0,-3-11 0,6 5 0,-10-13 0,20 22-25,-15-10-20,-3 6 0,-2 8 2,0 17 2</inkml:trace>
          <inkml:trace contextRef="#ctx0" brushRef="#br0" timeOffset="98600.6396">14582 5213 71,'-2'-25'39,"2"25"0,-16-8 2,-10 2-25,22 31-2,-26-9-2,14 31-3,-22 2-2,4 20 0,-5 3-7,7 14 0,1 0 0,10 4 0,3-8 0,11-4 0,9-13 0,10-9 0,9-9 0,4-17 0,5-3 0,-5-24 0,19 1-41,-13-11-1,-2-6-2,-12-6 1</inkml:trace>
          <inkml:trace contextRef="#ctx0" brushRef="#br0" timeOffset="98871.6551">14672 5751 107,'9'31'41,"-13"-6"2,6 3-2,0 14-32,-13-5-1,11 12-2,-9-1-6,9-3 0,4-6 0,-2-4 0,-2-7 0,-2-12 0,2-16 0,0 0-12,26-16-25,-24-10-5,-2-11 0,-2-14 0</inkml:trace>
          <inkml:trace contextRef="#ctx0" brushRef="#br0" timeOffset="99133.6701">14637 5672 108,'0'0'42,"26"-16"0,-3 17 1,-5-4-34,15 14-1,-8-6-5,3 9-3,-1 2 0,-6 7 0,-10 1 0,-6 6 0,-16 0 0,-3 1 0,-7-4 0,-2-1 0,2-6 0,-2-10 0,2-5 0,1-10 0,20 5 0,-19-39-11,17 15-32,4-10-1,0-1 1,5-3-1</inkml:trace>
          <inkml:trace contextRef="#ctx0" brushRef="#br0" timeOffset="99413.6861">15099 5287 95,'0'0'40,"0"0"2,0 0-2,0 0-26,-12 26-5,1-10-4,11 7-2,-1-2-1,4 2-1,2-2-1,-5-21-2,16 31-4,-16-31-6,28-10-28,-10 1-2,0-10 2,-1-8-2</inkml:trace>
          <inkml:trace contextRef="#ctx0" brushRef="#br0" timeOffset="99592.6963">15216 4960 99,'-11'-28'39,"11"28"2,0 0-2,-33-14-29,33 14-5,-11 26-6,11-26-14,-19 19-24,19 1-1,0-4 0,5 1 0</inkml:trace>
          <inkml:trace contextRef="#ctx0" brushRef="#br0" timeOffset="101043.7793">15502 5415 33,'0'0'31,"0"0"4,0 0-8,0 0-2,0 0-4,0 0-5,-22 5-5,22-5-2,0 0-2,0 0-1,0 0-1,0 0-2,0 0 1,-14 18-1,14-18 0,0 0 0,-14 21-1,14-21 0,-12 26 0,7-10 0,5-16-1,-4 25 0,4-25-1,12 19 1,-12-19-1,18 11 2,-18-11-2,25-2 0,-8-5 0,-17 7 0,29-20 0,-29 20 0,19-29 0,-12 11 0,-3-1 0,-3 1 0,-4 2 0,3 16 0,-27-24 0,12 15 0,15 9 0,-29-12 0,29 12 0,-21-4-2,21 4-4,0 0-10,0 0-25,0 0-2,12 19 2,-12-19-2</inkml:trace>
          <inkml:trace contextRef="#ctx0" brushRef="#br0" timeOffset="101622.8124">15759 4986 78,'0'0'39,"0"0"1,0 0 1,-28-26-22,46 38-7,-18-12-1,23 9-4,-6 2-1,13 17-4,-5 2-2,12 17 0,-7 11 0,-2 14 0,2 7 0,-1 12 0,-10 8 0,1 5 0,-13-1 0,-9-1 0,-3-5 0,-10-6 0,-6-8 0,-5-8 0,-6-15 0,-3-11 0,1-12 0,2-14 0,11-9 0,-5-26 0,26 12-27,-23-25-18,14 8-2,-2-6 3</inkml:trace>
          <inkml:trace contextRef="#ctx0" brushRef="#br0" timeOffset="104111.9547">16441 5865 85,'-20'3'38,"20"-3"2,-23 11 2,6-29-24,33 29-4,-16-11-5,19-9 0,-19 9-9,41-9 0,-13-1 0,11 10 0,-2 2 0,7 1 0,5-3 0,8 4 0,10-8 0,2 6 0,-4 0 0,-3-1 0,-6-2 0,-10 1 0,-7-2 0,-12 0 0,-12 6 0,-15-4 0,0 0 0,-15-16-17,15 16-25,-20-20-4,20 20 3,-26-28-1</inkml:trace>
          <inkml:trace contextRef="#ctx0" brushRef="#br0" timeOffset="104429.973">17046 5652 87,'0'0'39,"28"-14"1,-28 14-6,41-2-14,-41 2-5,34-1-4,-19-3-4,10 11-5,-9-2-2,7 4 0,-5-2 0,-18-7 0,24 28 0,-17-3 0,-8-2 0,-1 7 0,-9 1 0,-1 3 0,-2-1 0,5-5 0,-3-1 0,-1-12 0,-1 1 0,-2-16 0,16 0 0,-37-10-14,20 3-30,-6 1-1,-2 3 0,4 3 1</inkml:trace>
        </inkml:traceGroup>
        <inkml:traceGroup>
          <inkml:annotationXML>
            <emma:emma xmlns:emma="http://www.w3.org/2003/04/emma" version="1.0">
              <emma:interpretation id="{A9C9A92A-EEA4-4116-BDAB-3CB677506205}" emma:medium="tactile" emma:mode="ink">
                <msink:context xmlns:msink="http://schemas.microsoft.com/ink/2010/main" type="inkWord" rotatedBoundingBox="19394,8839 21622,8752 21680,10228 19452,10315"/>
              </emma:interpretation>
              <emma:one-of disjunction-type="recognition" id="oneOf3">
                <emma:interpretation id="interp15" emma:lang="en-US" emma:confidence="0">
                  <emma:literal>Miami)</emma:literal>
                </emma:interpretation>
                <emma:interpretation id="interp16" emma:lang="en-US" emma:confidence="0">
                  <emma:literal>Mai)</emma:literal>
                </emma:interpretation>
                <emma:interpretation id="interp17" emma:lang="en-US" emma:confidence="0">
                  <emma:literal>Mini)</emma:literal>
                </emma:interpretation>
                <emma:interpretation id="interp18" emma:lang="en-US" emma:confidence="0">
                  <emma:literal>Midi)</emma:literal>
                </emma:interpretation>
                <emma:interpretation id="interp19" emma:lang="en-US" emma:confidence="0">
                  <emma:literal>Mililani)</emma:literal>
                </emma:interpretation>
              </emma:one-of>
            </emma:emma>
          </inkml:annotationXML>
          <inkml:trace contextRef="#ctx0" brushRef="#br0" timeOffset="121237.9344">19292 5782 66,'0'0'39,"0"0"0,0 0 2,0 0-15,-23 6-11,35 15-3,-12-21-1,12 31-5,-6-6-6,8 10 0,-7 2 0,2 7 0,-2-2 0,-2 5 0,-2-3 0,5-3 0,-7-4 0,-2-9 0,6-7 0,-5-21 0,0 0 0,14-34-15,-2 3-28,-10-13-1,0-7 1,-2-9 0</inkml:trace>
          <inkml:trace contextRef="#ctx0" brushRef="#br0" timeOffset="121555.9526">19304 5649 100,'0'0'40,"0"0"1,18-7-1,-18 7-27,24 3-6,-6 1-1,10 6-3,-1-1-1,1 5 1,0-2-3,-5 9 0,-2-5 0,0 5 0,-12 0 0,-3 4 0,-8-2 0,-9 2 0,-3-4 0,-5-6 0,-10 3 0,-2-7 0,-5-4 0,3-6 0,8 1 0,0-7 0,25 5 0,-31-9-11,31 9-6,0 0-23,28-2-3,-11-3 3,-17 5-1</inkml:trace>
          <inkml:trace contextRef="#ctx0" brushRef="#br0">19731 5287 82,'0'0'41,"0"0"-2,-19 1 2,-3-6-25,28 25-4,-6-20-4,-6 19-2,6-19-3,4 30-1</inkml:trace>
          <inkml:trace contextRef="#ctx0" brushRef="#br0" timeOffset="122050.9809">19881 4905 96,'-35'9'38,"17"12"1,-3-5-3,5-5-29,9 6-8,14 13-15,5-5-21,-4-8 0,6 6 0,-6-7-2</inkml:trace>
          <inkml:trace contextRef="#ctx0" brushRef="#br0" timeOffset="122495.0063">19994 5443 100,'0'0'39,"-7"19"2,7-19-1,0 0-30,-5 29-3,5-29-1,7 28-3,-4-11-1,4 1 0,0-2-1,-7-16 0,18 21 2,-18-21-3,27-4 0,-12-6 0,3-8 0,-2-5 0,-7-3 0,-4-2 0,-1-4 0,-8 6 0,-3 1 0,-5 6 0,-6 8 0,-3 6 0,3 5 0,-3 5 0,2 9 0,1-7-5,11 18-5,-11-14-24,18-11-8,9 26 0,-9-26 0</inkml:trace>
          <inkml:trace contextRef="#ctx0" brushRef="#br0" timeOffset="105515.0351">18070 5355 102,'0'0'40,"-19"11"2,15 5-1,9 17-29,-19-7-3,11 22 0,-10-1-9,8 15 0,-2 1 0,0 7 0,-4-1 0,4-4 0,-3-9 0,3-10 0,3-11 0,4-10 0,0-25 0,-2 15 0,2-15 0,0-30 0,4 2 0,3-14 0,-4-7 0,10-11 0,-3-5 0,-1-5 0,5-2 0,2 7 0,0 5 0,-3 13 0,-3 8 0,-1 14 0,-2 10 0,-7 15 0,0 0 0,9 36 0,-7-2 0,5 5 0,1 4 0,3 5 0,5-1 0,3-1 0,11-9 0,-1-9 0,-3-9 0,1-12 0,6-10 0,-3-9 0,0-13 0,0-10 0,-10-6 0,1-6 0,-4-4 0,-3 5 0,-1 2 0,-8 13 0,-5 31 0,0 0 0,0 0 0,-5 45 0,1 6 0,1 13 0,1 6 0,4 0 0,0-3 0,3-4 0,2-8 0,-2-8 0,2-10 0,-1-9 0,-1-8 0,-5-20 0,0 0 0,0 0 0,21-25 0,-17-14 0,13 13-31,-10-14-13,0-1 0,-1 1 0,-1-1 1</inkml:trace>
          <inkml:trace contextRef="#ctx0" brushRef="#br0" timeOffset="105985.0619">19191 5018 103,'0'0'40,"-32"23"2,9 2 0,4 15-30,-17-5-3,12 23-2,-13 4-7,7 13 0,-2 6 0,4 12 0,1 4 0,8 6 0,1-1 0,11-1 0,4-7 0,10-4 0,5-13 0,11-15 0,5-11 0,11-20 0,3-9 0,-3-30 0,19-2-25,-15-16-20,-4-1 0,-8-6 1</inkml:trace>
          <inkml:trace contextRef="#ctx0" brushRef="#br0" timeOffset="122834.0257">20199 6180 124,'-13'28'41,"-2"-2"1,-5 20-7,-10-27-26,14 7-5,-5-4-4,3-8 0,10 1-9,-12-22-19,20 7-13,0 0-2,0-31 2,9 6-1</inkml:trace>
          <inkml:trace contextRef="#ctx0" brushRef="#br0" timeOffset="123746.0778">21059 6144 113,'-2'23'41,"0"4"2,-7 3-1,-3 6-32,-4-6-4,5 9-6,4-9 0,5 0 0,2-6 0,0-24 0,11 23 0,-11-23-8,32-28-33,-18 0-2,-3-9 1,-6-14-1</inkml:trace>
          <inkml:trace contextRef="#ctx0" brushRef="#br0" timeOffset="123267.0504">20610 5774 92,'0'0'40,"0"0"2,0 0-1,25 8-28,-25-8-2,10 22-2,-10-22-2,16 40-7,-7-14 0,4 4 0,-3 2 0,4-1 0,0-2 0,-3-7 0,1-2 0,-12-20 0,29 17 0,-21-32-12,-8 15-30,20-37-1,-13 7 0,-2-7 0</inkml:trace>
          <inkml:trace contextRef="#ctx0" brushRef="#br0" timeOffset="123515.0646">20933 5631 91,'0'0'41,"0"0"1,2 25 0,-2-25-22,-11 51-10,-15-18-1,8 13-9,-3 0 0,0 3 0,-2-2 0,7-1 0,0-2 0,4-9 0,3-3 0,0-8 0,4-1 0,5-23 0,-5 27-12,5-27-30,0 0-2,8-25 2,3 4-2</inkml:trace>
          <inkml:trace contextRef="#ctx0" brushRef="#br0" timeOffset="124154.1012">21374 5111 89,'0'0'41,"0"0"1,-19 25 0,7 14-23,-17-25-8,21 21-3,-14-5-5,10 6-3,5-4 0,11 2 0,-4-5 0,8-2 0,-1-3 0,-7-24 0,36 20 0,-19-33 0,20 12-22,-17-26-21,3-11 0,-6-10 0,5-10 0</inkml:trace>
          <inkml:trace contextRef="#ctx0" brushRef="#br0" timeOffset="124309.11">21479 4742 118,'-29'23'39,"19"-2"2,-3 4-4,10-2-37,10 12-11,-2-7-26,4-5-5,5-2 2,4-4-1</inkml:trace>
          <inkml:trace contextRef="#ctx0" brushRef="#br0" timeOffset="124592.1262">21606 5494 120,'-6'25'42,"10"0"2,-13-1-2,21 4-35,-12-12-7,4 0 0,-4-16 0,7 21 0,-7-21 0,-3 16 0,8 5-7,-25-11-29,20-10-6,-12 29-2,12-29 3</inkml:trace>
          <inkml:trace contextRef="#ctx0" brushRef="#br0" timeOffset="125153.1583">21934 4844 121,'2'-24'44,"-2"24"1,30-25-9,-4 43-27,-6-10-9,15 24 0,-3 5 0,8 23 0,3 12 0,4 19 0,-1 16 0,-2 21 0,-10 11 0,-9 16 0,-16 8 0,-13 1 0,-8-4 0,-15-11 0,-12-14 0,-5-17 0,-5-16 0,-4-28 0,10-22 0,-1-41 0,18-9-18,-4-25-29,3-19-1,1-18 1</inkml:trace>
        </inkml:traceGroup>
      </inkml:traceGroup>
      <inkml:traceGroup>
        <inkml:annotationXML>
          <emma:emma xmlns:emma="http://www.w3.org/2003/04/emma" version="1.0">
            <emma:interpretation id="{23D6EF01-927C-4F24-9161-98A3B05DD876}" emma:medium="tactile" emma:mode="ink">
              <msink:context xmlns:msink="http://schemas.microsoft.com/ink/2010/main" type="line" rotatedBoundingBox="14655,11161 25215,11583 25140,13451 14581,13028"/>
            </emma:interpretation>
          </emma:emma>
        </inkml:annotationXML>
        <inkml:traceGroup>
          <inkml:annotationXML>
            <emma:emma xmlns:emma="http://www.w3.org/2003/04/emma" version="1.0">
              <emma:interpretation id="{FE7B5C87-D4C0-4434-941C-1BEF22DF1DD0}" emma:medium="tactile" emma:mode="ink">
                <msink:context xmlns:msink="http://schemas.microsoft.com/ink/2010/main" type="inkWord" rotatedBoundingBox="17447,11275 20376,11386 20314,13015 17385,12904"/>
              </emma:interpretation>
              <emma:one-of disjunction-type="recognition" id="oneOf4">
                <emma:interpretation id="interp20" emma:lang="en-US" emma:confidence="0">
                  <emma:literal>meiotic")</emma:literal>
                </emma:interpretation>
                <emma:interpretation id="interp21" emma:lang="en-US" emma:confidence="0">
                  <emma:literal>Meiotic",</emma:literal>
                </emma:interpretation>
                <emma:interpretation id="interp22" emma:lang="en-US" emma:confidence="0">
                  <emma:literal>meiotic",</emma:literal>
                </emma:interpretation>
                <emma:interpretation id="interp23" emma:lang="en-US" emma:confidence="0">
                  <emma:literal>maxi!)</emma:literal>
                </emma:interpretation>
                <emma:interpretation id="interp24" emma:lang="en-US" emma:confidence="0">
                  <emma:literal>Meiotic:)</emma:literal>
                </emma:interpretation>
              </emma:one-of>
            </emma:emma>
          </inkml:annotationXML>
          <inkml:trace contextRef="#ctx0" brushRef="#br0" timeOffset="326714.687">15941 8267 85,'0'0'39,"0"0"-1,20 0 3,-8 23-28,-12-23-4,18 46-1,-10-18-4,15 9-1,-1-4-2,1-1 0,-2-2-1,-2-9-2,-1 2-1,-18-23-5,32 14-22,-32-14-11,0 0 1,10-23 0,-10 0 0</inkml:trace>
          <inkml:trace contextRef="#ctx0" brushRef="#br0" timeOffset="326939.6998">16294 8236 99,'0'0'40,"0"0"2,0 0-2,-17 7-30,11 15-1,-11-1-4,4 9-2,-8 2-1,3 5-1,1-4-1,-1-1-1,8 1-3,-8-12-3,16 15-9,-5-14-24,7-22-2,2 25 1,-2-25-1</inkml:trace>
          <inkml:trace contextRef="#ctx0" brushRef="#br0" timeOffset="327180.7136">16381 8548 101,'0'0'41,"7"23"1,-5 0-2,-2-23-29,-11 35-3,4-12-4,5 9-2,-1-3-1,1 0-2,5 0-1,-1-9-4,16 10-7,-18-30-28,17 10 0,-17-10 0,16-31-1</inkml:trace>
          <inkml:trace contextRef="#ctx0" brushRef="#br0" timeOffset="327541.7343">16713 7773 104,'0'0'40,"12"-21"1,-12 21 0,0 0-31,0 0-3,-37 28 0,23-1-2,-4 3-5,0 3 0,3-1 0,2-2 0,10-6 0,12-8 0,-9-16 0,35 10-3,-2-8-7,-10-12-30,14-13-2,-1-7 0,-3-10 0</inkml:trace>
          <inkml:trace contextRef="#ctx0" brushRef="#br0" timeOffset="327691.7427">16891 7452 100,'-18'21'37,"9"-2"1,4 11-2,-2 3-35,7 8-8,2 1-27,-2-14-3,10 4 1,-4-11-1</inkml:trace>
          <inkml:trace contextRef="#ctx0" brushRef="#br0" timeOffset="327949.7576">16993 8039 101,'2'17'40,"-2"-17"0,-5 25 1,-13-16-33,18 14-1,-14-8-1,16 8-3,-4-3-3,2-20-3,11 35-6,-17-18-31,6-17-1,0 0 1,0 0-2</inkml:trace>
          <inkml:trace contextRef="#ctx0" brushRef="#br0" timeOffset="328563.7927">17435 7715 97,'-23'-24'39,"23"24"1,-13-20 1,-6 8-29,38 24-3,-19-12-1,46 32-3,-16 0-1,13 13-4,-6 13 0,0 14 0,-9 13 0,-5 10 0,-18 7 0,-14 8 0,-14 3 0,-8 3 0,-15-6 0,-4-4 0,-6-13 0,-4-14 0,9-12 0,6-20 0,14-5 0,-13-24-37,26-16-5,6-18-3,8-16 1</inkml:trace>
          <inkml:trace contextRef="#ctx0" brushRef="#br0" timeOffset="326112.6524">15592 8703 117,'-11'25'41,"-10"3"-1,-7 0-2,-27 14-44,11 4-33,3-9 0,2 3-1,2-8 0</inkml:trace>
          <inkml:trace contextRef="#ctx0" brushRef="#br0" timeOffset="323699.5145">13173 8167 88,'9'-25'38,"-9"25"1,6-21 1,-6 21-24,0 0-7,-8 23-1,8 17-3,-8 4-1,4 14 0,-5 7 0,0 9-4,1-6 0,2 1 0,-1-9 0,5-9 0,1-13 0,1-8 0,0-30 0,5 16 0,-1-32 0,1-15 0,4-17 0,1-13 0,1-13 0,-1-14 0,-2 0 0,-3 7 0,0 9 0,-5 14 0,-2 20 0,-3 22 0,5 16 0,-14 31 0,12 6 0,4 7 0,9 4 0,1-1 0,6-7 0,3-8 0,5-14 0,2-17 0,4-13 0,2-14 0,-2-15 0,-1-10 0,-1-3 0,-5-2 0,-4 5 0,-3 9 0,-1 10 0,-17 32 0,0 0 0,11 25 0,-7 18 0,-1 17 0,9 9 0,4 10 0,-1 0 0,6 2 0,-4-11 0,3-5 0,1-14 0,0-11 0,-7-8 0,-14-32 0,14 21 0,-14-21 0,14-21 0,-21-16-30,13 9-13,-6 0-1,1 0 1,-2 5 0</inkml:trace>
          <inkml:trace contextRef="#ctx0" brushRef="#br0" timeOffset="325030.5906">14510 8337 114,'0'0'40,"-16"-23"2,23-3-8,14 26-26,-5-5-2,16 12-3,-2 3-1,5 11-1,-1 7 0,-4 9 1,-11 4-2,-8 4 2,-13-1-2,-7 2 0,-9-7 0,-5-6 0,-1-7 0,-8-15-3,5 3-6,-15-16-31,16-14-3,1-8 2,7-6-2</inkml:trace>
          <inkml:trace contextRef="#ctx0" brushRef="#br0" timeOffset="324540.5626">14455 7945 98,'-19'4'39,"-13"8"3,-5 11-2,1 22-30,-2-2-1,16 20-1,-8 0-3,11 18-1,-4-2-4,12 7 0,4-3 0,6-6 0,6-5 0,-2-14 0,10-3-2,-1-33-8,25 3-23,-10-23-10,-1-16 1,1-11 0</inkml:trace>
          <inkml:trace contextRef="#ctx0" brushRef="#br0" timeOffset="324772.5759">14557 8404 110,'9'21'40,"-7"5"2,-6 6-2,-13 5-34,22 17-1,-5 1-2,2 6-2,0-1-1,5-9-2,5 0-4,-10-23-8,8-7-26,-10-21-1,0 0 1,20-12-2</inkml:trace>
          <inkml:trace contextRef="#ctx0" brushRef="#br0" timeOffset="325375.6104">14928 7973 99,'0'0'39,"11"-16"0,-11 16 0,0 0-29,0 0-3,-9 22-2,9-3-3,3 4-1,3 1-1,-3 4 0,4 1-1,6-5-1,-1-8-1,9 2-2,-21-18-1,41 5-7,-25-14-26,3-14 0,2-5 0,-10-12 1</inkml:trace>
          <inkml:trace contextRef="#ctx0" brushRef="#br0" timeOffset="325541.6199">15090 7652 109,'-21'0'40,"21"0"0,-14 16-1,14-16-35,-5 28-5,15-2-27,-1 1-11,-5-1 0,6 6 0,-3-8 0</inkml:trace>
          <inkml:trace contextRef="#ctx0" brushRef="#br0" timeOffset="325909.6408">15249 8127 83,'-10'24'37,"10"-6"-2,0-18 4,-23 23-29,30 1-1,-7-24-2,9 28-1,-9-28-3,23 13 1,-6-17-1,4-3-1,-1-9 0,-3-3 0,-6-4-2,-2 0 1,-4 0-1,-8 2 0,3 21-2,-29-26-1,29 26-5,-35 0-16,35 0-17,-25 19 1,17-3 0,6 5 0</inkml:trace>
        </inkml:traceGroup>
        <inkml:traceGroup>
          <inkml:annotationXML>
            <emma:emma xmlns:emma="http://www.w3.org/2003/04/emma" version="1.0">
              <emma:interpretation id="{1122BEE3-9E0E-43EA-9E32-178C2303AD06}" emma:medium="tactile" emma:mode="ink">
                <msink:context xmlns:msink="http://schemas.microsoft.com/ink/2010/main" type="inkWord" rotatedBoundingBox="20799,11622 23636,11735 23570,13388 20733,13274">
                  <msink:destinationLink direction="with" ref="{EEFE59E9-7341-4C7E-B76E-16A4ECA8E508}"/>
                </msink:context>
              </emma:interpretation>
              <emma:one-of disjunction-type="recognition" id="oneOf5">
                <emma:interpretation id="interp25" emma:lang="en-US" emma:confidence="0">
                  <emma:literal>Impieties)</emma:literal>
                </emma:interpretation>
                <emma:interpretation id="interp26" emma:lang="en-US" emma:confidence="0">
                  <emma:literal>Impieties,</emma:literal>
                </emma:interpretation>
                <emma:interpretation id="interp27" emma:lang="en-US" emma:confidence="0">
                  <emma:literal>Impinging,</emma:literal>
                </emma:interpretation>
                <emma:interpretation id="interp28" emma:lang="en-US" emma:confidence="0">
                  <emma:literal>Impinging)</emma:literal>
                </emma:interpretation>
                <emma:interpretation id="interp29" emma:lang="en-US" emma:confidence="0">
                  <emma:literal>T-Mobile)</emma:literal>
                </emma:interpretation>
              </emma:one-of>
            </emma:emma>
          </inkml:annotationXML>
          <inkml:trace contextRef="#ctx0" brushRef="#br0" timeOffset="334015.1045">19415 8016 52,'-5'-16'36,"5"16"-1,-2-21 2,-7 5-18,9 16-5,0 0-1,0 0-3,-10 19-3,6 10 0,-12 2-2,6 13-2,-3 5 1,1 11-1,0 2-1,4 6-1,0 1 1,1 4-2,3-6 1,4 2 0,-2-8 0,4-4-1,-4-10 0,1-8 2,4-11-2,-3-11 0,0-17 0,0 0 0,4-16 0,-3-13 0,5-14 0,-1-11 0,4-11 0,3-11 0,0-6 0,1-3 0,-3 5 0,-1 2 0,2 10 0,-4 8 0,-4 13 0,1 8 0,-6 13 0,-1 6 0,3 20 0,0-19 0,0 19 0,0 0 0,14 25 0,-7-4 0,3 7-2,-1 7 2,5 4 0,2 1-1,-2 0 1,2-3-1,-2-5 1,4-6 0,0-6 0,-2-8 0,-16-12 0,26 7 0,-26-7 0,25-14 0,-13-2 1,-1-9-1,1-6 1,6-8-1,-1-3 0,8-4 0,-5 1 0,-6 4 0,3 4 0,-4 11 0,-4 5 0,-9 21-1,10-20 1,-10 20 0,0 0 0,0 0 0,-3 29 0,1-7 1,2 8 1,-2 11-2,-1 6 0,-5 9 0,5 4 0,-1 3 0,3 2 0,4 2 0,-3-2 0,4 0 0,6-5 0,3-4 0,1-5 0,3-5 0,-4-6 0,-3-8 0,3-6 0,-3-8 0,-10-18 0,13 21 0,-13-21 0,0 0-4,0 0-14,0 0-24,0 0-1,0 0 1,0 0-1</inkml:trace>
          <inkml:trace contextRef="#ctx0" brushRef="#br0" timeOffset="334480.1311">20275 8042 83,'0'0'39,"-21"-3"1,3 15 1,0 11-23,-10-2-9,16 21-1,-8-3-1,11 15-4,-3 4 0,3 13-1,2 1 0,0 5-2,4-2 0,-1 1 0,6-4 0,0-7 0,3-3 0,2-15 0,7-3-7,-7-23-2,23 4-21,-30-25-13,28 5 2,-28-5-2,22-32 3</inkml:trace>
          <inkml:trace contextRef="#ctx0" brushRef="#br0" timeOffset="335053.1639">20397 8543 71,'3'-30'38,"8"6"1,-1-3 0,4-15-22,16 26-6,-14-12-1,18 18-3,-11 1-3,1 14-1,-2 6 0,-1 15-1,-9 6 1,-5 8-1,-5 2-1,-6 2 1,-4-4-1,-1-4 1,-2-6-2,1-8 0,10-22 0,-27 20-3,27-20-1,-30-14-5,30 14-16,-28-20-16,5 1-1,0-4 0,2 2 0</inkml:trace>
          <inkml:trace contextRef="#ctx0" brushRef="#br0" timeOffset="334774.1478">20409 8564 81,'0'0'40,"0"0"0,16 23 1,-4 12-27,-24-7-4,17 23 0,-17-3-5,6 11-2,6-1-1,-1-1 0,1-6-2,7-9 0,-4-5-1,-1-16-3,9 2-4,-11-23-8,0 0-23,10-30-3,-8 0 2,-7-12-2</inkml:trace>
          <inkml:trace contextRef="#ctx0" brushRef="#br0" timeOffset="335361.1815">20850 8091 88,'0'0'37,"9"-21"2,-9 21-1,0 0-28,0 0-2,-9 25-1,-5-4-3,11 11-2,-3 1 0,4 4-1,4 0-1,7-7-3,5-2-3,-14-28-7,39 7-26,-20-11 0,-1-13-1,5-10 0</inkml:trace>
          <inkml:trace contextRef="#ctx0" brushRef="#br0" timeOffset="336255.2326">20998 9072 109,'-28'28'40,"12"-12"1,-8 5-1,2 4-36,-6-1 1,14 1-5,0 3-2,14-28-6,-14 35-16,14-35-16,0 0 0,0 0 1,0 0-1</inkml:trace>
          <inkml:trace contextRef="#ctx0" brushRef="#br0" timeOffset="335533.1914">20986 7861 95,'0'0'38,"-2"27"0,2-27-1,-16 26-32,13-5-4,8 7-19,2-1-20,-5-6 2,9 5-3,-8-7 3</inkml:trace>
          <inkml:trace contextRef="#ctx0" brushRef="#br0" timeOffset="335993.2177">21089 8395 79,'-6'23'40,"6"-23"-1,0 0 1,7 32-24,-23-29-5,18 13-4,-2-16-4,-3 21-2,3-21 0,0 0 0,16 18 0,-16-18-1,31-9 1,-11-1-1,3-5 0,3-4 1,-10 0-1,-5-2 0,-3-4 0,-4 2 0,-8 2 0,-4 0 0,8 21-1,-37-23 0,17 20-1,-1 3-2,10 17-4,-13-4-21,13 6-11,6 7 1,3-1-1,9 3 1</inkml:trace>
          <inkml:trace contextRef="#ctx0" brushRef="#br0" timeOffset="336594.252">21150 8782 76,'0'0'39,"18"-7"0,-18 7 1,0 0-24,37 14-6,-37-14-1,26 26-2,-15-10-3,7 7-1,-2-4 0,5 2-2,-4 2-1,-2-3-1,-1 2-3,-14-22-1,28 36-5,-28-36-12,0 0-19,0 0 1,19 3-1,-19-3 2</inkml:trace>
          <inkml:trace contextRef="#ctx0" brushRef="#br0" timeOffset="336830.2655">21597 8582 94,'0'0'40,"0"0"1,-21 30 0,-8-9-29,17 24-2,-16-6-4,5 10-2,-4 0-2,8-1-1,1-6 0,-1-7-1,8-7 0,1-7-1,-3-3-2,13-18-7,0 0-29,0 0-3,0 0 1,0 0-1</inkml:trace>
          <inkml:trace contextRef="#ctx0" brushRef="#br0" timeOffset="337030.277">21539 9033 100,'0'25'40,"0"-2"1,-14 7-1,15 6-33,-18-2 0,13 6-2,-1-5-2,0-1-4,1-4-2,-1-14-5,24-1-23,-19-15-9,25-19 0,-13-7 0</inkml:trace>
          <inkml:trace contextRef="#ctx0" brushRef="#br0" timeOffset="338296.3494">22102 9290 101,'3'19'40,"-3"-19"0,-7 34 0,5-5-29,-24-15-4,5 9-2,-11-2-4,-7 2-2,4 2-5,-9-11-22,8-2-11,6-1-2,6-8 2,4-3-2</inkml:trace>
          <inkml:trace contextRef="#ctx0" brushRef="#br0" timeOffset="337390.2976">21959 8153 73,'0'0'40,"0"0"-1,19 7 1,-26 14-18,7-21-13,-5 32-2,-4-15-2,5 10-3,6-6-1,0-2 0,0 0-1,-2-19-2,17 25-2,-17-25-2,41 9-7,-41-9-25,34-14-3,-15-2 2,-1-9 0</inkml:trace>
          <inkml:trace contextRef="#ctx0" brushRef="#br0" timeOffset="337579.3084">22116 7884 96,'0'0'39,"0"0"0,-21-9-1,21 9-29,0 0-2,-18 23-4,4-7-6,7 19-12,3-3-24,-6 1 0,3 6 1,-2-4-3</inkml:trace>
          <inkml:trace contextRef="#ctx0" brushRef="#br0" timeOffset="337834.323">22121 8394 91,'0'0'38,"5"26"3,-5-26-2,-10 16-27,13 3-3,-3-19-3,-5 21-3,5-21-5,-7 20-3,19-1-12,-12-19-21,0 0-3,16 9 1,-16-9-1</inkml:trace>
          <inkml:trace contextRef="#ctx0" brushRef="#br0" timeOffset="329074.822">17890 8418 94,'19'-10'39,"8"4"1,3 1 0,-9-7-30,27 12-1,-1-9-2,12 7-2,4-3-2,8 3-1,-4-1 0,2-1-2,-4 1 1,-8-3-2,-5 5 0,-7-1-1,-7 5-3,-15-6-3,7 19-9,-14-13-24,-16-3-1,0 0 2,0 0-2</inkml:trace>
          <inkml:trace contextRef="#ctx0" brushRef="#br0" timeOffset="329382.8396">18619 8323 101,'7'-19'40,"-7"19"2,32-12 0,-32 12-31,48-14-3,-22 5-1,8 11-3,-4-2-4,1 7 0,-8 3 0,-7 11 0,-11 2 0,-5 7 0,-12 0 0,0 7 0,-6-4 0,2 4 0,-1-5 0,4-6 0,1-1 0,-1-8 0,1 3 0,-11-24 0,2 9-42,-7-6-3,-8-12 0,-4-1 0</inkml:trace>
          <inkml:trace contextRef="#ctx0" brushRef="#br0" timeOffset="338940.3862">22471 8703 35,'16'-12'33,"-13"-9"3,-3 21 1,0 0-12,0-30-2,0 30-6,0 0-5,0 0-3,0 0-2,27 28-2,-17-9-2,-6 11 0,12 0-1,1 7 0,-3 1-1,8 3 0,-14-4-1,6-2 1,6-7-1,-1-3-1,-1-4-2,-2-11-2,-6 6-4,-10-16-10,0 0-21,0 0-1,0-25 1,-5 6-1</inkml:trace>
          <inkml:trace contextRef="#ctx0" brushRef="#br0" timeOffset="339173.3996">22878 8583 98,'23'-1'39,"-23"1"2,-17 37-1,10 5-30,-23-9-1,5 22-2,0-6-3,6 7-2,-8-5 0,11-4-1,-5-6 1,0-10-2,14-4-3,7-27-2,-7 35-4,-11-26-26,18-9-6,0 0 0,0 0-1</inkml:trace>
          <inkml:trace contextRef="#ctx0" brushRef="#br0" timeOffset="339533.4202">22870 9100 90,'17'-3'38,"1"1"-1,-18 2 3,0 0-31,40-4 0,-40 4-1,23 11-3,-23-11 0,6 28-1,-15-12 1,0 10-2,-14-5-1,4 6-2,-13-5 0,2 3 0,9-6 0,7 1 0,14-20 0,-14 21 0,14-21 0,0 0 0,0 0 0,31 5 0,-6-9 0,-7-11-3,12 15-10,-30 0-26,37-27-3,-11 13 1,-10-2-1</inkml:trace>
          <inkml:trace contextRef="#ctx0" brushRef="#br0" timeOffset="340083.4516">23156 8040 57,'-11'-17'34,"11"17"0,0 0 0,0 0-18,0 0-2,0 0-4,0 0-1,0 0-2,-16 10-1,16-10-2,-16 32 0,4-13-1,8 6-1,-3-2 0,2 1-2,8-1 1,-1-5-2,0-2 2,-2-16-1,25 10 0,-25-10-1,24 0 0,-24 0-1,25-10-2,-25 10-7,32-20-24,-32 20-4,0 0 0,0 0 0</inkml:trace>
          <inkml:trace contextRef="#ctx0" brushRef="#br0" timeOffset="340550.4783">23231 7717 102,'0'0'38,"0"0"2,0 0-2,0 0-31,0 0-2,0 0-1,0 0-4,0 0-3,0 0-4,0 0-18,-3 19-14,3-19 2,-2 20-1,-1-4-2</inkml:trace>
          <inkml:trace contextRef="#ctx0" brushRef="#br0" timeOffset="341399.5269">23306 8438 82,'3'-23'37,"-3"23"1,21-18 1,-26 2-28,21 15-3,-16 1 0,0 0-3,18-18-2,-18 18-1,28 0-1,-28 0 0,23 7 0,-23-7 0,17 12 0,-17-12 0,15 18 0,-15-18 1,-4 25 1,-12-10-1,-3 1 1,-1 0-1,1 0 1,-1 0-3,-4-2 0,6 0 0,0-4 0,18-10 0,-12 23 0,12-23 0,14 21 0,-14-21 0,23 20 0,-23-20 0,21 19 0,-1-16 0,1 3 0,-21-6-8,39 7-16,-20-7-16,-19 0-3,0 0 2,0 0-1</inkml:trace>
          <inkml:trace contextRef="#ctx0" brushRef="#br0" timeOffset="342159.5704">23636 7898 68,'0'0'38,"9"-19"1,-9 19 1,0 0-16,0 0-8,21 0-6,-21 0-2,0 0-3,0 0 0,0 23-3,0-23-2,24 37 0,-24-4 0,6 9 0,-3 6 0,-3 11 0,13 5 0,-8 11 0,-12 9 0,10 8 0,-10 3 0,-7 5 0,7 0 0,-7-2 0,-11 1 0,-7-4 0,-8-7 0,-10-8 0,8-11 0,2-8 0,1-11 0,7-6 0,-5-11 0,10-8 0,6-6 0,21-19 0,-19 23 0,19-23 0,0 0 0,-36 9-18,36-9-26,0 0-1,-10-20 2,10 20-2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43.0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775ADA-F797-4031-8919-49104FC37F95}" emma:medium="tactile" emma:mode="ink">
          <msink:context xmlns:msink="http://schemas.microsoft.com/ink/2010/main" type="writingRegion" rotatedBoundingBox="9735,15797 16120,13139 16712,14561 10327,17219">
            <msink:destinationLink direction="with" ref="{461BE8F6-D1D0-42D0-89B5-22EE1ECBCA99}"/>
          </msink:context>
        </emma:interpretation>
      </emma:emma>
    </inkml:annotationXML>
    <inkml:traceGroup>
      <inkml:annotationXML>
        <emma:emma xmlns:emma="http://www.w3.org/2003/04/emma" version="1.0">
          <emma:interpretation id="{702D0366-A6B7-42C5-8061-BC33F84C9C56}" emma:medium="tactile" emma:mode="ink">
            <msink:context xmlns:msink="http://schemas.microsoft.com/ink/2010/main" type="paragraph" rotatedBoundingBox="9735,15797 16120,13139 16712,14561 10327,17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B3676A-18BC-4FAD-99D1-5E275B1C757A}" emma:medium="tactile" emma:mode="ink">
              <msink:context xmlns:msink="http://schemas.microsoft.com/ink/2010/main" type="line" rotatedBoundingBox="9735,15797 16120,13139 16712,14561 10327,17219"/>
            </emma:interpretation>
          </emma:emma>
        </inkml:annotationXML>
        <inkml:traceGroup>
          <inkml:annotationXML>
            <emma:emma xmlns:emma="http://www.w3.org/2003/04/emma" version="1.0">
              <emma:interpretation id="{25AC1AA9-0C3B-479A-9F9E-31246A91A54A}" emma:medium="tactile" emma:mode="ink">
                <msink:context xmlns:msink="http://schemas.microsoft.com/ink/2010/main" type="inkWord" rotatedBoundingBox="13415,14265 16120,13139 16712,14561 14007,15687">
                  <msink:destinationLink direction="with" ref="{903ECE3D-8C1D-41A5-B4FE-2B9164D1DE44}"/>
                </msink:context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two</emma:literal>
                </emma:interpretation>
                <emma:interpretation id="interp2" emma:lang="en-US" emma:confidence="0">
                  <emma:literal>trot</emma:literal>
                </emma:interpretation>
                <emma:interpretation id="interp3" emma:lang="en-US" emma:confidence="0">
                  <emma:literal>tot</emma:literal>
                </emma:interpretation>
                <emma:interpretation id="interp4" emma:lang="en-US" emma:confidence="0">
                  <emma:literal>toot</emma:literal>
                </emma:interpretation>
              </emma:one-of>
            </emma:emma>
          </inkml:annotationXML>
          <inkml:trace contextRef="#ctx0" brushRef="#br0">4198 4149 19,'-8'-18'25,"8"18"2,0 0-7,-19-16-2,19 16-1,-26-26-3,26 26-4,-38-41 0,24 15-3,-10-18-1,4 2-1,-3-9-1,6 0-1,-1 0 0,4 5-1,2 4-1,3 12 0,7 11-2,2 19-2,0 0-7,0 0-19,0 0-3,21 21-3,-21-21 2</inkml:trace>
          <inkml:trace contextRef="#ctx0" brushRef="#br0" timeOffset="642.0367">4807 3917 38,'0'0'24,"0"0"-3,0 0 1,0 0-4,0 0-3,0 0-4,-29-9 0,29 9-3,-19-13 0,19 13-2,-18-31-1,11 6 1,-7-12-2,0 0 0,-6-10-2,3 0 1,-3-4-1,1 5 0,1 4-1,2 3 0,-1 7-1,8 8 0,0 5-1,4 3-3,5 16-4,0 0-16,0 0-13,0 0 2,0 0-2,32 35 2</inkml:trace>
          <inkml:trace contextRef="#ctx0" brushRef="#br0" timeOffset="1423.0813">5486 3514 16,'0'0'24,"-16"-3"1,16 3 0,0 0-9,-26 5-4,26-5-1,-36-2-2,21 7-1,-8-12 1,23 7 0,-34-12 0,34 12-1,-33-31 0,18 13-3,-6-12 0,5 2-1,-7-11 0,4 2-2,-4-1 1,5 3-2,-5-1 0,9 5 0,-2 4-1,6 6 1,-1 6-2,1-3-2,10 18-3,-13-26-9,17 10-21,-4 16 0,2-28-1,-2 28 1</inkml:trace>
          <inkml:trace contextRef="#ctx0" brushRef="#br0" timeOffset="2157.1234">5696 3050 30,'16'-8'29,"-16"8"0,0 0-3,0 0-3,0 0-3,0 0-5,-32 0-3,32 0-4,-17 1 0,17-1-3,-25-10-1,25 10 0,-35-28-2,19 7 0,-5-9 0,-1-5-1,-4-9 0,1 0 1,-1-2-2,1 6 1,0 3 0,2 7 0,4 5-1,1 8 0,18 17-6,-26-13-6,26 13-18,0 0-7,0 0 0,30-1-2</inkml:trace>
          <inkml:trace contextRef="#ctx0" brushRef="#br0" timeOffset="2915.1667">6155 2607 29,'0'0'30,"0"0"3,0 0-1,0 0-10,-33 0-6,33 0-2,-29-10-4,29 10-4,-38-19-1,15 6-1,-9-6-2,4-4-1,-6-3 1,-1-6-2,-4-5 0,4 2 0,-3-2 0,5 6 0,5 1 0,5 7 0,5 5-1,18 18-1,-19-16-5,19 16-9,0 0-19,0 0 0,0 0-1,0 0 1</inkml:trace>
          <inkml:trace contextRef="#ctx0" brushRef="#br0" timeOffset="3666.2097">6381 1920 10,'0'0'28,"0"0"1,0 0 4,0 0-10,-33-22-4,11 20-2,-16-10-3,7 12-4,-21-9-3,9 11-2,-12-8-1,3 6-1,-3-3-1,2 4 0,-2-2-1,9 2-1,9-1 1,4 2-1,8 0-1,5-2-2,20 0-4,0 0-16,0 0-13,22-12 2,-3-2-3,18 7 2</inkml:trace>
          <inkml:trace contextRef="#ctx0" brushRef="#br0" timeOffset="-32272.8459">85 4755 16,'0'0'19,"0"0"-1,0 0-7,-16-4-2,16 4-2,0 0 1,0 0-4,0 0-1,0 0-1,16-10 2,-16 10 0,0 0 0,0 0 0,19-2 0,-19 2 0,0 0 0,0 0-1,9 16 1,-9-16-2,0 0 0,0 0 1,19 0-1,-19 0 0,20-14 0,-20 14 0,19-16-1,-19 16 1,21-16-1,-21 16 0,20-12 0,-20 12 0,0 0 0,21-14 0,-21 14 0,0 0 0,23-13 0,-23 13 0,18-12 0,-18 12-1,19-12 1,-19 12 0,23-14 0,-23 14 0,25-13-1,-25 13 1,23-8-1,-23 8 1,22-6-1,-22 6 1,20-5 1,-20 5-1,16-5 0,-16 5 1,0 0-1,21-14 1,-21 14-1,18-14 0,-18 14 1,19-20-2,-19 20 1,23-17-1,-23 17 1,25-12-1,-25 12 0,19-11 1,-19 11-1,18-7 0,-18 7 0,17-2 0,-17 2 1,23-7-1,-23 7 0,23-9 1,-23 9-1,32-10 1,-16 3-1,0-2 1,0 4-1,-16 5 0,32-13 1,-32 13-1,30-10 0,-15 6 0,-15 4 1,27-12-1,-27 12 0,25-10 1,-25 10 0,23-11-1,-23 11 1,21-14 0,-21 14-1,17-12 1,-17 12-1,22-13 0,-22 13 1,19-10-1,-19 10 0,16-9 0,-16 9 0,0 0 0,18-7 0,-18 7 0,0 0 1,0 0-1,17-9 0,-17 9 0,0 0 0,20-14 0,-20 14 0,0 0 0,0 0 1,19-16-1,-19 16 0,0 0 0,0 0 0,0 0 0,16-7 0,-16 7 0,0 0 0,0 0 0,18-7 1,-18 7-1,0 0 0,0 0 0,0 0 0,0 0 0,0 0 1,0 0-1,0 0 0,0 0 0,0 0 0,0 0 0,0 0 0,0 0 0,0 0 0,0 0 0,0 0 0,0 0 0,0 0 0,0 0 0,15-5 0,-15 5 0,0 0 0,0 0 0,0 0 0,0 0 0,18-12 0,-18 12 0,0 0 0,0 0 0,0 0 0,0 0 0,0 0 0,0 0 0,0 0 0,0 0 0,0 0 0,0 0 0,0 0 0,0 0 0,16-11 0,-16 11 0,0 0 0,0 0 0,0 0 0,0 0 0,0 0 0,0 0 0,0 0 0,0 0 0,0 0 0,0 0 0,0 0 0,0 0 0,0 0 0,0 0 0,0 0 0,0 0 0,0 0 0,0 0 0,0 0 0,0 0 0,0 0 0,0 0 0,0 0 0,0 0 0,0 0 0,0 0 0,0 0 0,0 0 0,0 0 1,0 0-1,0 0-2,19-5-5,-19 5-23,0 0-4,0 0 1,4 16-3</inkml:trace>
          <inkml:trace contextRef="#ctx0" brushRef="#br1" timeOffset="-37204.1278">881 5001 9,'0'0'11,"0"0"-2,0 0-3,0 0-1,0 0 2,0 0 0,0 0 1,0 0 1,0 0 0,0 0 0,16 16-1,-16-16-1,0 0-1,16 14-1,-16-14 0,15 5-1,-15-5-1,22-4-1,-22 4 0,24-8 1,-24 8-2,23-9 1,-23 9-1,21-9 0,-21 9 0,18-3-1,-18 3 1,0 0 0,21-4 0,-21 4 0,16-9 0,-16 9 0,23-14 0,-7 7 0,-16 7 0,28-21 0,-28 21 0,28-19 0,-12 12-1,-16 7 1,25-11-1,-25 11 1,18-7-1,-18 7 1,0 0 0,19-2-1,-19 2 1,0 0 0,16-7-1,-16 7 1,18-7-1,-18 7 1,17-8-1,-17 8 1,20-9-1,-20 9 1,16-6-1,-16 6 0,0 0 1,21-7-1,-21 7 1,16-7-1,-16 7 0,19-12 1,-19 12-1,25-14 1,-25 14-1,26-16 0,-26 16 0,29-16 0,-14 9 1,1 0-1,2 0 0,-2-1 0,0 1 0,1-2 0,-1 2 0,0 0 0,-16 7 0,25-9 1,-25 9-1,16-9 0,-16 9 0,0 0 0,0 0 2,19-10-2,-19 10 0,0 0 0,20-11 0,-20 11 1,0 0-1,23-9 0,-23 9 0,0 0 0,19-10 1,-19 10-1,0 0 0,21-13 0,-21 13 0,18-12 0,-18 12 1,16-10-1,-16 10 0,0 0 0,16-15 1,-16 15-1,0 0 0,0 0 0,0 0 0,15-5 0,-15 5 1,0 0-1,22-2 0,-22 2 0,0 0 0,23-8 0,-23 8 0,0 0 0,17-7 0,-17 7 0,0 0 1,0 0-1,16-9 0,-16 9 0,0 0 0,0 0 0,0 0 0,18-14 0,-18 14 0,0 0 0,12-18 0,-12 18 0,0 0 0,16-10 0,-16 10 0,0 0 0,16-9 0,-16 9 0,0 0 1,0 0-1,16-4 0,-16 4-1,0 0 1,0 0 0,0 0 1,17-10-1,-17 10 0,0 0 0,0 0 0,0 0 0,0 0 0,0 0 0,15-16 0,-15 16 0,0 0 1,0 0-1,0 0 0,0 0 0,0 0 0,0 0-1,0 0-2,0 0-5,0 0-10,0 0-13,5-18 0,-5 18-1,0 0 0</inkml:trace>
          <inkml:trace contextRef="#ctx0" brushRef="#br0" timeOffset="-1229.0702">2291 4289 22,'0'0'26,"0"0"0,0 0-5,0-23-2,0 23-1,4-26-4,-4 26-4,8-44 0,3 18-2,-2-15-2,7 4-1,-4-10-1,4 1-1,0-3-1,3 9 0,-5 3-1,2 7 1,-9 9-2,-7 21 1,15-23-1,-15 23-2,0 0-6,0 0-19,-2 19-8,2-19 1,0 23-1</inkml:trace>
          <inkml:trace contextRef="#ctx0" brushRef="#br0" timeOffset="-600.0343">3292 4351 20,'0'0'26,"0"0"-4,0-18-2,0 18 1,-5-23-3,-2 0-4,7 2-4,-11-16-3,6 4-2,-4-9-2,7 3-1,0-3 1,2 7-2,-1 3-1,2 6 1,5 8-2,-6 18-4,10-17-7,-10 17-18,0 0-1,21 3-1,-21-3 1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5: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38B61D-327B-4820-BFEC-0DB8D80B0050}" emma:medium="tactile" emma:mode="ink">
          <msink:context xmlns:msink="http://schemas.microsoft.com/ink/2010/main" type="writingRegion" rotatedBoundingBox="6709,11476 13657,11701 13612,13105 6664,12880"/>
        </emma:interpretation>
      </emma:emma>
    </inkml:annotationXML>
    <inkml:traceGroup>
      <inkml:annotationXML>
        <emma:emma xmlns:emma="http://www.w3.org/2003/04/emma" version="1.0">
          <emma:interpretation id="{D4853CDB-E84D-4A4A-9679-DD4CF63F887A}" emma:medium="tactile" emma:mode="ink">
            <msink:context xmlns:msink="http://schemas.microsoft.com/ink/2010/main" type="paragraph" rotatedBoundingBox="6709,11476 13657,11701 13612,13105 6664,12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1415D0-DBAD-4709-A2DC-612DDBAC591E}" emma:medium="tactile" emma:mode="ink">
              <msink:context xmlns:msink="http://schemas.microsoft.com/ink/2010/main" type="line" rotatedBoundingBox="6709,11476 13657,11701 13612,13105 6664,12880"/>
            </emma:interpretation>
          </emma:emma>
        </inkml:annotationXML>
        <inkml:traceGroup>
          <inkml:annotationXML>
            <emma:emma xmlns:emma="http://www.w3.org/2003/04/emma" version="1.0">
              <emma:interpretation id="{A9D66129-284B-4C9E-A964-32A4D00B1E93}" emma:medium="tactile" emma:mode="ink">
                <msink:context xmlns:msink="http://schemas.microsoft.com/ink/2010/main" type="inkWord" rotatedBoundingBox="6709,11476 13657,11701 13612,13105 6664,12880"/>
              </emma:interpretation>
              <emma:one-of disjunction-type="recognition" id="oneOf0">
                <emma:interpretation id="interp0" emma:lang="en-US" emma:confidence="0">
                  <emma:literal>M(p';vi:).</emma:literal>
                </emma:interpretation>
                <emma:interpretation id="interp1" emma:lang="en-US" emma:confidence="0">
                  <emma:literal>^M(p';vi:).</emma:literal>
                </emma:interpretation>
                <emma:interpretation id="interp2" emma:lang="en-US" emma:confidence="0">
                  <emma:literal>am-piggy-cit</emma:literal>
                </emma:interpretation>
                <emma:interpretation id="interp3" emma:lang="en-US" emma:confidence="0">
                  <emma:literal>Tm-piggy-cit</emma:literal>
                </emma:interpretation>
                <emma:interpretation id="interp4" emma:lang="en-US" emma:confidence="0">
                  <emma:literal>cm-piggy-cit</emma:literal>
                </emma:interpretation>
              </emma:one-of>
            </emma:emma>
          </inkml:annotationXML>
          <inkml:trace contextRef="#ctx0" brushRef="#br0">5234 7891 100,'0'0'37,"0"0"1,12-16 0,-12 16-26,0 0-3,11-16-3,-11 16-3,21 2-1,-21-2 0,24 9 0,-24-9-1,15 16 2,-15-16-1,-4 21-2,4-21 0,-21 28 0,7-11 0,-2-1 0,0 2 0,0-2 0,9-1 0,7-15 0,11 23 0,8-16 0,4-8 0,12 9-2,-5-8-39,0 0 1,-7 4-3,-7 1 1</inkml:trace>
          <inkml:trace contextRef="#ctx0" brushRef="#br0" timeOffset="1430.0817">5763 8292 63,'-5'-25'37,"5"25"2,-5-26 1,3 6-10,2 20-15,0 0-3,0 0-2,-14-19-3,14 19-5,0 0-2,-6 35 0,-4-9 0,-1 13 0,-1 5 0,5 10 0,-2 4 0,-2 0 0,8-7 0,-4-5 0,7-11 0,3-7 0,-1-10 0,-2-18 0,0 0 0,0 0 0,4-21 0,-3-7 0,-1-9 0,9-11 0,0-10 0,7-5 0,-2-7 0,5 1 0,-1 4 0,1 9 0,3 12 0,-8 11 0,-4 15 0,-10 18 0,0 18 0,2 13 0,0 10 0,3 6 0,2 6 0,2 5 0,3-4 0,6-6 0,3-8 0,-1-10 0,-3-7 0,1-12 0,-18-11 0,32-20 0,-16-8 0,1-12 0,3-13 0,1-7 0,2 2 0,-4 4 0,-1 8 0,-7 11 0,-1 12 0,-10 23 0,0 0 0,9 37 0,-11-4 0,6 11 0,1 2 0,2 7 0,2-1 0,3 1 0,-1-2 0,-1-3 0,1-6 0,0-2 0,-3-5 0,-2-5 0,-1-9 0,-5-21 0,7 21 0,-7-21 0,25-10 0,-13-15-36,-3-3-7,2-5-3,-4-1 3</inkml:trace>
          <inkml:trace contextRef="#ctx0" brushRef="#br0" timeOffset="1781.1018">6755 7965 92,'21'-21'39,"-3"1"3,-18 20-2,0 0-17,0 0-11,0 0-5,-42 32-7,17 10 0,-10 7 0,-2 16 0,-2 6 0,3 8 0,8 5 0,11 2 0,9 2 0,8-4 0,13-3 0,6-9 0,11-2 0,-2-22 0,24-6-28,-15-16-15,-2-15-1,0-15 0</inkml:trace>
          <inkml:trace contextRef="#ctx0" brushRef="#br0" timeOffset="2040.1166">7039 8416 112,'11'27'40,"-11"6"1,-2 4 0,6 19-31,-11-7-2,12 15-5,-2-3-3,5 1 0,-1-10 0,1-11 0,1-3 0,-5-22 0,12-2-8,-22-33-21,8-6-12,-4-17-1,-5-12 1,-2-8 0</inkml:trace>
          <inkml:trace contextRef="#ctx0" brushRef="#br0" timeOffset="2254.1288">7053 8409 107,'6'-17'38,"10"10"3,3 5-2,-3-2-30,17 15-2,-8-2-1,9 10-1,-10 4-2,-1 8-3,-12 3 0,-9 3 0,-15-6 0,-4 5 0,-10-8 0,-4-9 0,0-3 0,-4-21 0,19-8-41,-7-8 0,7-9-2,2-8 1</inkml:trace>
          <inkml:trace contextRef="#ctx0" brushRef="#br0" timeOffset="2541.1453">7447 8021 116,'0'0'40,"-21"9"1,21-9-2,-2 35-31,-10-18-2,15 8-1,-3-2-5,9 1 0,7-4 0,2-6-3,6-2-1,-8-21-5,21 8-20,-12-15-11,-4-9 0,-1-5 1,-8-8-1</inkml:trace>
          <inkml:trace contextRef="#ctx0" brushRef="#br0" timeOffset="2661.1522">7585 7877 80,'-23'-9'36,"23"9"-2,-23 11-1,23-11-18,2 29-48,-2-29 1,1 43-2,-2-24-1</inkml:trace>
          <inkml:trace contextRef="#ctx0" brushRef="#br0" timeOffset="3002.1717">7864 8169 100,'-20'10'40,"-1"-1"1,2 7-1,-1 6-27,-4-6-5,18 9-2,-3-6-2,11 2-1,3-5-3,-5-16 0,30 19 0,-8-19 0,1-8 0,-4-6 0,0-7 0,-4-4 0,-1-3 0,-5-2 0,-4 4 0,-7 1 0,2 25 0,-12-25-2,12 25-5,-30 6-10,14 9-23,0 7-2,0 0 1,4 7 1</inkml:trace>
          <inkml:trace contextRef="#ctx0" brushRef="#br0" timeOffset="3611.2065">8023 8757 88,'0'0'40,"5"23"2,-7-7-1,13 14-22,-27-18-5,18 20-5,-15-11-7,6 7-2,-3-4 0,-8 5 0,-3-3 0,-8-5 0,7 9-4,-8-11-37,0-5-1,1-3 0,5-8 1</inkml:trace>
          <inkml:trace contextRef="#ctx0" brushRef="#br0" timeOffset="4594.2627">8379 8393 90,'0'0'37,"7"-21"2,-7 21 1,-7-23-28,7 23 0,0 0-3,16 8-3,-16-8-1,9 29 0,-6-8-5,4 9 0,0 0 0,4 4 0,1-3 0,4-4 0,-2-5 0,4-9 0,2-1-2,-20-12-9,38-14-27,-38 14-4,22-19 1,-22 19 0</inkml:trace>
          <inkml:trace contextRef="#ctx0" brushRef="#br0" timeOffset="4851.2773">8736 8262 99,'9'-16'40,"-9"16"2,0 0-2,0 0-24,0 0-6,-27 31-2,16 1-8,-4 1 0,2 6 0,-1 0 0,5 1 0,-1-5 0,3-3 0,1-4 0,-3-10 0,9 3-3,-15-20-19,15-1-19,-11 16-2,11-16 2,0 0-1</inkml:trace>
          <inkml:trace contextRef="#ctx0" brushRef="#br0" timeOffset="5100.2917">8822 8618 113,'-3'20'40,"-3"4"1,-1 4-1,11 11-32,-15-7-2,11 8-2,-3-1-1,3-4-3,3-2 0,-1-15-6,12 3-3,-14-21-27,0 0-5,14-23 0,-8-5 0</inkml:trace>
          <inkml:trace contextRef="#ctx0" brushRef="#br0" timeOffset="5502.3147">9166 7931 73,'0'0'40,"0"0"-2,0 0 3,0 0-16,-19 9-12,-7-2-3,15 14-3,-7-1-4,9 4-1,-1 6-1,6 0-1,6 0 0,7-4-2,10-1-1,-3-20-4,18 14-11,-2-24-22,-2-14 0,-2-6 0,-2-12 1</inkml:trace>
          <inkml:trace contextRef="#ctx0" brushRef="#br0" timeOffset="5653.3233">9241 7747 104,'-29'-2'36,"29"2"0,-16 21 0,16-21-33,4 28-5,12-5-18,0 3-16,-9-8 1,7 8-1,-7-6 0</inkml:trace>
          <inkml:trace contextRef="#ctx0" brushRef="#br0" timeOffset="6160.3523">9436 8235 108,'0'0'41,"11"-16"-1,-11 16 1,9 16-32,-9-16-2,-2 21-3,2-21-2,0 36-1,2-15-1,-4-6-2,4 8-4,-2-23-10,0 0-24,0 0-1,0 0 0,0 0 0</inkml:trace>
          <inkml:trace contextRef="#ctx0" brushRef="#br0" timeOffset="6556.375">9735 7833 95,'0'0'40,"19"-12"1,-19 12 0,0 0-24,32 49-3,-25-16-7,16 27-7,-7 7 0,5 22 0,-2 10 0,-1 13 0,-6 6 0,-1 5 0,-9-4 0,-6-4 0,-5-13 0,-6-15 0,-5-13 0,-8-26 0,10-11-20,-21-22-24,-1-15 0,-4-15 1</inkml:trace>
          <inkml:trace contextRef="#ctx0" brushRef="#br0" timeOffset="7073.4045">10467 8638 105,'22'-11'39,"8"-1"1,3-2-1,6-7-30,23 10-1,1-6-1,26 8-2,4 0-2,24 7-3,4 4 0,12 5 0,1 0 0,0 4 0,-7-3 0,-7-2 0,-10 1 0,-26-7 0,-6 12-11,-36-9-30,-3-6-2,-16-6 1,-23 9-1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5:36.0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BB5D37-B967-4421-9C5F-8CD9E2E64901}" emma:medium="tactile" emma:mode="ink">
          <msink:context xmlns:msink="http://schemas.microsoft.com/ink/2010/main" type="writingRegion" rotatedBoundingBox="14203,12632 12938,14303 12174,13724 13439,12053"/>
        </emma:interpretation>
      </emma:emma>
    </inkml:annotationXML>
    <inkml:traceGroup>
      <inkml:annotationXML>
        <emma:emma xmlns:emma="http://www.w3.org/2003/04/emma" version="1.0">
          <emma:interpretation id="{5B0159E7-62A9-403F-8F8A-A8E39D70B09E}" emma:medium="tactile" emma:mode="ink">
            <msink:context xmlns:msink="http://schemas.microsoft.com/ink/2010/main" type="paragraph" rotatedBoundingBox="14203,12632 12938,14303 12174,13724 13439,12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90C419-4CBD-4CAF-AE4D-DF47FBD8D770}" emma:medium="tactile" emma:mode="ink">
              <msink:context xmlns:msink="http://schemas.microsoft.com/ink/2010/main" type="line" rotatedBoundingBox="14203,12632 12938,14303 12174,13724 13439,12053"/>
            </emma:interpretation>
          </emma:emma>
        </inkml:annotationXML>
        <inkml:traceGroup>
          <inkml:annotationXML>
            <emma:emma xmlns:emma="http://www.w3.org/2003/04/emma" version="1.0">
              <emma:interpretation id="{3E078D0E-0E38-4E0E-933C-411C80C36133}" emma:medium="tactile" emma:mode="ink">
                <msink:context xmlns:msink="http://schemas.microsoft.com/ink/2010/main" type="inkWord" rotatedBoundingBox="13658,13351 12938,14303 12174,13724 12894,12773"/>
              </emma:interpretation>
              <emma:one-of disjunction-type="recognition" id="oneOf0">
                <emma:interpretation id="interp0" emma:lang="en-US" emma:confidence="0">
                  <emma:literal>Inc?</emma:literal>
                </emma:interpretation>
                <emma:interpretation id="interp1" emma:lang="en-US" emma:confidence="0">
                  <emma:literal>inc?</emma:literal>
                </emma:interpretation>
                <emma:interpretation id="interp2" emma:lang="en-US" emma:confidence="0">
                  <emma:literal>wc?</emma:literal>
                </emma:interpretation>
                <emma:interpretation id="interp3" emma:lang="en-US" emma:confidence="0">
                  <emma:literal>ini?</emma:literal>
                </emma:interpretation>
                <emma:interpretation id="interp4" emma:lang="en-US" emma:confidence="0">
                  <emma:literal>i?</emma:literal>
                </emma:interpretation>
              </emma:one-of>
            </emma:emma>
          </inkml:annotationXML>
          <inkml:trace contextRef="#ctx0" brushRef="#br0">-447 685 102,'0'0'37,"-19"14"1,13 2-2,-2 1-37,13 4-21,7 1-13,-7-7 0,11 10-2,-5-6 1</inkml:trace>
          <inkml:trace contextRef="#ctx0" brushRef="#br0" timeOffset="391.0222">-228 1094 117,'0'0'39,"0"0"2,25 21-4,-25-21-29,23 6-3,-23-6-2,28 14 0,-28-14-1,18 30-2,-22-13 0,-8 4 0,-1-3 0,-4 1 0,-3-5 0,1 0 0,1-5 0,18-9 0,0 0 0,0 0 0,25 18 0,0-17 0,6 12 0,-11-12-31,12 7-11,-6-3 0,-5 0 0</inkml:trace>
          <inkml:trace contextRef="#ctx0" brushRef="#br0" timeOffset="-159.0091">-475 947 86,'0'0'39,"0"0"0,-16 0 1,2 24-18,-9-13-14,14 15-1,-12-1-2,9 6-2,1-1-1,7 2-1,10-4-1,3-9-1,10-1-4,-1-18-4,17-5-30,-7-6-1,-5-10-1,-2-7 0</inkml:trace>
          <inkml:trace contextRef="#ctx0" brushRef="#br0" timeOffset="-879.0503">-911 1302 87,'19'-23'38,"-19"23"1,0 0 0,0 0-23,-2 35-3,2-35-3,-17 44-2,-3-14-3,10 8-5,-8-2 0,4 1 0,-4-4 0,10-5 0,-5-2 0,6-8 0,5-2 0,2-16 0,-1 24 0,1-24-10,0 0-31,0 0-2,16 11 2,-16-11-1</inkml:trace>
          <inkml:trace contextRef="#ctx0" brushRef="#br0" timeOffset="-1175.0672">-1215 1270 72,'0'0'35,"0"0"0,0 0 3,0 0-25,7 21-1,-7-21-1,6 46-1,-5-20-2,13 13-2,-3-6-2,5 8-1,0-8-2,1-3 0,1-4-1,-4-6-1,4-3-3,-18-17-3,25 20-12,-25-20-21,0 0 0,0 0 0,7-25 0</inkml:trace>
          <inkml:trace contextRef="#ctx0" brushRef="#br0" timeOffset="-507.029">-855 1676 97,'18'9'38,"-18"-9"2,0 0-1,28-2-27,-28 2-3,25-7-2,-7 3-3,5 10-1,-6-3-1,1 8 0,-18-11 0,9 33-2,-16-13 0,-8 2 0,-6-1 0,0 2 0,-5-3 0,3-1 0,2-5 0,21-14 0,-8 19 0,8-19 0,36 6 0,-8-10 0,6 2 0,-8-13-7,20 4-34,-20-1-2,-6-1 2,-20 13-2</inkml:trace>
          <inkml:trace contextRef="#ctx0" brushRef="#br0" timeOffset="-1699.0972">0 8 108,'0'0'42,"17"-17"1,-17 17-1,44 10-32,-28-6-2,18 12-6,-2-4-2,10 9 0,-3-2 0,-2 3 0,0 0 0,-9 1 0,-15 5 0,-15-1 0,-16-1 0,-12 0 0,-2 15 0,-17-6-40,-2-2-2,-4-3-2,4 0 1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0.2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0611B0-0964-4E0D-958F-DA22B5669694}" emma:medium="tactile" emma:mode="ink">
          <msink:context xmlns:msink="http://schemas.microsoft.com/ink/2010/main" type="inkDrawing"/>
        </emma:interpretation>
      </emma:emma>
    </inkml:annotationXML>
    <inkml:trace contextRef="#ctx0" brushRef="#br0">-23 290 5,'0'0'21,"-16"-4"3,16 4-2,0 0 0,0 0 2,0 0 0,0 0-1,0 0-3,0 0-3,0 0-4,0 0-2,30-3-3,-30 3-1,35-7-2,-7 0 0,9 7-1,2-6-4,9 3 0,3-3 0,9-1 0,0-1 0,6-3 0,1-3 0,5 0 0,-3 0 0,-2 3 0,-4 3 0,-4 4 0,-5 4 0,-2 4 0,-10 3 0,0 1 0,-1-2 0,8-1 0,10-3 0,1-2 0,5-4 0,7-1 0,1-2 0,-1 2 0,-1-1 0,-13 5 0,-3 1 0,-2 1 0,-8 1 0,-7 2 0,-3-3 0,0 1 0,6-2 0,3 0 0,2-2 0,-2-1 0,2-1 0,9-1 0,-3 2 0,0-1 0,-6 1 0,3-1 0,-8 2 0,-1 2 0,-3-3 0,-5 3 0,2-4 0,-3 2 0,1-3 0,0 0 0,0-4 0,-1 4 0,5-4 0,-1 2 0,-3 0 0,1 4 0,-4-5 0,-6 8 0,0-1 0,-1 1 0,1-2 0,2-3 0,-2 3 0,4-5 0,1 3 0,4-4 0,-1 4 0,5-6 0,-3 6 0,-3 2 0,-3-1 0,-3 3 0,-2 2 0,-3-1 0,0 1 0,-19-2 0,29 5 0,-13-3 0,3 0 0,2-2 0,4 0 0,1 0 0,-5-2 0,6 0 0,-8 2 0,3-1 0,-1-1 0,-2 0 0,1 0 0,-1 1 0,0-1 0,3 0 0,-1 0 0,-4 0 0,5 1 0,-5-1 0,-1 0 0,-16 2 0,27-3 0,-27 3 0,17-2 0,-17 2 0,0 0 0,0 0-9,0 0-32,16-9-4,-16 9 3,0 0-2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02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F4A974-1544-4125-9BD3-757F803E6E07}" emma:medium="tactile" emma:mode="ink">
          <msink:context xmlns:msink="http://schemas.microsoft.com/ink/2010/main" type="inkDrawing"/>
        </emma:interpretation>
      </emma:emma>
    </inkml:annotationXML>
    <inkml:trace contextRef="#ctx0" brushRef="#br0">8414 894 108,'-15'3'37,"-8"3"2,-4 1 0,2 10-29,-5-10-1,20 16-3,-4-7-2,8 5-1,3-3-3,8-3 0,-5-15 0,25 20 0,-25-20 0,32 1 0,-15-9 0,3-6 0,-3-8 0,1-4 0,-2-5 0,0-5 0,0-6 0,-4-5 0,2-6 0,-3 0 0,-2 2 0,-1 7 0,-2 4 0,1 10 0,-5 6 0,-2 24 0,0 0 0,0 0 0,0 22 0,0 10 0,-2 5 0,2 10 0,-2 8 0,2 6 0,0 3 0,7-1 0,-3-2 0,4-8 0,5-5 0,1-15 0,9-3 0,-6-18-24,13-12-18,-1-10-2,1-10 2</inkml:trace>
    <inkml:trace contextRef="#ctx0" brushRef="#br0" timeOffset="681.0389">9429 834 119,'0'0'39,"29"-25"1,-8 11 0,4 6-31,1-12-1,15 17-8,-11-4 0,3 16 0,-10 3 0,-3 7 0,-13 6 0,-9 6 0,-14 5 0,-2-3 0,-5-1 0,-1-6 0,2-9 0,0-8 0,6-5 0,-2-15 0,18 11 0,-21-33-14,14 15-28,3-3 0,1 4 1,1 1-1</inkml:trace>
    <inkml:trace contextRef="#ctx0" brushRef="#br0" timeOffset="411.0234">9516 866 110,'0'0'39,"-16"0"2,16 0 0,-16 23-28,23 10-2,-12-8-11,12 13 0,-9-1 0,9 5 0,-5-5 0,5-2 0,-3-7 0,-1-10 0,2 0 0,-5-18 0,0 0-39,-1-25-3,-5 6-1,-4-11 2</inkml:trace>
    <inkml:trace contextRef="#ctx0" brushRef="#br0" timeOffset="982.056">9915 493 99,'0'0'40,"0"0"1,-18-9-1,18 9-12,0 0-21,0 0-7,-5 27 0,7-11 0,1 5 0,6 1 0,2-2 0,5 10 0,-16-30-18,19 19-23,0-14 0,-1-10 0,5-9 1</inkml:trace>
    <inkml:trace contextRef="#ctx0" brushRef="#br0" timeOffset="1110.0635">10081 340 107,'-36'2'32,"33"14"-4,-15-9-24,18-7-35,0 0-1,0 0-3</inkml:trace>
    <inkml:trace contextRef="#ctx0" brushRef="#br0" timeOffset="398134.772">10215 762 41,'0'0'29,"0"0"4,-30-2-1,30 2-10,-16 13-3,0-20-4,16 7-3,0 0-2,-2 15-2,2-15-1,0 0-1,0 0-2,-16 25 0,16-25-1,-12 23-1,12-23 0,-14 24-1,14-24-1,-7 25 1,7-25 0,9 25-1,-9-25 1,16 19-1,-16-19 2,28 10-2,-12-6 0,1-4 0,-1 0 0,0-4 0,-16 4 0,32-12 0,-16 3 0,2-5 0,-3 0 0,0-5 0,-3 0 0,-2-2 0,1-1 0,-6 3 0,-3 0 0,-2 3 0,-7 0 0,7 16 0,-16-23 0,16 23 0,-23-16 0,23 16 0,-24-7 0,24 7 0,-18 13 0,-2-13-23,20 0-17,-10 24-1,10-24 0,-5 23-1</inkml:trace>
    <inkml:trace contextRef="#ctx0" brushRef="#br0" timeOffset="2170.1241">11419 562 96,'0'0'40,"0"0"1,0 0 0,-13 35-16,-15-14-13,18 21-12,-17 2 0,6 10 0,3 1 0,4 1 0,4-5 0,6-7 0,-3-7 0,7-11 0,2-10 0,-2-16 0,0 0 0,23-30 0,-13-5 0,4-7 0,1-9 0,2-7 0,-1-2 0,0 4 0,-4 9 0,-1 8 0,-9 14 0,-2 25 0,0 0 0,-6 18 0,6 12 0,4 7 0,-1 1 0,6 1 0,2-4 0,5-10 0,8-13 0,1-10 0,2-13 0,-3-10 0,1-7 0,-4-7 0,6-4 0,-6 1 0,-3 4 0,-3 8 0,-6 8 0,-9 18 0,0 0 0,14 27 0,-15 4 0,-1 13 0,-5 5 0,3 6 0,-3-2 0,2-2 0,3-6 0,2-8 0,2-5 0,1-15 0,10-1 0,-13-16-20,16-12-22,-4-6-2,4-5 2,-2-6-2</inkml:trace>
    <inkml:trace contextRef="#ctx0" brushRef="#br0" timeOffset="2441.1396">11837 952 122,'-2'33'42,"1"-3"0,-1-2-1,2-28-33,16 34-8,0-31 0,7-1 0,1-11 0,1-3 0,-2-8 0,-2-2 0,-5-5 0,-9-3 0,-7 0 0,-7 4 0,2 1 0,-4 4 0,9 21 0,-18-21 0,18 21 0,-26 7 0,26 18-3,-16-9-32,7 7-6,0 1-1,4-1 2,0-4-2</inkml:trace>
    <inkml:trace contextRef="#ctx0" brushRef="#br0" timeOffset="-12680.7253">16 43 100,'3'-24'38,"-3"24"2,0 0-1,-21-21-24,21 21-3,0 0-3,0 0-7,0 0-2,0 0 0,4 17 0,-4-17 0,7 34 0,0-6 0,-4 5 0,4 8 0,-7 1 0,2 5 0,0-1 0,5 1 0,-5-3 0,-1-9 0,5-5 0,-1-5 0,0-8 0,-5-17 0,16 11 0,-16-11 0,16-32 0,-5-1 0,1-9 0,0-4 0,6-1 0,0-1 0,-6 6 0,0 9 0,-3 8 0,-5 9 0,-4 16 0,0 0 0,12 28 0,-8-1 0,-3 4 0,1 8 0,7 3 0,2 6 0,-1-3 0,1-6 0,1-6 0,0-6 0,4-12 0,2-11 0,5-13 0,-4-10 0,3-15 0,0-11 0,3-11 0,-2-8 0,0 3 0,-2 1 0,-7 7 0,1 8 0,-5 11 0,-5 15 0,-5 19 0,0 0 0,15 25-5,-14-4-37,3 5-1,-4 2 1,3 5 0</inkml:trace>
    <inkml:trace contextRef="#ctx0" brushRef="#br0" timeOffset="-12274.7021">611 293 98,'3'16'37,"-3"-16"2,-16 17-1,0-15-24,18 16-3,-2-18-3,-12 21-3,12-21 0,-4 26-5,4-26 0,7 26 0,-7-26 0,14 21 0,-14-21 0,18 11 0,-18-11 0,26-4 0,-26 4 0,25-12 0,-25 12 0,23-24 0,-18 8 0,-5 16 0,6-28 0,-6 28 0,-13-27 0,13 27 0,-24-17 0,8 13 0,16 4 0,-32 2-2,28 16-14,4-18-24,-15 19-1,15-19 2,-2 19-2</inkml:trace>
    <inkml:trace contextRef="#ctx0" brushRef="#br0" timeOffset="-12035.6884">801 423 83,'0'0'37,"11"-16"0,-11 16 2,0 0-14,-4-32-14,4 32-3,7-29-1,-7 29-3,16-30 0,-16 30-4,30-27 0,-7 13 0,2 5 0,0-8-4,13 17-6,-16-2-29,6-1-1,-3 3 1,-10-2-2</inkml:trace>
    <inkml:trace contextRef="#ctx0" brushRef="#br0" timeOffset="-11568.6617">1272-15 81,'9'-15'39,"-9"15"-1,7-25 2,-7 25-19,-16-12-7,16 12-3,0 0-3,-5 29-5,-5-9-3,6 13 0,-5 4 0,6 9 0,-1 3 0,2 2 0,1-2 0,2-5 0,1-2 0,-4-8 0,8-8 0,-5-8 0,-1-18 0,8 17 0,-8-17 0,0 0-3,31-17-16,-22-5-19,7-2-4,2-1 2,3-1 0</inkml:trace>
    <inkml:trace contextRef="#ctx0" brushRef="#br0" timeOffset="-11380.651">1447 226 98,'0'0'36,"0"0"3,-26 21-3,-2-19-18,12 21-7,-16-14-3,16 10-2,-7-5-3,11 3-3,12-17 0,1 25 0,17-16 0,9-7 0,11 6-4,-8-13-27,16 3-9,0-3 0,-7-2 0,2 0 0</inkml:trace>
    <inkml:trace contextRef="#ctx0" brushRef="#br0" timeOffset="-10470.5988">-143 1212 55,'-25'-2'33,"25"2"1,0 0 3,0 0-13,0 0-4,0 0-3,0 0-3,-16-5-3,16 5-3,0 0-6,-3 19-2,3-19 0,-6 21 0,5-5 0,2 0 0,-2 1 0,1 1 0,0-2 0,0-16 0,3 21 0,-3-21 0,0 0-7,0 0-33,0 0-1,2-30 0,-4 5 1</inkml:trace>
    <inkml:trace contextRef="#ctx0" brushRef="#br0" timeOffset="-9320.5331">-147 961 107,'0'0'38,"0"0"2,0 0-1,0 0-27,0 0-2,-2 15-3,2-15-5,0 0-2,0 0 0,0 0 0,0 0 0,0 0 0,0 0 0,0 0 0,0 0 0,0 0-11,0 0-28,0 0-2,0 0 2,0 0-1</inkml:trace>
    <inkml:trace contextRef="#ctx0" brushRef="#br0" timeOffset="-8409.481">21 1142 100,'11'-16'36,"-11"16"4,0 0-1,0 0-24,0 0-4,0 17-3,0-17-2,0 23-6,0-23 0,3 34 0,2-17 0,4 2 0,-9-19 0,13 25 0,-13-25 0,7 16 0,-7-16 0,0 0 0,19-14 0,-19 14 0,25-35 0,-11 14 0,2-2 0,0 0 0,-2 5 0,2 4 0,-16 14 0,17-7 0,-17 7 0,9 23 0,-4-4 0,1 1 0,1 1 0,-2 2 0,0-6 0,2-1 0,-7-16 0,18 23 0,-18-23 0,0 0 0,23 16-4,-23-16-37,0 0 1,16-18-2,-16 18 1</inkml:trace>
    <inkml:trace contextRef="#ctx0" brushRef="#br0" timeOffset="-7890.4513">979 975 113,'20'-23'38,"-20"23"2,3-25 0,-20 6-29,17 19-3,0 0-3,-23-9-5,5 9 0,0 5 0,-3 2 0,0 4 0,3 3 0,6 2 0,12-16 0,-19 28 0,19-28 0,-6 30 0,12-14 0,4-1 0,3 3 0,1 0 0,-2 1 0,2 2 0,-5 0 0,-2 2 0,-2 0 0,-3-2 0,-9-2 0,0-1 0,7-18 0,-26 24 0,26-24 0,-27 7 0,27-7 0,-28-10 0,28 10 0,-18-25-27,18 25-15,2-33-1,2 13 2,4-2-1</inkml:trace>
    <inkml:trace contextRef="#ctx0" brushRef="#br0" timeOffset="-7500.429">1084 1113 115,'0'0'38,"0"0"1,0 0-3,33-7-28,-12 0-4,11 0-3,7 6-5,-6-15-12,8 9-22,1 3-1,-1-1 2,-4 5-3</inkml:trace>
    <inkml:trace contextRef="#ctx0" brushRef="#br0" timeOffset="-7649.4374">1115 883 87,'34'-10'36,"-34"10"2,26 21 2,-11 14-23,-24-16-2,18 27-3,-15-11-2,15 14-10,-14-8 0,8 3 0,-6-7 0,3-6 0,3-4 0,-6-12 0,12 3-3,-9-18-25,-16-7-12,16 7-2,-14-30 2,3 5-1</inkml:trace>
    <inkml:trace contextRef="#ctx0" brushRef="#br0" timeOffset="-7179.4107">1527 1071 110,'-14'16'39,"-2"-5"1,-4 3 0,-3-6-28,20 14-3,3-22-4,-16 26-5,16-26 0,0 0 0,18 10 0,-1-17 0,4-1 0,1-5 0,-3 1 0,0 0 0,4 3 0,-7 7 0,-16 2 0,21 14 0,-15 2 0,-3 2 0,3 3 0,-5-4 0,3 1 0,-4-18 0,10 19 0,-10-19-14,6-19-26,-6 19-2,5-30 2,-3 7-1</inkml:trace>
    <inkml:trace contextRef="#ctx0" brushRef="#br0" timeOffset="-6758.3866">1820 641 125,'0'0'41,"0"0"0,-7 30 1,14 12-36,-25-2-6,11 15 0,2 1 0,5 5 0,-2-3 0,5-3 0,6-6 0,-3-7 0,4-8 0,3-13 0,-13-21 0,21 12 0,-5-24 0,1-8 0,3-4 0,1-4 0,0 0 0,-7 1 0,2 8 0,-16 19 0,0 0 0,0 0 0,7 33 0,-14-5 0,-2 4 0,0 1 0,-5-3 0,0-5 0,5-4 0,9-21 0,-12 16 0,12-16 0,0 0 0,-19-30-7,20 12-34,1-10-2,2-2 1,3-8 0</inkml:trace>
    <inkml:trace contextRef="#ctx0" brushRef="#br0" timeOffset="-6267.3585">2116 616 105,'23'-9'38,"-18"25"2,-5 7-1,-1 24-25,-13-8-5,14 21-2,-9-2-4,5 5-3,-1-3 0,3-4 0,0-3 0,-1-15 0,12-2-7,-9-36-2,17 31-1,-17-31-4,32-3-1,-25-17 1,23 13 3,-17-14 3,10 7 5,-6 0 4,-6-2 4,6 13 4,-17 3 1,0 0 2,16-28-2,0 26-1,-12-14-1,-4 16-1,14-24-1,-14 24 0,7-25 0,-7 25-4,0 0-2,0 0 0,0 0 0,0 0 0,-21 3 0,21-3 0,-14 30 0,7-10 0,7 1 0,7 0 0,5 0 0,11-2 0,9-1 0,10-8 0,4-1 0,-4-11 0,11 8-16,-17-8-26,-6-2-1,-30 4 0</inkml:trace>
    <inkml:trace contextRef="#ctx0" brushRef="#br0" timeOffset="-5581.3193">3486 961 113,'-11'-20'40,"-4"18"1,-7 4 0,-15-2-30,25 18-2,-16-8-9,12 13 0,-5-3 0,7 6 0,5 2 0,7-2 0,7-1 0,6-6 0,5-1 0,1-15 0,20 13-12,2-19-30,-7-8 0,-2-5 0,-4-3 0</inkml:trace>
    <inkml:trace contextRef="#ctx0" brushRef="#br0" timeOffset="-5207.2978">3721 999 100,'0'0'38,"0"0"1,0 0 1,2-24-25,-2 24-5,-25 8-2,25-8-3,-34 23-5,22-3 0,-4-5 0,7 5 0,9-1 0,0-19 0,27 21 0,-3-19 0,3-7 0,5-8 0,1-4 0,-5-4 0,-1 0 0,-8 1 0,-19 20 0,18-21 0,-18 21 0,0 0 0,-16 30 0,9-5 0,2 1 0,3 2 0,4-2 0,3-6 0,11-3 0,-16-17 0,42 9-18,-22-19-23,-3-4-2,-4-9 1,-1-5 0</inkml:trace>
    <inkml:trace contextRef="#ctx0" brushRef="#br0" timeOffset="-4876.2788">3987 874 120,'0'0'38,"-12"-21"2,12 21-1,41-1-32,-10-3-7,5 1-33,17-4-5,8 1-1,-1-2 0</inkml:trace>
    <inkml:trace contextRef="#ctx0" brushRef="#br0" timeOffset="-4997.2859">4074 704 126,'17'0'40,"-13"18"2,-4 3-1,2 17-35,-4-1-6,9 9 0,-3 0 0,1 1 0,-2-3 0,1-5 0,1-2 0,-5-20 0,11 9-25,-11-26-16,0 0-1,-21-12 1,12-11-1</inkml:trace>
    <inkml:trace contextRef="#ctx0" brushRef="#br0" timeOffset="-3710.2122">4492 641 116,'0'0'41,"0"0"0,20 0-1,-20 0-30,0 0-3,0 0-7,-4 16 0,4-16 0,0 0-5,0 0-22,0 0-13,16 26-2,-16-26 2,5 39-1</inkml:trace>
    <inkml:trace contextRef="#ctx0" brushRef="#br0" timeOffset="-3574.2045">4529 1024 119,'2'16'38,"-2"-16"1,0 0-2,0 0-36,0 0-7,34-34-29,-19 20-3,-7-5 1,-8 19-2</inkml:trace>
    <inkml:trace contextRef="#ctx0" brushRef="#br0" timeOffset="-891.051">7253 764 81,'16'-21'38,"-16"21"-1,0 0 3,0 0-18,0 0-6,0 0-4,14 38-3,-19-20-9,10 17 0,-9 0 0,6 9 0,-5 0 0,3 2 0,-6-4 0,3-5 0,-1-6 0,-1-8 0,3-3 0,2-20 0,0 0 0,0 0 0,0 0 0,4-39 0,-2 6 0,3-10 0,-2-8 0,3 2 0,-1-2 0,-2 6 0,-1 4 0,0 8 0,0 8 0,-2 25 0,0 0 0,0 0 0,0 0 0,19 30 0,-12-4 0,4 6 0,1 0 0,2-4 0,2-4 0,0-6 0,2-7 0,5-11 0,0-11 0,3-7 0,-1-8 0,-2-6 0,0-6 0,0-3 0,-2 4 0,-3 6 0,-6 4 0,-3 8 0,-9 19 0,0 0 0,0 0 0,7 34 0,-13-3 0,3 10 0,1 2 0,0 7 0,1-3 0,2-3 0,3-2 0,1-7 0,1-7 0,-1-6 0,0-7 0,-5-15 0,0 0 0,21 0 0,-21 0 0,13-29 0,8 23-11,-12-13-30,-4 3-2,-5 16 1,0-25 0</inkml:trace>
    <inkml:trace contextRef="#ctx0" brushRef="#br0" timeOffset="-478.0274">7881 1012 98,'0'0'38,"0"0"2,0 0-1,-1 15-19,1-15-9,0 0-2,-11 20-9,11-20 0,11 26 0,-11-26 0,17 26 0,-17-26 0,34 14 0,-11-15 0,3-6 0,1-6 0,-1-4 0,-1-4 0,-7-2 0,-8 0 0,-12 2 0,-8 3 0,-11 8 0,-6 3 0,-1 9 0,-4 1 0,4 9 0,3-1 0,13 10 0,12-21 0,3 32-19,-3-32-21,32 14-1,-9-13 0,3-2 0</inkml:trace>
    <inkml:trace contextRef="#ctx0" brushRef="#br0" timeOffset="2749.1572">12139 973 114,'19'-2'42,"-19"2"1,0 0-1,15 35-28,-15-35-14,-11 25 0,11-25 0,12 31 0,-12-31 0,34 27 0,-11-20 0,1-5 0,5-6 0,-3-6 0,-1-8 0,-4-3 0,-7-5 0,-10-4 0,-6-2 0,-7 2 0,-5 6 0,-7 2 0,-4 14 0,-7 1 0,9 12 0,-1-3 0,20 24-16,4-26-26,-2 32-1,2-32 2,23 26-1</inkml:trace>
    <inkml:trace contextRef="#ctx0" brushRef="#br0" timeOffset="3072.1757">12501 997 92,'0'0'39,"18"15"2,-18-15-1,0 0-16,0 0-13,0 0-3,15 3-8,-15-3 0,0 0 0,16-26 0,-10 6 0,1-2 0,1-8 0,10 0 0,-4 0 0,2 0 0,0 5 0,2 6 0,3 9 0,-4 3 0,6 17 0,-23-10 0,41 19-37,-25 1-6,2 1 0,-6 0 1</inkml:trace>
    <inkml:trace contextRef="#ctx0" brushRef="#br0" timeOffset="3431.1962">12912 927 97,'0'0'40,"27"-5"1,-27 5 0,26-28-21,2 24-8,-12-15-8,9 5-4,-9-5 0,3-3 0,-10 5 0,0 1 0,-9 16 0,-12-17 0,-8 17 0,1 10 0,-1 8 0,-1 8 0,5 6 0,9 5 0,11-2 0,17-2 0,16-5 0,16-16 0,25 8-4,-3-24-39,14-5-1,-3-8 0,2-8 0</inkml:trace>
    <inkml:trace contextRef="#ctx0" brushRef="#br0" timeOffset="4004.229">15308 585 103,'22'-15'40,"-6"0"2,-16 15 0,6-43-26,-6 43-4,-30-7-12,8 14 0,-11-1 0,3 6 0,-4 4 0,8 3 0,5 2 0,10 4 0,11-2 0,9 1 0,7 4 0,9 2 0,1 4 0,-5 1 0,-5-4 0,-7 3 0,-6-3 0,-8-2 0,-5-3 0,-10-10 0,-3-7 0,-2-8 0,6-4 0,0-9 0,19 12 0,-27-36 0,29 19-41,-7-1-2,5 18-1,-4-23 2</inkml:trace>
    <inkml:trace contextRef="#ctx0" brushRef="#br0" timeOffset="4673.2672">15387 855 117,'0'0'41,"21"18"2,-19-1-1,7 13-30,-18-12-12,11 13 0,-2-1 0,0 4 0,-2-3 0,2-1 0,2-4 0,-2-4 0,1-7 0,-1-15 0,0 0 0,0 0 0,0 0 0,9-26 0,-5-7 0,1-11 0,-3-7 0,5-5 0,2-2 0,-2 3 0,2 4 0,5 7 0,0 13 0,0 11 0,5 13 0,-19 7 0,23 23 0,-12 2 0,-8 6 0,-3 4 0,-3 2 0,-2-2 0,-8-3 0,-1-7 0,4-8 0,10-17 0,-15 21 0,15-21 0,0 0 0,0 0 0,18-3 0,3-6 0,8 0 0,2-3 0,6-4 0,2-1 0,-3-6 0,-5-2 0,-1 1 0,-10-1 0,-8 2 0,-10 5 0,-2 18 0,-20-15 0,1 16 0,1 10 0,2 7 0,4 4 0,-2 5 0,10-1 0,3-3 0,8-4 0,16-3 0,0-11 0,5-3 0,0-12 0,13 6 0,-20-10-38,14-9-4,-7 0-2,-10 0 2</inkml:trace>
    <inkml:trace contextRef="#ctx0" brushRef="#br0" timeOffset="4899.2802">16144 678 128,'0'0'43,"-16"12"-1,16-12 0,-21 35-42,3-19 0,15 10 0,-2-1 0,6 1 0,8 2 0,9-1 0,1-3 0,4-4 0,4-5 0,-4-16 0,17 8-17,-11-20-25,-5-6-2,-6-7 2,-4-8-1</inkml:trace>
    <inkml:trace contextRef="#ctx0" brushRef="#br0" timeOffset="5613.321">16368 664 102,'-17'-2'39,"17"2"2,-4 19-2,4-19-23,39 21-8,-14-12-4,12 3-1,2-6 0,-1-3-3,0-6 0,-5-4 0,1 0 0,-11 0 0,-4 0 0,-3-2 0,-16 9 0,25-18 0,-10 8 0,-15 10 0,29-21 0,-13 10-2,0 2 2,-16 9 0,22-9 0,-22 9 0,4 16 0,-4 2 2,-5 1-2,1 2 0,4 0 0,2 0 0,5-3 0,-7-18 0,23 21 0,-4-16 0,-1-6 0,10-5 0,-1-4 0,1-4 0,-3-4 0,6-3 0,-8-2 0,-1-1 0,-3-1 0,-8 4 0,-11 21 0,12-26 0,-12 26 0,0 0 0,0 0-9,0 0-22,0 15-10,0-15 0,5 23 0,-5-23 1</inkml:trace>
    <inkml:trace contextRef="#ctx0" brushRef="#br0" timeOffset="5155.2948">16504 412 111,'0'0'41,"0"0"0,7 16 1,7 18-31,-22-6-2,8 16-9,-6-1 0,6 12 0,-1-2 0,4-2 0,1-2 0,1-9 0,4-5 0,-9-35 0,12 39-11,-12-39-27,-9-16-5,0-8 2,-5-8-1</inkml:trace>
    <inkml:trace contextRef="#ctx0" brushRef="#br0" timeOffset="6024.3445">17239 715 104,'0'0'38,"8"17"1,-8-17 0,0 0-28,0 0-4,0 0-2,20-16-1,-20 16-2,25-21 0,-10 11 0,-15 10 0,25-18-2,-25 18 0,18-3 0,-18 3 0,0 0 0,14 22 0,-14-22 0,21 13 0,-5-11 0,5-6 0,7-5 0,8-3 0,1-2 0,-2-2 0,0 4 0,-3 5 0,-9 5 0,-3 9 0,-20-7 0,21 28 0,-19-7 0,3 2 0,-3 0 0,-4-4 0,7 1 0,-5-20 0,0 0-41,0 0-1,0 0-1,0 0 1</inkml:trace>
    <inkml:trace contextRef="#ctx0" brushRef="#br0">18084 699 74,'0'0'36,"-2"19"0,2-19 1,0 0-19,-1 23-5,1-23-4,0 0-1,0 0-3,24 9-1,-24-9-1,18-4-1,-18 4 0,16-9-1,-16 9 1,0 0-1,16-17 0,-16 17 0,0 0 1,0 0-2,-25 9 0,25-9 0,-18 19 0,18-19 0,-19 23 0,19-23 0</inkml:trace>
    <inkml:trace contextRef="#ctx0" brushRef="#br0" timeOffset="38070.1775">18165 242 70,'0'0'37,"-1"-21"-2,1 21 3,-11 16-19,-5-20-6,16 4-3,0 0-3,-9 26-1,9-26-3,-9 20 0,9-20-1,0 16-1,0-16 0,16 10 0,-16-10 0,20 0 0,-20 0 0,24-7-1,-24 7 1,27-12 0,-27 12 0,12-16 0,-12 16 1,0 0-2,-19-18 0,19 18 0,-34 4 0,17-1 0,-3 4 0,-1 1 0,21-8 0,-21 14-7,30 3-4,-9-17-23,0 0-8,16 21 3,-16-21-2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19.1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A14E78-4996-4CE8-B5C2-EF4EF2B6AF83}" emma:medium="tactile" emma:mode="ink">
          <msink:context xmlns:msink="http://schemas.microsoft.com/ink/2010/main" type="inkDrawing" rotatedBoundingBox="13622,6644 13666,9611 11466,9644 11422,6676" semanticType="callout" shapeName="Other">
            <msink:sourceLink direction="to" ref="{E6CFDE0D-E107-40AB-87A7-23E8CAB8162D}"/>
          </msink:context>
        </emma:interpretation>
      </emma:emma>
    </inkml:annotationXML>
    <inkml:trace contextRef="#ctx0" brushRef="#br0">9952 3034 66,'0'0'37,"0"0"1,0 0 1,0 0-17,0 0-7,0 0-4,16-11-2,-16 11-3,39-14-1,-11 2-1,18 5-1,5-7-3,13 7 0,1 0 0,11 7 0,0 0 0,5 7 0,4-3 0,6-3 0,8-4 0,5-6 0,13-3 0,8-8 0,8-2 0,-5-3 0,0 2 0,-8 4 0,-13 5 0,-13 5 0,-20 4 0,-18 3 0,-13 4 0,-8-2 0,-7 3 0,-10-6 0,-2 6 0,-16-3-8,23-9-22,-23 9-13,0 0 0,-16-17 1,-2 12 0</inkml:trace>
    <inkml:trace contextRef="#ctx0" brushRef="#br0" timeOffset="310173.7408">10139 5772 18,'0'0'30,"0"0"2,0 0 3,0 0-11,0 0-1,0 0 1,0 0-7,0 0-5,19 10-3,-19-10-2,16-3-1,-16 3-1,37-6 0,-12-4-3,12 8 1,9-5-2,9 4 1,1-4-2,11 1 0,2 1 0,7-2 0,2-4 0,5 1 0,3-6 0,11 2 0,6-4 0,4 1 0,-2-2 0,0 3 0,1 0 0,-9 4 0,-7 3 0,-7 2 0,-12 0 0,-9 0 0,-6 0 0,-6-2 0,-8-2 0,-1-1 0,-10 3 0,-11-1 0,-2 1 0,-18 9 0,15-9-3,-15 9-6,0 0-11,-23 7-23,23-7 0,-30 4 2,11-2-1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1:58.6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59D979-A028-468C-9F82-2FF5808BF75D}" emma:medium="tactile" emma:mode="ink">
          <msink:context xmlns:msink="http://schemas.microsoft.com/ink/2010/main" type="inkDrawing" rotatedBoundingBox="26023,18801 26038,18801 26038,18816 26023,18816" semanticType="callout" shapeName="Other"/>
        </emma:interpretation>
      </emma:emma>
    </inkml:annotationXML>
    <inkml:trace contextRef="#ctx0" brushRef="#br0">0 0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2:15.7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02D955-1C13-48FF-9BB7-05F020E439A1}" emma:medium="tactile" emma:mode="ink">
          <msink:context xmlns:msink="http://schemas.microsoft.com/ink/2010/main" type="inkDrawing" rotatedBoundingBox="29342,18643 29357,18643 29357,18658 29342,18658" shapeName="Other"/>
        </emma:interpretation>
      </emma:emma>
    </inkml:annotationXML>
    <inkml:trace contextRef="#ctx0" brushRef="#br0">8175 9500,'0'0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6.2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278B81-F543-464D-A622-78799B24D2CC}" emma:medium="tactile" emma:mode="ink">
          <msink:context xmlns:msink="http://schemas.microsoft.com/ink/2010/main" type="inkDrawing"/>
        </emma:interpretation>
      </emma:emma>
    </inkml:annotationXML>
    <inkml:trace contextRef="#ctx0" brushRef="#br0">16473 2693 76,'0'0'41,"0"0"-2,-9-16 3,9 16-16,-18-5-12,18 5-2,2 23-7,3 5-5,-15 2 0,8 16 0,-9 3 0,1 12 0,1 4 0,-4 0 0,3-5 0,-1-9 0,8-9 0,3-10 0,-2-6 0,2-26 0,-5 19 0,5-19 0,8-31 0,-2-6 0,6-14 0,6-12 0,-1-11 0,3-7 0,1 0 0,-3 7 0,-1 9 0,-3 13 0,-7 15 0,-3 16 0,-4 21 0,0 0 0,0 0 0,9 37 0,-4-7 0,4 3 0,2 4 0,-1-2 0,6-3 0,-5-8 0,6-4 0,1-12 0,-2-6 0,3-11 0,2-5 0,-1-9 0,1-5 0,4-7 0,-2-4 0,0 3 0,-7 2 0,-2 4 0,-6 6 0,1 4 0,-9 20 0,14-17 0,-14 17 0,7 19 0,-8 0 0,-1 11 0,2 4 0,3 8 0,-3 5 0,-3 6 0,1-2 0,-1-2 0,4-3 0,5-2 0,1-6 0,-5-2 0,1-6 0,6-8 0,-7-4 0,-2-18 0,12 25 0,-12-25 0,0 0 0,0 0 0,19-4 0,-27-19 0,8 23-45,15-24 1,-15 24 1,4-22-1</inkml:trace>
    <inkml:trace contextRef="#ctx0" brushRef="#br0" timeOffset="464.0264">17519 2528 100,'18'-19'39,"-18"19"2,0 0-2,-16-18-25,16 18-5,-19 7-1,8 9-3,-10 0-5,1 12 0,-6 3 0,1 13 0,-1 6 0,1 9 0,-1 3 0,8 5 0,2-1 0,11-2 0,3-6 0,6-6 0,6-6 0,4-11 0,7-3 0,-1-15 0,6 3 0,-26-20-21,34-7-21,-15-2-2,-3-5 1,-5-4 0</inkml:trace>
    <inkml:trace contextRef="#ctx0" brushRef="#br0" timeOffset="1021.0584">17578 2820 109,'0'0'40,"0"0"1,22-16-1,0 21-30,-22-5-3,44 4-1,-23 6-4,5 8-2,-4 1 0,-1 7 0,-9 1 0,-1 3 0,-8-4 0,-8 2 0,-7-2 0,-6-3 0,-5-5 0,-5-2 0,1-6 0,-1-4 0,9-1 0,1-12 0,18 7 0,-19-16-29,19 16-13,12-26-2,0 8 3,2-1-1</inkml:trace>
    <inkml:trace contextRef="#ctx0" brushRef="#br0" timeOffset="738.0421">17627 2867 109,'0'0'40,"0"0"2,5 19-1,-14-3-32,15 23-1,-12-2-2,10 12-6,-6 0 0,4 6 0,-2-4 0,0-4 0,0-1 0,0-15 0,2-6 0,-2-25 0,9 21-3,-15-38-15,12-1-23,-6-8-2,-4-15 1,0-5 1</inkml:trace>
    <inkml:trace contextRef="#ctx0" brushRef="#br0" timeOffset="1333.0762">18097 2542 108,'0'0'41,"0"0"-1,-18 5 1,14 11-32,-13-7-3,13 10-1,1-1-2,4 3-1,1 0-2,11 0 0,-1-2-2,-12-19-3,44 25-8,-21-25-26,-2-9-3,4-7 2,-2-8-1</inkml:trace>
    <inkml:trace contextRef="#ctx0" brushRef="#br0" timeOffset="171719.8217">18271 2691 68,'0'0'35,"-24"-5"-1,24 5 2,0 0-21,0 0-3,-9 23-3,9-23-3,-13 23-1,13-23-1,-8 31 0,2-11-1,6 3 0,-2-4-1,8 0 0,-6-19 0,19 27 0,-19-27-1,35 8 0,-13-11 0,1-6 0,0-5-1,-2-4 1,-4-1-1,-1-4 1,-9 0-1,-7 1 1,-1-1-1,-6 3 1,-6 5-1,13 15 0,-21-20 1,21 20-2,-26 0-2,10-5-9,16 5-27,-16 18-2,16-18 1,-11 22-1</inkml:trace>
    <inkml:trace contextRef="#ctx0" brushRef="#br0" timeOffset="1495.0855">18239 2270 113,'-22'3'39,"22"-3"1,-22 20-2,5-15-31,17-5-8,9 26-21,-9-26-16,21 18-1,-4-15 0,-17-3 0</inkml:trace>
    <inkml:trace contextRef="#ctx0" brushRef="#br0" timeOffset="1850.1058">18515 2307 127,'7'15'43,"0"10"-1,7 8 1,-9 4-43,13 19 0,-6 6 0,4 14 0,-7 8 0,-2 13 0,-9-1 0,-6 4 0,-8-3 0,-5-2 0,-8-9 0,-4-14 0,-1-9 0,1-22 0,1-13 0,-2-26 0,34-2-26,-33-18-19,15-5 0,6-3 1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25:20.4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CD5A5F-9F31-424D-A087-10316D3794CF}" emma:medium="tactile" emma:mode="ink">
          <msink:context xmlns:msink="http://schemas.microsoft.com/ink/2010/main" type="inkDrawing"/>
        </emma:interpretation>
      </emma:emma>
    </inkml:annotationXML>
    <inkml:trace contextRef="#ctx0" brushRef="#br0">10466 4058 89,'0'-21'39,"0"21"1,0 0 1,3-22-26,17 27-5,-20-5-4,35-2-1,-12 4-2,9 7-1,-1-1-1,-1 6 0,-7 0 0,-2 4 1,-8 3-2,-6 4 0,-9-1 0,-7 3 0,-7-3 0,-1-1 0,-3-2 0,1-3 0,-2-4 0,3-7 0,18-7 0,-28-7 0,28 7-7,-18-26-9,22 8-26,-6 2-1,2 0 0,0 16 1</inkml:trace>
    <inkml:trace contextRef="#ctx0" brushRef="#br0" timeOffset="-311.0178">10526 4058 87,'0'0'38,"0"0"1,0 0 2,28 0-28,-28 0-3,0 0-2,0 22 0,5 2-3,-3-3 1,0 18-6,-4 1 0,4 10 0,-6 2 0,1 3 0,1-3 0,0-2 0,2-6 0,0-9 0,0-5 0,0-13 0,0-17 0,0 0 0,19-9 0,-24-31-17,7 5-28,-2-11 1,-2-7-1,-3-1 2</inkml:trace>
    <inkml:trace contextRef="#ctx0" brushRef="#br0" timeOffset="176300.0838">11205 3874 44,'0'0'32,"0"0"2,0 0-1,0 0-19,0 0 0,0 0-2,0 0-2,-16-7-2,16 7-1,0 0-1,0 23-2,0-23 0,-9 21-2,9-21-1,0 26-1,0-26 1,18 18-1,-18-18 1,27 10 0,-27-10-1,28 0 1,-10-3 0,-3-2 0,1-6-1,0-1 1,-16 12 0,16-30-1,-9 11 1,-3 1-1,-3-1 1,1 1 0,-2 18-1,-9-26 1,9 26 0,-16-16 0,16 16 0,0 0 0,-21-11 0,21 11-1,-26-5 1,10 3-1,16 2 0,-28-5 0,28 5 0,-22-5 0,22 5-3,-19-4-10,19 4-27,16 0-1,-16 0 0,23-3-1</inkml:trace>
    <inkml:trace contextRef="#ctx0" brushRef="#br0" timeOffset="359.0204">10914 3747 86,'0'0'40,"0"0"-1,0 0 2,0 0-28,0 0-5,-12 22 0,12-22-3,-16 28-2,12-9 0,2 4-2,1 0 0,4 0 0,1-1-1,-4-22-1,21 28-1,-21-28-5,33 6-9,-33-6-25,29-30-1,-17 5 1,-3-8-1</inkml:trace>
    <inkml:trace contextRef="#ctx0" brushRef="#br0" timeOffset="514.0294">10986 3479 113,'-16'3'40,"16"-3"1,-23 26-2,25-10-36,4 4-13,-6-20-29,24 8 0,-6-8-1,-2-8 0</inkml:trace>
    <inkml:trace contextRef="#ctx0" brushRef="#br0" timeOffset="-1030.0589">11927 2714 96,'0'0'40,"0"0"1,0 0 0,0 0-26,16 2-5,5 7-3,-21-9-2,34 10-5,-17-4 0,3 1 0,-3-2 0,-17-5 0,22 17 0,-22-17 0,-7 29 0,-6-12 0,1 1 0,-9-2 0,3 8 0,-15-8-33,8-2-10,-3 0-2,-1 0 2</inkml:trace>
    <inkml:trace contextRef="#ctx0" brushRef="#br0" timeOffset="1716.0981">13412 2698 91,'-9'-21'38,"9"21"3,-30-7-2,-11-5-26,22 19-2,-20-12-3,11 10-2,-8-3-1,8 7-2,-12-2-3,6 5 0,-1-2 0,3 4 0,2-3 0,5 3 0,1-3 0,4 1 0,20-12 0,-18 23 0,18-23 0,13 28 0,1-11 0,11 8 0,6 5 0,3 3 0,3 2 0,4 6 0,-2-1 0,-1 4 0,-4 0 0,-9-2 0,-11-1 0,-7-3 0,-5-2 0,-11-3 0,-9-5 0,-7-3 0,-8-6 0,-6-5 0,-2-5 0,1-4 0,3-5 0,0-5 0,5-2 0,7-7 0,25 14 0,-16-39-7,39 16-35,-5-5-3,14-4 2,6-4 0</inkml:trace>
    <inkml:trace contextRef="#ctx0" brushRef="#br0" timeOffset="2137.1221">13666 2640 92,'0'0'37,"0"0"1,-21 7 1,3-7-28,18 0-2,4 16-3,-4-16-2,17 20-1,-1-12 0,-16-8-1,32 6 0,-11-12 0,2-2-1,-4-6 1,4-4-1,-7-1 2,-3-1-3,-10 1 0,-6 1 0,-8 3 0,-5 4 0,-9 2 0,-1 6 0,-6 5 0,2-1 0,13 12-5,-10-12-23,27-1-14,-7 25 0,7-25 1,26 26-1</inkml:trace>
    <inkml:trace contextRef="#ctx0" brushRef="#br0" timeOffset="2716.1553">14181 3117 78,'0'0'37,"-21"-6"1,21 6 2,0 0-25,0 0-2,0 0-3,5-15-2,-5 15-1,0 0-1,0 0-3,22-6-3,-3 8 0,2-2 0,13 4 0,8-4 0,15 3 0,11 1 0,12 1 0,3 2 0,10-2 0,3-3 0,4-2 0,4-5 0,-3-4 0,-7-3 0,-11-1 0,-11 3 0,-16-4 0,-8 5 0,-18-2 0,-12 13 0,-18-2 0,0 0-13,0 0-30,-16 14-1,16-14 1,-27 0 0</inkml:trace>
    <inkml:trace contextRef="#ctx0" brushRef="#br0" timeOffset="3030.1733">15390 3002 89,'0'0'39,"8"-15"3,-8 15-2,-6-16-22,24 25-5,-18-9-3,21 0-6,-21 0-4,32 3 0,-13-3 0,10 2 0,-8 3 0,2 0 0,-6 2 0,1 2 0,-18-9 0,16 14 0,-16-14 0,-2 25 0,2-25 0,-23 26 0,2-15 0,-4 1 0,-5 4 0,0-2 0,-5 7 0,0-5 0,8 15 0,-5-9-27,13-3-18,19-19-2,2 16 2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6:32.6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5F7402-163A-42CB-95AA-90C66159DBB6}" emma:medium="tactile" emma:mode="ink">
          <msink:context xmlns:msink="http://schemas.microsoft.com/ink/2010/main" type="writingRegion" rotatedBoundingBox="11442,6634 2685,16184 1527,15122 10285,5572"/>
        </emma:interpretation>
      </emma:emma>
    </inkml:annotationXML>
    <inkml:traceGroup>
      <inkml:annotationXML>
        <emma:emma xmlns:emma="http://www.w3.org/2003/04/emma" version="1.0">
          <emma:interpretation id="{2926EB2D-0568-4ADF-B832-DACC69F51353}" emma:medium="tactile" emma:mode="ink">
            <msink:context xmlns:msink="http://schemas.microsoft.com/ink/2010/main" type="paragraph" rotatedBoundingBox="11442,6634 2685,16184 1527,15122 10285,5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7E3AB5-23DB-4F8C-AB02-5CDFAAF4A7C9}" emma:medium="tactile" emma:mode="ink">
              <msink:context xmlns:msink="http://schemas.microsoft.com/ink/2010/main" type="line" rotatedBoundingBox="11442,6634 2685,16184 1527,15122 10285,5572"/>
            </emma:interpretation>
          </emma:emma>
        </inkml:annotationXML>
        <inkml:traceGroup>
          <inkml:annotationXML>
            <emma:emma xmlns:emma="http://www.w3.org/2003/04/emma" version="1.0">
              <emma:interpretation id="{DD5D66DD-985F-4FD3-AE8D-A26199E76218}" emma:medium="tactile" emma:mode="ink">
                <msink:context xmlns:msink="http://schemas.microsoft.com/ink/2010/main" type="inkWord" rotatedBoundingBox="4283,14276 2603,16109 1527,15122 3208,13290"/>
              </emma:interpretation>
              <emma:one-of disjunction-type="recognition" id="oneOf0">
                <emma:interpretation id="interp0" emma:lang="en-US" emma:confidence="0">
                  <emma:literal>oil"</emma:literal>
                </emma:interpretation>
                <emma:interpretation id="interp1" emma:lang="en-US" emma:confidence="0">
                  <emma:literal>ai."</emma:literal>
                </emma:interpretation>
                <emma:interpretation id="interp2" emma:lang="en-US" emma:confidence="0">
                  <emma:literal>mi."</emma:literal>
                </emma:interpretation>
                <emma:interpretation id="interp3" emma:lang="en-US" emma:confidence="0">
                  <emma:literal>Cini."</emma:literal>
                </emma:interpretation>
                <emma:interpretation id="interp4" emma:lang="en-US" emma:confidence="0">
                  <emma:literal>"i."</emma:literal>
                </emma:interpretation>
              </emma:one-of>
            </emma:emma>
          </inkml:annotationXML>
          <inkml:trace contextRef="#ctx0" brushRef="#br0">1814 10073 92,'11'-26'38,"-11"26"0,-2 16 3,-19-2-28,21 28-3,-14-5 0,10 14-5,-6 0-1,3 7 0,-4-13-4,16-2 0,-5-12 0,2-6 0,0-8 0,-2-17 0,0 0 0,0 0 0,16-28 0,-11-5 0,7-9 0,4-14 0,2-6 0,0-5 0,-1 4 0,-3 10 0,1 8 0,-8 13 0,-4 16 0,-3 16 0,-5 23 0,1 10 0,3 11 0,1 4 0,8 4 0,8 1 0,2-7 0,3-2 0,2-13 0,-4-6 0,1-13 0,-1-12 0,-3-15 0,-3-10 0,-3-14 0,1-12 0,-1-7 0,4-12 0,6-4 0,-4 6 0,-4 11 0,-7 5 0,2 20 0,-10 13-5,3 19-3,-4 28-5,10 14-26,-10 9-2,4 4 2,7 8-1</inkml:trace>
          <inkml:trace contextRef="#ctx0" brushRef="#br0" timeOffset="571.0327">2300 10384 85,'0'0'37,"0"0"0,0 0 2,17-1-24,-17 1-4,4-16-4,-4 16-1,23-11-4,-7 8 0,9 4-1,-3 3 0,3 8 0,2 4-2,-1 5 2,-3 0 0,-3 6 0,-15-3 0,-12 3 1,-11-5-1,-5-4 1,-7-4 1,0-3-3,-7-6 0,7-3 0,5-2 0,8-4 0,17 4 0,0 0 0,24-2 0,3 9 0,1 4 0,2 6 0,-2 5 0,1 4 0,-12 4 0,-11 1 0,-13-1 0,-9-2 0,-9-5 0,-3-5 0,-2-8 0,0-6 0,3-1 0,-3-22-15,11 12-25,3-2-2,16 9 1,-16-5-1</inkml:trace>
          <inkml:trace contextRef="#ctx0" brushRef="#br0" timeOffset="-969.0554">1523 10557 99,'0'0'33,"2"17"-5,-18 1-27,11-3-33,8 17-1,-5-2-2</inkml:trace>
          <inkml:trace contextRef="#ctx0" brushRef="#br0" timeOffset="-1211.0692">1394 10706 81,'0'0'39,"9"-21"-1,-9 21 2,0 0-23,-2-18-5,2 18-2,0 0-3,-24-10-2,-10 6-2,-7 11 0,-15 2-3,-16 7 0,-8 3 0,-5 2 0,-8 2 0,-2-2 0,10-5 0,12-4 0,12-5 0,15-3 0,12-4 0,8-5 0,26 5 0,-2-20 0,23 10 0,15 1 0,9 4 0,12 6 0,1 6 0,9 11 0,-1 7 0,-14 10 0,-4 5 0,-16 6 0,-16 1 0,-16 2 0,-14 1 0,-18 2 0,-16 5 0,-10 2 0,-9 6 0,-2-1 0,4-1 0,8-7 0,10-3 0,13-8 0,22-6 0,15-7 0,17-11 0,17-5 0,10-8 0,8-4 0,12-4 0,11-5 0,5-1 0,3-2 0,4-3 0,2-1 0,0 1 0,-6-1 0,-1 12-7,-27-7-32,-5 2-3,-16-2 3,-17 0-2</inkml:trace>
          <inkml:trace contextRef="#ctx0" brushRef="#br0" timeOffset="-802.0459">1488 11419 110,'-14'48'38,"-2"-4"0,2-2-2,-2 4-34,12-3-9,8-11-28,-2-14-2,5-3 1,-7-15-2</inkml:trace>
          <inkml:trace contextRef="#ctx0" brushRef="#br0" timeOffset="-368500.077">6351 4668 79,'0'0'38,"0"0"0,0 0 2,-5-17-20,10 32-6,-5-15-4,-4 18-3,4-18-2,-5 40-1,2-11-4,3 7 0,-7 1 0,7 6 0,-8-3 0,1 4 0,-3-7 0,6-9 0,-6-5 0,1-4 0,9-19 0,-5 16 0,5-16 0,-8-25 0,7 1 0,-5-15 0,6-5 0,-3-9 0,1-1 0,-1-1 0,3 6 0,-4 7 0,4 10 0,-2 10 0,2 22 0,2-16 0,-2 16 0,0 0 0,19 30 0,-6-2 0,1 3 0,5 12 0,3 2 0,-3 3 0,4-3 0,-5-1 0,3-7 0,-2-9 0,-1-8 0,-18-20 0,30 3 0,-30-3 0,26-40 0,-13 3 0,-3-11 0,-3-8 0,-1-2 0,-5 2 0,-2 5 0,-5 5 0,3 9 0,-2 13 0,5 24 0,-6-21 0,6 21 0,0 0-3,13 28-12,-13-28-27,14 26-1,-5-10 2,-9-16-1</inkml:trace>
          <inkml:trace contextRef="#ctx0" brushRef="#br0" timeOffset="-368178.0586">6748 4891 69,'0'0'39,"-10"25"1,10-25 1,-13 19-13,20 11-15,-7-30-4,-5 42-3,0-21-2,5 4-2,-2-4 0,7-2-2,-5 3-1,0-22-5,0 0-29,0 0-5,16 3-2,-16-3 2</inkml:trace>
          <inkml:trace contextRef="#ctx0" brushRef="#br0" timeOffset="-372251.2915">6266 5315 83,'-16'3'34,"16"17"-1,0-20 1,-12 28-33,12-12-15,0-16-18,5 42 0,-10-21-1,10 19 0</inkml:trace>
          <inkml:trace contextRef="#ctx0" brushRef="#br0" timeOffset="-372547.3085">6197 5459 80,'0'0'38,"4"-19"1,-4 19 1,0 0-25,-20-20-3,20 20-2,-21-9-2,21 9-1,-46 11-3,13 3-2,-18 2-2,-6 5 0,-6 7 0,-1 2 0,1-4 0,4-3 0,12-5 0,8-4 0,14-7 0,25-7 0,0 0 0,0 0 0,30-11 0,-2 6 0,6 0 0,5 1 0,3 4 0,-3 2 0,-7 5 0,-8 5 0,-8 6 0,-10 14 0,-10 4 0,-15 12 0,-11 8 0,-7 7 0,-8 6 0,-4 1 0,3-3 0,7-9 0,4-9 0,10-7 0,11-7 0,9-8 0,14-8 0,8-5 0,6-3 0,14 1 0,6-5 0,6 0 0,4-7 0,4-5 0,1-4 0,2-2 0,-2-3 0,-7-3 0,-3-1 0,-9-5 0,0 8 0,-15-8 0,10 18-4,-34 5-34,14-25-4,-14 25 0,-5-18 0</inkml:trace>
          <inkml:trace contextRef="#ctx0" brushRef="#br0" timeOffset="-372080.2818">6261 6012 116,'0'39'40,"-5"-7"-1,-1-6 1,-1 16-32,-3-26-5,10-16-3,1 35-11,-1-35-27,-3 21-2,3-21 1,-7 16-1</inkml:trace>
          <inkml:trace contextRef="#ctx0" brushRef="#br0" timeOffset="-67345.8519">4326 8058 110,'0'0'37,"0"0"0,0 0-1,0 0-30,0 0-4,7 16-7,-7-16-30,16 37-3,-14-13 0,3 13 0</inkml:trace>
          <inkml:trace contextRef="#ctx0" brushRef="#br0" timeOffset="-67621.8677">4210 8084 86,'17'0'35,"-17"0"1,0 0 1,0 0-23,-24 7-4,24-7-1,-23 2-1,2 1-2,-15-6-2,-3 6 0,-15-1-1,-5 3 0,-6 1-3,-7 1 0,-8 0 0,15 2 0,-2-4 0,9 0 0,12-1 0,12-3 0,10 1 0,24-2 0,-22 0 0,22 0 0,20 4 0,1 3 0,9 2 0,2 5 0,1 1 0,6 3 0,3 3 0,-1 4 0,3-3 0,-1-4 0,-6 0 0,-4-4 0,-5-2 0,-6 0 0,-22-12 0,8 34 0,-27-11 0,-13 10 0,-21 6 0,-10 3 0,-3 5 0,1 2 0,7-1 0,14-4 0,8-6 0,19-6 0,19-6 0,15-1 0,13-4 0,7 0 0,4-5 0,1 0 0,4-2 0,0-4 0,5-4 0,4-8 0,7-7 0,7-7 0,1-5 0,3-3 0,-1 1 0,-9 0 0,-8 11 0,-18-2-7,-9 26-9,-28-12-25,-12 24 0,-9-8 0,-6-7 0</inkml:trace>
          <inkml:trace contextRef="#ctx0" brushRef="#br0" timeOffset="-67161.8414">4392 8733 110,'-4'24'39,"-3"1"0,-2-4 0,-14-5-32,23 5-4,4 0-6,-4-21-16,-7 21-19,14-5-1,-7-16 1,0 0-1</inkml:trace>
          <inkml:trace contextRef="#ctx0" brushRef="#br0" timeOffset="-66130.7824">4796 7464 79,'0'0'38,"-4"-21"0,4 21 2,-16-11-19,2-10-5,14 21-4,0 0-3,0 0-7,0 0-2,0 0 0,-12 34 0,5 2 0,-2 8 0,2 11 0,-7 3 0,0 2 0,0-1 0,1-6 0,6-4 0,4-12 0,-3-11 0,6-26 0,0 0 0,0 0 0,27-43 0,-11-5 0,-4-12 0,4-6 0,-4-6 0,2 3 0,-3 9 0,-4 9 0,0 13 0,-3 15 0,-4 23 0,0 0 0,5 17 0,-2 12 0,6 7 0,0 7 0,4 4 0,2 0 0,1-1 0,5-5 0,2-6 0,-3-7 0,-3-7 0,3-12 0,-20-9 0,26-13 0,-12-9 0,-5-14 0,0-8 0,0-8 0,-2-6 0,-2-2 0,1 6 0,-5 6 0,1 13 0,-2 14 0,0 21 0,0 0 0,-12 37 0,-2-11 0,14 16-43,-4 6 1,2 3-1,2-6 1</inkml:trace>
          <inkml:trace contextRef="#ctx0" brushRef="#br0" timeOffset="-674331.5695">9489 2447 74,'0'0'35,"-19"-3"2,19 3 0,0 0-20,-16-11-4,16 11-1,0 0-3,-10 28-3,10-28-1,-16 39-2,9-18 0,3 5-3,2-1 2,6-1-2,-4-24 0,25 23 0,-6-23 0,6-7 2,-2-3-2,5-4 0,-5-9 0,0 4 0,-9-6 0,-5 2 0,-6 2 0,-5 2 0,-6 1 0,-6 2 0,14 16 0,-27-24 0,27 24 0,-23-16 0,23 16-2,-16-5-12,16 5-25,0 0-3,6 17 2,-5-1-2</inkml:trace>
          <inkml:trace contextRef="#ctx0" brushRef="#br0" timeOffset="-676416.6888">9096 2776 64,'0'0'36,"28"-25"2,-12 13 2,-20-11-19,26 21-3,-29-17-3,7 19-4,0 0-2,-27-11-6,-5 8-3,2 6 0,-9-3 0,2 7 0,-1-1 0,2 2 0,3 3 0,4 1 0,3 1 0,5 1 0,5-2 0,16-12 0,-23 25 0,23-25 0,-5 26 0,5-26 0,17 28 0,1-12 0,7 1 0,6 6 0,7 2 0,2 5 0,1 1 0,3 6 0,-2 2 0,-3 1 0,-7 2 0,-6-1 0,-12-1 0,-3-1 0,-11-4 0,-11-3 0,-4-8 0,-8-3 0,-11-5 0,-5-7 0,-1-9 0,-6-3 0,3-8 0,5-5 0,0-1 0,7-8 0,11 7 0,-6-13-13,26 6-31,3 1-1,6 3 0,5-1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5:47.3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E14A83-718B-4833-B760-E418A212434A}" emma:medium="tactile" emma:mode="ink">
          <msink:context xmlns:msink="http://schemas.microsoft.com/ink/2010/main" type="writingRegion" rotatedBoundingBox="11337,14393 11474,13016 12464,13114 12327,14491">
            <msink:destinationLink direction="with" ref="{461BE8F6-D1D0-42D0-89B5-22EE1ECBCA99}"/>
            <msink:destinationLink direction="with" ref="{E6831365-6074-49E2-AB56-B2C2A446905B}"/>
            <msink:destinationLink direction="with" ref="{903ECE3D-8C1D-41A5-B4FE-2B9164D1DE44}"/>
            <msink:destinationLink direction="with" ref="{A0144AE8-6C85-4C30-8E69-56F63E79A445}"/>
            <msink:destinationLink direction="with" ref="{295F987D-8B0E-487E-A3A1-33CFDD1531BF}"/>
          </msink:context>
        </emma:interpretation>
      </emma:emma>
    </inkml:annotationXML>
    <inkml:traceGroup>
      <inkml:annotationXML>
        <emma:emma xmlns:emma="http://www.w3.org/2003/04/emma" version="1.0">
          <emma:interpretation id="{A9B3F007-F8DE-4F49-BD3A-5074526838C4}" emma:medium="tactile" emma:mode="ink">
            <msink:context xmlns:msink="http://schemas.microsoft.com/ink/2010/main" type="paragraph" rotatedBoundingBox="11337,14393 11474,13016 12464,13114 12327,14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FC4CC5-C827-48BE-9788-0C9F7C8FF577}" emma:medium="tactile" emma:mode="ink">
              <msink:context xmlns:msink="http://schemas.microsoft.com/ink/2010/main" type="line" rotatedBoundingBox="11337,14393 11474,13016 12464,13114 12327,14491"/>
            </emma:interpretation>
          </emma:emma>
        </inkml:annotationXML>
        <inkml:traceGroup>
          <inkml:annotationXML>
            <emma:emma xmlns:emma="http://www.w3.org/2003/04/emma" version="1.0">
              <emma:interpretation id="{9E8E1514-544B-47FE-894B-2A956CC37FD5}" emma:medium="tactile" emma:mode="ink">
                <msink:context xmlns:msink="http://schemas.microsoft.com/ink/2010/main" type="inkWord" rotatedBoundingBox="11337,14393 11474,13016 12464,13114 12327,14491"/>
              </emma:interpretation>
              <emma:one-of disjunction-type="recognition" id="oneOf0">
                <emma:interpretation id="interp0" emma:lang="en-US" emma:confidence="0">
                  <emma:literal>#</emma:literal>
                </emma:interpretation>
                <emma:interpretation id="interp1" emma:lang="en-US" emma:confidence="0">
                  <emma:literal>€</emma:literal>
                </emma:interpretation>
                <emma:interpretation id="interp2" emma:lang="en-US" emma:confidence="0">
                  <emma:literal>☺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1589 1871 9,'0'0'12,"0"0"-2,-6 16-2,6-16-1,0 0-1,0 0 1,0 0-1,0 0 1,0 0 0,0 0 1,0 0 2,0 0 0,0 0 0,18 18-1,-18-18 0,0 0-2,0 0 0,0 0-2,0 0-1,5 19 0,-5-19-2,0 0 1,0 0 0,9 21-1,-9-21 0,9 16 0,-9-16 0,14 16 0,-14-16-1,19 19 0,-19-19 0,20 19 0,-20-19 0,17 18-1,-17-18 1,15 19-1,-15-19 1,12 23 0,-12-23 0,7 25 0,-7-25-1,7 30 1,-7-30 0,12 28 0,-12-28 0,7 24-1,-7-24 1,6 20-1,-6-20 0,7 17 1,-7-17-1,0 0 0,-2 21 0,2-21 0,2 20 1,-2-20-1,2 19 0,-2-19 0,1 19 0,-1-19 0,0 18 0,0-18 0,0 0 0,6 21 0,-6-21 1,0 0-1,1 21 0,-1-21 0,2 16 0,-2-16 0,-2 17 0,2-17 0,-5 20 0,5-20 0,-2 21 0,2-21 0,-1 21 0,1-21 1,-2 17-1,2-17 0,0 0 0,-2 22 0,2-22 0,0 0 0,2 19 0,-2-19 0,-4 16 0,4-16 0,2 15 0,-2-15 1,0 0-2,-3 20 2,3-20-1,0 0 0,0 0 0,0 0 0,0 0 0,-9 16 0,9-16 0,0 0 0,0 0 1,0 0-1,0 0 0,-9 15 0,9-15 0,0 0 0,0 0-2,0 0-4,0 0-20,0 0-9,0 0 1,7-21-3,-12 4 2</inkml:trace>
          <inkml:trace contextRef="#ctx0" brushRef="#br1" timeOffset="48496.7738">2148 1796 21,'0'0'26,"5"-18"-4,-5 18-3,16-19 1,-16 19-3,27-23-2,-4 16-4,-7-12-3,8 8-1,-4-7-2,1 8-2,0-4-2,-1 3 0,1 1-4,-21 10-8,28-28-20,-5 28-1,-23 0 0,18-9 0</inkml:trace>
          <inkml:trace contextRef="#ctx0" brushRef="#br0" timeOffset="1201.0687">1753 2625 7,'17'-2'11,"-17"2"-2,0 0 0,0 0 1,0 0 0,0 0 1,0 0 0,0 0 1,0 0-1,0 0-1,0 0-2,0 0-3,0 0 0,-17 16-2,17-16-1,-9 16-1,9-16 1,-4 18-2,4-18 1,0 0 0,-7 15 0,7-15 0,0 0 1,0 0-1,0 0 0,-14 20-1,14-20 1,0 0 0,-19 14 0,19-14-1,0 0 0,-14 16 1,14-16-1,0 0 0,0 0 1,-2 15-1,2-15 0,0 0 1,0 0-1,0 0 1,0 0 0,-7 18-1,7-18 1,0 0 0,0 0 0,-18 17-1,18-17 1,0 0-1,0 0 0,-16 11 1,16-11-1,0 0 0,0 0 0,0 0-1,0 0-1,0 0-3,18-11-7,-18 11-5,0 0-7,0 0-5,0 0-1,0 0 2</inkml:trace>
          <inkml:trace contextRef="#ctx0" brushRef="#br1" timeOffset="47313.7062">2053 2952 14,'-16'-4'23,"16"4"1,0 0-5,0 0 0,0 0-4,0 0 0,0 0-3,-16-5-1,16 5-3,0 0-1,0 0-2,0 0-1,0 0-1,21 2-1,-21-2-1,30-5 1,-7 3-1,0-2 0,5 3 0,-1 1 0,3 3 0,-2 1-1,2 3 1,2-2-1,0 0 0,-2 0 1,-2-3-1,-2-2 0,-3-2 0,-3-1 0,-3-4 0,-17 7-2,9-18-2,-9 18-7,0 0-16,-32-17-7,32 17 0,-40-13 0</inkml:trace>
          <inkml:trace contextRef="#ctx0" brushRef="#br1" timeOffset="47899.7397">2063 2214 54,'0'0'31,"0"0"-6,0 0-2,16 2-4,-16-2-7,0 0-3,16-9-4,-16 9 0,27-16-1,-4 7 0,-2-12 0,9 5-1,-2-6-1,7 0 0,-1-2 0,3 6-1,-5-3 0,-1 7-1,-4 2 1,-6 5 0,-5 0-1,-16 7 0,0 0-1,0 0-1,0 0-4,0 0-3,-16 3-11,0 1-15,0-9-2,16 5 1,-26-9 2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0:13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4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25:16.462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C0747D-94F6-45BB-AD8D-AB0EF2CB03FC}" emma:medium="tactile" emma:mode="ink">
          <msink:context xmlns:msink="http://schemas.microsoft.com/ink/2010/main" type="writingRegion" rotatedBoundingBox="980,9072 25114,8553 25324,18311 1189,18830"/>
        </emma:interpretation>
      </emma:emma>
    </inkml:annotationXML>
    <inkml:traceGroup>
      <inkml:annotationXML>
        <emma:emma xmlns:emma="http://www.w3.org/2003/04/emma" version="1.0">
          <emma:interpretation id="{4F0A7C99-ADF7-41E4-87C6-D41029A69AAC}" emma:medium="tactile" emma:mode="ink">
            <msink:context xmlns:msink="http://schemas.microsoft.com/ink/2010/main" type="paragraph" rotatedBoundingBox="8255,8916 23817,8581 23865,10809 8303,111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B8B04A-CE15-47B0-B509-F76423F96A4E}" emma:medium="tactile" emma:mode="ink">
              <msink:context xmlns:msink="http://schemas.microsoft.com/ink/2010/main" type="line" rotatedBoundingBox="8255,8916 23817,8581 23865,10809 8303,11143"/>
            </emma:interpretation>
          </emma:emma>
        </inkml:annotationXML>
        <inkml:traceGroup>
          <inkml:annotationXML>
            <emma:emma xmlns:emma="http://www.w3.org/2003/04/emma" version="1.0">
              <emma:interpretation id="{DC813235-0A27-4E80-A376-DBDF00196209}" emma:medium="tactile" emma:mode="ink">
                <msink:context xmlns:msink="http://schemas.microsoft.com/ink/2010/main" type="inkWord" rotatedBoundingBox="8259,9098 10617,9047 10646,10409 8288,10460"/>
              </emma:interpretation>
              <emma:one-of disjunction-type="recognition" id="oneOf0">
                <emma:interpretation id="interp0" emma:lang="en-US" emma:confidence="0">
                  <emma:literal>MH')</emma:literal>
                </emma:interpretation>
                <emma:interpretation id="interp1" emma:lang="en-US" emma:confidence="0">
                  <emma:literal>Ml pi:)</emma:literal>
                </emma:interpretation>
                <emma:interpretation id="interp2" emma:lang="en-US" emma:confidence="0">
                  <emma:literal>Ml poo)</emma:literal>
                </emma:interpretation>
                <emma:interpretation id="interp3" emma:lang="en-US" emma:confidence="0">
                  <emma:literal>Mai)</emma:literal>
                </emma:interpretation>
                <emma:interpretation id="interp4" emma:lang="en-US" emma:confidence="0">
                  <emma:literal>Ml pi)</emma:literal>
                </emma:interpretation>
              </emma:one-of>
            </emma:emma>
          </inkml:annotationXML>
          <inkml:trace contextRef="#ctx0" brushRef="#br0">6900 5403 90,'16'-12'37,"-16"12"1,-6 19 2,-2 16-28,-12-16-3,18 27 0,-17-5-2,10 22-1,-5-2 1,9 11-7,-8-1 0,8 1 0,-2-6 0,5 1 0,1-11 0,2-10 0,-2-9 0,2-9 0,1-10 0,-2-18 0,0 0 0,11-21 0,-6-13 0,4-11 0,1-17 0,3-10 0,-1-11 0,-1 1 0,-1 5 0,-3 6 0,-1 10 0,-3 10 0,-1 17 0,-4 12 0,2 22 0,0 0 0,0 0 0,23 22 0,-9 5 0,0 6 0,1 6 0,2 6 0,1 1 0,-6 2 0,1-4 0,-3-8 0,-3-6 0,-2-5 0,1-9 0,-6-16 0,17-6 0,-6-15 0,1-8 0,4-12 0,2-6 0,1-10 0,3-1 0,-1 0 0,-4 7 0,-3 9 0,-1 5 0,-4 11 0,-1 10 0,-8 16 0,0 0 0,16 13 0,-9 8 0,-3 7 0,3 12 0,-2 8 0,-1 11 0,-1 8 0,-1 3 0,-4 1 0,1-1 0,1-5 0,0-5 0,1-8 0,3-13 0,1-9 0,-1-9 0,-4-21 0,0 0 0,19 0 0,-19 0 0,14-44 0,2 25 0,-14-11-37,7-3-6,0-3-2,-2 5 2</inkml:trace>
          <inkml:trace contextRef="#ctx0" brushRef="#br0" timeOffset="382.0218">7828 5255 93,'0'0'40,"9"-19"1,-9 19 0,-23 2-28,22 28-1,-22-6-3,8 24-3,-8 3-6,2 17 0,-5 9 0,3 11 0,0 2 0,4 0 0,1-3 0,9-4 0,4-4 0,7-7 0,6-10 0,6-11 0,6-6 0,3-15 0,9 4 0,-15-33-16,11 6-27,-3-7 0,-2-8 0,-5-8 1</inkml:trace>
          <inkml:trace contextRef="#ctx0" brushRef="#br0" timeOffset="645.0368">7975 5867 100,'0'0'38,"0"0"2,3 28 0,-10 18-29,-5-20-3,16 27 1,-13-11-3,12 14-3,-6-3-3,6 3 0,-1-5 0,2-9 0,-1-7 0,1-12 0,4-3 0,-8-20-8,23-15-20,-16-14-12,-5-17-2,-2-9 1,-5-11 0</inkml:trace>
          <inkml:trace contextRef="#ctx0" brushRef="#br0" timeOffset="911.052">7911 5786 114,'0'0'41,"0"0"-1,0 0 0,30 2-32,-30-2-1,44-4-2,-13 10-5,2 6 0,2 2 0,1 7 0,-13 4 0,-6 6 0,-10 1 0,-10 5 0,-13-6 0,-5-1 0,-9-3 0,0-6 0,-2-6 0,2-9 0,9 1 0,-2-23-4,23 16-36,0-28-1,2 7-2,5-4 1</inkml:trace>
          <inkml:trace contextRef="#ctx0" brushRef="#br0" timeOffset="90926.2006">8430 5206 76,'0'0'35,"0"0"-2,-16 12-1,16-12-32,15 27-30,-15-27-1,14 21-2,-14-21 0</inkml:trace>
          <inkml:trace contextRef="#ctx0" brushRef="#br0" timeOffset="90760.1911">8381 5482 53,'0'0'36,"0"0"2,0 0 0,-9 26-15,9-26-5,-9 23-4,9-23-4,-12 42-3,3-19-1,6 9-2,-6-4 1,7 4-2,-2-6-3,4 0 0,4-3 0,3-4 0,-7-19 0,26 16 0,1-5-9,-27-11-26,37-30-8,-10 4 2,-8-6-1</inkml:trace>
          <inkml:trace contextRef="#ctx0" brushRef="#br0" timeOffset="91471.2318">8669 5709 73,'-11'16'39,"11"-16"1,-11 17-1,11-17-18,-5 16-8,5-16-5,-2 23-2,2-23-4,6 24 1,-6-24-3,12 18 1,-12-18-1,16 2 1,-16-2 1,16-14-1,-16 14 1,21-23-2,-12 7-1,-9 16 2,12-25-3,-12 25 3,4-26-4,-6 10 3,-5-3-2,0 1 2,-4 2 1,-1 1-1,12 15 0,-23-14 0,23 14-1,-23 7-2,19 14-3,4-21-22,-17 26-12,19-7 2,-2-19-2,8 23-1</inkml:trace>
          <inkml:trace contextRef="#ctx0" brushRef="#br0" timeOffset="91850.2534">8857 5268 97,'0'0'40,"20"-4"0,-20 4 1,49 28-30,-33-10-1,21 24-2,-7 5-2,11 25-4,-9 9-2,1 21 0,-13 5 0,-3 13 0,-8-4 0,-9-4 0,-10-10 0,-6-10 0,-7-10 0,-7-17 0,0-9 0,-6-31 0,15-4-23,-4-16-20,8-6-2,17 1 2</inkml:trace>
        </inkml:traceGroup>
        <inkml:traceGroup>
          <inkml:annotationXML>
            <emma:emma xmlns:emma="http://www.w3.org/2003/04/emma" version="1.0">
              <emma:interpretation id="{E6CFDE0D-E107-40AB-87A7-23E8CAB8162D}" emma:medium="tactile" emma:mode="ink">
                <msink:context xmlns:msink="http://schemas.microsoft.com/ink/2010/main" type="inkWord" rotatedBoundingBox="12176,9225 13665,9193 13704,11027 12215,11059">
                  <msink:destinationLink direction="to" ref="{DBA14E78-4996-4CE8-B5C2-EF4EF2B6AF83}"/>
                </msink:context>
              </emma:interpretation>
              <emma:one-of disjunction-type="recognition" id="oneOf1">
                <emma:interpretation id="interp5" emma:lang="en-US" emma:confidence="0">
                  <emma:literal>vis</emma:literal>
                </emma:interpretation>
                <emma:interpretation id="interp6" emma:lang="en-US" emma:confidence="0">
                  <emma:literal>Yin?</emma:literal>
                </emma:interpretation>
                <emma:interpretation id="interp7" emma:lang="en-US" emma:confidence="0">
                  <emma:literal>I"</emma:literal>
                </emma:interpretation>
                <emma:interpretation id="interp8" emma:lang="en-US" emma:confidence="0">
                  <emma:literal>Yip</emma:literal>
                </emma:interpretation>
                <emma:interpretation id="interp9" emma:lang="en-US" emma:confidence="0">
                  <emma:literal>Yips</emma:literal>
                </emma:interpretation>
              </emma:one-of>
            </emma:emma>
          </inkml:annotationXML>
          <inkml:trace contextRef="#ctx0" brushRef="#br0" timeOffset="15830.9054">11966 5373 56,'0'0'37,"0"0"1,0 0-1,-18-18-15,18 18-5,0 0-4,0 0-3,0 0-3,20-9-1,-20 9-1,0 0-1,21-5-1,-3 10-3,-18-5 0,38 15 0,-16-7 0,4 6 0,-3 0 0,2 0 0,-6 1 0,1 0 0,-8 1 0,-10 0 0,-8 3 0,-8 1 0,-7-1 0,-7 6 0,-4-4 0,-5 2 0,0-2 0,5-2 0,0-2 0,6-6 0,10 1 0,-5-12 0,21 0-28,0 0-17,0 16 0,0-16 1</inkml:trace>
          <inkml:trace contextRef="#ctx0" brushRef="#br0" timeOffset="92750.305">11128 6489 103,'0'0'40,"0"0"1,-4 23-2,-3 12-26,-18-14-2,15 18-3,-8-10-8,7 7 0,-3-6 0,4 1 0,-3-3 0,-1 0 0,-2-3 0,-1 0 0,-1-1 0,0-5 0,4 1 0,-2-18-4,16-2-36,18-4-3,1-6 1,8-3 1</inkml:trace>
          <inkml:trace contextRef="#ctx0" brushRef="#br0" timeOffset="93042.3217">11179 6898 105,'0'0'40,"-16"25"0,9-6 1,-2 20-31,-2-18-1,17 12-3,-13-5-2,8 6-4,-4-6 0,3 0 0,2-9 0,-2-19 0,5 22 0,-5-22-16,0-18-25,0 18 0,7-26-1,-4 10 0</inkml:trace>
          <inkml:trace contextRef="#ctx0" brushRef="#br0" timeOffset="95282.4497">11659 6522 104,'-2'18'41,"0"-2"2,2-1-2,9 14-28,-9-29-3,-2 26-7,2-26-3,4 26 0,-4-26 0,3 20 0,-3-20 0,0 0 0,2 26 0,-2-26-23,0 0-18,0 0-1,0 0 1,0 0-2</inkml:trace>
          <inkml:trace contextRef="#ctx0" brushRef="#br0" timeOffset="92463.2885">10762 6538 96,'0'0'39,"-25"4"2,25-4-1,-3 28-25,3-28-2,-5 33-2,6-12-11,15 11 0,-3 1 0,6 2 0,-1 0 0,-1-1 0,3-6 0,-1-3 0,-3-4 0,-16-21 0,25 24 0,-25-24 0,28-1-16,-12-15-26,-4-4-1,1-4 1,-1-4 0</inkml:trace>
          <inkml:trace contextRef="#ctx0" brushRef="#br0" timeOffset="94790.4217">11412 6375 29,'17'-11'33,"-17"11"3,0 0 1,0 0-10,0 0-2,0 0-5,0 0-4,6 23-4,-22-21-4,16-2-2,-7 23-2,1-6-2,6-17-2,-1 34 0,2-19 0,5 3 0,1 1 0,-7-19 0,23 25 0,-7-25 0,8 3-8,-17-18-27,13-5-5,-1-4-2,-1-10 1</inkml:trace>
          <inkml:trace contextRef="#ctx0" brushRef="#br0" timeOffset="94961.4314">11528 6085 91,'0'0'35,"0"0"-1,-17-9 0,17 9-30,0 0-4,0 0-7,0 0-13,0 0-15,15 18 1,-15-18-1,-1 17 2</inkml:trace>
        </inkml:traceGroup>
        <inkml:traceGroup>
          <inkml:annotationXML>
            <emma:emma xmlns:emma="http://www.w3.org/2003/04/emma" version="1.0">
              <emma:interpretation id="{A1C75F55-6281-42CC-A3D9-38D874E21891}" emma:medium="tactile" emma:mode="ink">
                <msink:context xmlns:msink="http://schemas.microsoft.com/ink/2010/main" type="inkWord" rotatedBoundingBox="14748,8815 18732,8730 18763,10159 14779,10245"/>
              </emma:interpretation>
              <emma:one-of disjunction-type="recognition" id="oneOf2">
                <emma:interpretation id="interp10" emma:lang="en-US" emma:confidence="0">
                  <emma:literal>main)).</emma:literal>
                </emma:interpretation>
                <emma:interpretation id="interp11" emma:lang="en-US" emma:confidence="0">
                  <emma:literal>main)),</emma:literal>
                </emma:interpretation>
                <emma:interpretation id="interp12" emma:lang="en-US" emma:confidence="0">
                  <emma:literal>main]).</emma:literal>
                </emma:interpretation>
                <emma:interpretation id="interp13" emma:lang="en-US" emma:confidence="0">
                  <emma:literal>Mtn.),</emma:literal>
                </emma:interpretation>
                <emma:interpretation id="interp14" emma:lang="en-US" emma:confidence="0">
                  <emma:literal>moping),</emma:literal>
                </emma:interpretation>
              </emma:one-of>
            </emma:emma>
          </inkml:annotationXML>
          <inkml:trace contextRef="#ctx0" brushRef="#br0" timeOffset="97751.591">13341 5352 71,'16'-20'40,"-16"20"-2,18-12 4,-18 12-24,0 0-4,0 0-3,-6 23-2,3-2-3,8 19 0,-10 6-6,5 19 0,-7 5 0,1 11 0,-6-2 0,3 0 0,0-7 0,1-8 0,-1-12 0,3-13 0,5-11 0,1-28 0,0 0 0,17-2 0,-10-26 0,2-16 0,2-12 0,-1-14 0,1-11 0,5-7 0,-5 0 0,-1 4 0,1 5 0,-4 10 0,3 11 0,3 14 0,-1 11 0,-5 16 0,-7 17 0,0 0 0,14 40 0,-8-3 0,2 9 0,3 4 0,0 5 0,1-2 0,2-6 0,2-10 0,-2-9 0,5-9 0,-1-6 0,-18-13 0,20 3 0,-20-3 0,28-31 0,-11-1 0,8-10 0,-4-6 0,0-3 0,4 2 0,2 5 0,-6 9 0,-2 12 0,-19 23 0,18 18 0,-13 19 0,-7 10 0,1 11 0,1 5 0,1 8 0,1-1 0,5-3 0,2-9 0,2-5 0,6-10 0,-4-7 0,-1-8 0,-3-11 0,-9-17 0,0 0 0,16 6 0,-13-26 0,4-4 0,-3-11 0,6 5 0,-10-13 0,20 22-25,-15-10-20,-3 6 0,-2 8 2,0 17 2</inkml:trace>
          <inkml:trace contextRef="#ctx0" brushRef="#br0" timeOffset="98600.6396">14582 5213 71,'-2'-25'39,"2"25"0,-16-8 2,-10 2-25,22 31-2,-26-9-2,14 31-3,-22 2-2,4 20 0,-5 3-7,7 14 0,1 0 0,10 4 0,3-8 0,11-4 0,9-13 0,10-9 0,9-9 0,4-17 0,5-3 0,-5-24 0,19 1-41,-13-11-1,-2-6-2,-12-6 1</inkml:trace>
          <inkml:trace contextRef="#ctx0" brushRef="#br0" timeOffset="98871.6551">14672 5751 107,'9'31'41,"-13"-6"2,6 3-2,0 14-32,-13-5-1,11 12-2,-9-1-6,9-3 0,4-6 0,-2-4 0,-2-7 0,-2-12 0,2-16 0,0 0-12,26-16-25,-24-10-5,-2-11 0,-2-14 0</inkml:trace>
          <inkml:trace contextRef="#ctx0" brushRef="#br0" timeOffset="99133.6701">14637 5672 108,'0'0'42,"26"-16"0,-3 17 1,-5-4-34,15 14-1,-8-6-5,3 9-3,-1 2 0,-6 7 0,-10 1 0,-6 6 0,-16 0 0,-3 1 0,-7-4 0,-2-1 0,2-6 0,-2-10 0,2-5 0,1-10 0,20 5 0,-19-39-11,17 15-32,4-10-1,0-1 1,5-3-1</inkml:trace>
          <inkml:trace contextRef="#ctx0" brushRef="#br0" timeOffset="99413.6861">15099 5287 95,'0'0'40,"0"0"2,0 0-2,0 0-26,-12 26-5,1-10-4,11 7-2,-1-2-1,4 2-1,2-2-1,-5-21-2,16 31-4,-16-31-6,28-10-28,-10 1-2,0-10 2,-1-8-2</inkml:trace>
          <inkml:trace contextRef="#ctx0" brushRef="#br0" timeOffset="99592.6963">15216 4960 99,'-11'-28'39,"11"28"2,0 0-2,-33-14-29,33 14-5,-11 26-6,11-26-14,-19 19-24,19 1-1,0-4 0,5 1 0</inkml:trace>
          <inkml:trace contextRef="#ctx0" brushRef="#br0" timeOffset="101043.7793">15502 5415 33,'0'0'31,"0"0"4,0 0-8,0 0-2,0 0-4,0 0-5,-22 5-5,22-5-2,0 0-2,0 0-1,0 0-1,0 0-2,0 0 1,-14 18-1,14-18 0,0 0 0,-14 21-1,14-21 0,-12 26 0,7-10 0,5-16-1,-4 25 0,4-25-1,12 19 1,-12-19-1,18 11 2,-18-11-2,25-2 0,-8-5 0,-17 7 0,29-20 0,-29 20 0,19-29 0,-12 11 0,-3-1 0,-3 1 0,-4 2 0,3 16 0,-27-24 0,12 15 0,15 9 0,-29-12 0,29 12 0,-21-4-2,21 4-4,0 0-10,0 0-25,0 0-2,12 19 2,-12-19-2</inkml:trace>
          <inkml:trace contextRef="#ctx0" brushRef="#br0" timeOffset="101622.8124">15759 4986 78,'0'0'39,"0"0"1,0 0 1,-28-26-22,46 38-7,-18-12-1,23 9-4,-6 2-1,13 17-4,-5 2-2,12 17 0,-7 11 0,-2 14 0,2 7 0,-1 12 0,-10 8 0,1 5 0,-13-1 0,-9-1 0,-3-5 0,-10-6 0,-6-8 0,-5-8 0,-6-15 0,-3-11 0,1-12 0,2-14 0,11-9 0,-5-26 0,26 12-27,-23-25-18,14 8-2,-2-6 3</inkml:trace>
          <inkml:trace contextRef="#ctx0" brushRef="#br0" timeOffset="104111.9547">16441 5865 85,'-20'3'38,"20"-3"2,-23 11 2,6-29-24,33 29-4,-16-11-5,19-9 0,-19 9-9,41-9 0,-13-1 0,11 10 0,-2 2 0,7 1 0,5-3 0,8 4 0,10-8 0,2 6 0,-4 0 0,-3-1 0,-6-2 0,-10 1 0,-7-2 0,-12 0 0,-12 6 0,-15-4 0,0 0 0,-15-16-17,15 16-25,-20-20-4,20 20 3,-26-28-1</inkml:trace>
          <inkml:trace contextRef="#ctx0" brushRef="#br0" timeOffset="104429.973">17046 5652 87,'0'0'39,"28"-14"1,-28 14-6,41-2-14,-41 2-5,34-1-4,-19-3-4,10 11-5,-9-2-2,7 4 0,-5-2 0,-18-7 0,24 28 0,-17-3 0,-8-2 0,-1 7 0,-9 1 0,-1 3 0,-2-1 0,5-5 0,-3-1 0,-1-12 0,-1 1 0,-2-16 0,16 0 0,-37-10-14,20 3-30,-6 1-1,-2 3 0,4 3 1</inkml:trace>
        </inkml:traceGroup>
        <inkml:traceGroup>
          <inkml:annotationXML>
            <emma:emma xmlns:emma="http://www.w3.org/2003/04/emma" version="1.0">
              <emma:interpretation id="{98B7F22F-84FA-4481-97BD-1B54593FD9E6}" emma:medium="tactile" emma:mode="ink">
                <msink:context xmlns:msink="http://schemas.microsoft.com/ink/2010/main" type="inkWord" rotatedBoundingBox="19409,8676 23817,8581 23861,10622 19453,10717"/>
              </emma:interpretation>
              <emma:one-of disjunction-type="recognition" id="oneOf3">
                <emma:interpretation id="interp15" emma:lang="en-US" emma:confidence="0">
                  <emma:literal>Moping</emma:literal>
                </emma:interpretation>
                <emma:interpretation id="interp16" emma:lang="en-US" emma:confidence="0">
                  <emma:literal>Milpitas)</emma:literal>
                </emma:interpretation>
                <emma:interpretation id="interp17" emma:lang="en-US" emma:confidence="0">
                  <emma:literal>Midi)</emma:literal>
                </emma:interpretation>
                <emma:interpretation id="interp18" emma:lang="en-US" emma:confidence="0">
                  <emma:literal>Mali)</emma:literal>
                </emma:interpretation>
                <emma:interpretation id="interp19" emma:lang="en-US" emma:confidence="0">
                  <emma:literal>Medici)</emma:literal>
                </emma:interpretation>
              </emma:one-of>
            </emma:emma>
          </inkml:annotationXML>
          <inkml:trace contextRef="#ctx0" brushRef="#br0" timeOffset="105515.0351">18070 5355 102,'0'0'40,"-19"11"2,15 5-1,9 17-29,-19-7-3,11 22 0,-10-1-9,8 15 0,-2 1 0,0 7 0,-4-1 0,4-4 0,-3-9 0,3-10 0,3-11 0,4-10 0,0-25 0,-2 15 0,2-15 0,0-30 0,4 2 0,3-14 0,-4-7 0,10-11 0,-3-5 0,-1-5 0,5-2 0,2 7 0,0 5 0,-3 13 0,-3 8 0,-1 14 0,-2 10 0,-7 15 0,0 0 0,9 36 0,-7-2 0,5 5 0,1 4 0,3 5 0,5-1 0,3-1 0,11-9 0,-1-9 0,-3-9 0,1-12 0,6-10 0,-3-9 0,0-13 0,0-10 0,-10-6 0,1-6 0,-4-4 0,-3 5 0,-1 2 0,-8 13 0,-5 31 0,0 0 0,0 0 0,-5 45 0,1 6 0,1 13 0,1 6 0,4 0 0,0-3 0,3-4 0,2-8 0,-2-8 0,2-10 0,-1-9 0,-1-8 0,-5-20 0,0 0 0,0 0 0,21-25 0,-17-14 0,13 13-31,-10-14-13,0-1 0,-1 1 0,-1-1 1</inkml:trace>
          <inkml:trace contextRef="#ctx0" brushRef="#br0" timeOffset="121237.9344">19292 5782 66,'0'0'39,"0"0"0,0 0 2,0 0-15,-23 6-11,35 15-3,-12-21-1,12 31-5,-6-6-6,8 10 0,-7 2 0,2 7 0,-2-2 0,-2 5 0,-2-3 0,5-3 0,-7-4 0,-2-9 0,6-7 0,-5-21 0,0 0 0,14-34-15,-2 3-28,-10-13-1,0-7 1,-2-9 0</inkml:trace>
          <inkml:trace contextRef="#ctx0" brushRef="#br0" timeOffset="121555.9526">19304 5649 100,'0'0'40,"0"0"1,18-7-1,-18 7-27,24 3-6,-6 1-1,10 6-3,-1-1-1,1 5 1,0-2-3,-5 9 0,-2-5 0,0 5 0,-12 0 0,-3 4 0,-8-2 0,-9 2 0,-3-4 0,-5-6 0,-10 3 0,-2-7 0,-5-4 0,3-6 0,8 1 0,0-7 0,25 5 0,-31-9-11,31 9-6,0 0-23,28-2-3,-11-3 3,-17 5-1</inkml:trace>
          <inkml:trace contextRef="#ctx0" brushRef="#br0">19731 5287 82,'0'0'41,"0"0"-2,-19 1 2,-3-6-25,28 25-4,-6-20-4,-6 19-2,6-19-3,4 30-1</inkml:trace>
          <inkml:trace contextRef="#ctx0" brushRef="#br0" timeOffset="122050.9809">19881 4905 96,'-35'9'38,"17"12"1,-3-5-3,5-5-29,9 6-8,14 13-15,5-5-21,-4-8 0,6 6 0,-6-7-2</inkml:trace>
          <inkml:trace contextRef="#ctx0" brushRef="#br0" timeOffset="122495.0063">19994 5443 100,'0'0'39,"-7"19"2,7-19-1,0 0-30,-5 29-3,5-29-1,7 28-3,-4-11-1,4 1 0,0-2-1,-7-16 0,18 21 2,-18-21-3,27-4 0,-12-6 0,3-8 0,-2-5 0,-7-3 0,-4-2 0,-1-4 0,-8 6 0,-3 1 0,-5 6 0,-6 8 0,-3 6 0,3 5 0,-3 5 0,2 9 0,1-7-5,11 18-5,-11-14-24,18-11-8,9 26 0,-9-26 0</inkml:trace>
          <inkml:trace contextRef="#ctx0" brushRef="#br0" timeOffset="105985.0619">19191 5018 103,'0'0'40,"-32"23"2,9 2 0,4 15-30,-17-5-3,12 23-2,-13 4-7,7 13 0,-2 6 0,4 12 0,1 4 0,8 6 0,1-1 0,11-1 0,4-7 0,10-4 0,5-13 0,11-15 0,5-11 0,11-20 0,3-9 0,-3-30 0,19-2-25,-15-16-20,-4-1 0,-8-6 1</inkml:trace>
          <inkml:trace contextRef="#ctx0" brushRef="#br0" timeOffset="122834.0257">20199 6180 124,'-13'28'41,"-2"-2"1,-5 20-7,-10-27-26,14 7-5,-5-4-4,3-8 0,10 1-9,-12-22-19,20 7-13,0 0-2,0-31 2,9 6-1</inkml:trace>
          <inkml:trace contextRef="#ctx0" brushRef="#br0" timeOffset="123267.0504">20610 5775 92,'0'0'40,"0"0"2,0 0-1,25 8-28,-25-8-2,10 22-2,-10-22-2,16 40-7,-7-14 0,4 4 0,-3 2 0,4-1 0,0-2 0,-3-7 0,1-2 0,-12-20 0,29 17 0,-21-32-12,-8 15-30,20-37-1,-13 7 0,-2-7 0</inkml:trace>
          <inkml:trace contextRef="#ctx0" brushRef="#br0" timeOffset="123515.0646">20933 5632 91,'0'0'41,"0"0"1,2 25 0,-2-25-22,-11 51-10,-15-18-1,8 13-9,-3 0 0,0 3 0,-2-2 0,7-1 0,0-2 0,4-9 0,3-3 0,0-8 0,4-1 0,5-23 0,-5 27-12,5-27-30,0 0-2,8-25 2,3 4-2</inkml:trace>
          <inkml:trace contextRef="#ctx0" brushRef="#br0" timeOffset="124154.1012">21374 5112 89,'0'0'41,"0"0"1,-19 25 0,7 14-23,-17-25-8,21 21-3,-14-5-5,10 6-3,5-4 0,11 2 0,-4-5 0,8-2 0,-1-3 0,-7-24 0,36 20 0,-19-33 0,20 12-22,-17-26-21,3-11 0,-6-10 0,5-10 0</inkml:trace>
          <inkml:trace contextRef="#ctx0" brushRef="#br0" timeOffset="124309.11">21479 4743 118,'-29'23'39,"19"-2"2,-3 4-4,10-2-37,10 12-11,-2-7-26,4-5-5,5-2 2,4-4-1</inkml:trace>
          <inkml:trace contextRef="#ctx0" brushRef="#br0" timeOffset="124592.1262">21606 5495 120,'-6'25'42,"10"0"2,-13-1-2,21 4-35,-12-12-7,4 0 0,-4-16 0,7 21 0,-7-21 0,-3 16 0,8 5-7,-25-11-29,20-10-6,-12 29-2,12-29 3</inkml:trace>
          <inkml:trace contextRef="#ctx0" brushRef="#br0" timeOffset="125153.1583">21934 4845 121,'2'-24'44,"-2"24"1,30-25-9,-4 43-27,-6-10-9,15 24 0,-3 5 0,8 23 0,3 12 0,4 19 0,-1 16 0,-2 21 0,-10 11 0,-9 16 0,-16 8 0,-13 1 0,-8-4 0,-15-11 0,-12-14 0,-5-17 0,-5-16 0,-4-28 0,10-22 0,-1-41 0,18-9-18,-4-25-29,3-19-1,1-18 1</inkml:trace>
          <inkml:trace contextRef="#ctx0" brushRef="#br0" timeOffset="123746.0778">21059 6145 113,'-2'23'41,"0"4"2,-7 3-1,-3 6-32,-4-6-4,5 9-6,4-9 0,5 0 0,2-6 0,0-24 0,11 23 0,-11-23-8,32-28-33,-18 0-2,-3-9 1,-6-14-1</inkml:trace>
        </inkml:traceGroup>
      </inkml:traceGroup>
    </inkml:traceGroup>
    <inkml:traceGroup>
      <inkml:annotationXML>
        <emma:emma xmlns:emma="http://www.w3.org/2003/04/emma" version="1.0">
          <emma:interpretation id="{490ECD61-89E1-4B5A-BA8F-F9DF00DB9007}" emma:medium="tactile" emma:mode="ink">
            <msink:context xmlns:msink="http://schemas.microsoft.com/ink/2010/main" type="paragraph" rotatedBoundingBox="6706,11156 25200,11400 25174,13401 6680,131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50D26B-1774-4607-9C88-AA519B82F6E6}" emma:medium="tactile" emma:mode="ink">
              <msink:context xmlns:msink="http://schemas.microsoft.com/ink/2010/main" type="line" rotatedBoundingBox="6706,11156 25200,11400 25174,13401 6680,13157"/>
            </emma:interpretation>
          </emma:emma>
        </inkml:annotationXML>
        <inkml:traceGroup>
          <inkml:annotationXML>
            <emma:emma xmlns:emma="http://www.w3.org/2003/04/emma" version="1.0">
              <emma:interpretation id="{06C897D8-16AD-47EC-9419-169A64CE1687}" emma:medium="tactile" emma:mode="ink">
                <msink:context xmlns:msink="http://schemas.microsoft.com/ink/2010/main" type="inkWord" rotatedBoundingBox="6699,11697 9523,11734 9507,12959 6683,12921"/>
              </emma:interpretation>
              <emma:one-of disjunction-type="recognition" id="oneOf4">
                <emma:interpretation id="interp20" emma:lang="en-US" emma:confidence="0">
                  <emma:literal>'moping,</emma:literal>
                </emma:interpretation>
                <emma:interpretation id="interp21" emma:lang="en-US" emma:confidence="0">
                  <emma:literal>'mapping,</emma:literal>
                </emma:interpretation>
                <emma:interpretation id="interp22" emma:lang="en-US" emma:confidence="0">
                  <emma:literal>'mappings,</emma:literal>
                </emma:interpretation>
                <emma:interpretation id="interp23" emma:lang="en-US" emma:confidence="0">
                  <emma:literal>'mopping,</emma:literal>
                </emma:interpretation>
                <emma:interpretation id="interp24" emma:lang="en-US" emma:confidence="0">
                  <emma:literal>'map;</emma:literal>
                </emma:interpretation>
              </emma:one-of>
            </emma:emma>
          </inkml:annotationXML>
          <inkml:trace contextRef="#ctx0" brushRef="#br0" timeOffset="314454.9857">5763 8295 63,'-5'-25'37,"5"25"2,-5-26 1,3 6-10,2 20-15,0 0-3,0 0-2,-14-19-3,14 19-5,0 0-2,-6 35 0,-4-9 0,-1 13 0,-1 5 0,5 10 0,-2 4 0,-2 0 0,8-7 0,-4-5 0,7-11 0,3-7 0,-1-10 0,-2-18 0,0 0 0,0 0 0,4-21 0,-3-7 0,-1-9 0,9-11 0,0-10 0,7-5 0,-2-7 0,5 1 0,-1 4 0,1 9 0,3 12 0,-8 11 0,-4 15 0,-10 18 0,0 18 0,2 13 0,0 10 0,3 6 0,2 6 0,2 5 0,3-4 0,6-6 0,3-8 0,-1-10 0,-3-7 0,1-12 0,-18-11 0,32-20 0,-16-8 0,1-12 0,3-13 0,1-7 0,2 2 0,-4 4 0,-1 8 0,-7 11 0,-1 12 0,-10 23 0,0 0 0,9 37 0,-11-4 0,6 11 0,1 2 0,2 7 0,2-1 0,3 1 0,-1-2 0,-1-3 0,1-6 0,0-2 0,-3-5 0,-2-5 0,-1-9 0,-5-21 0,7 21 0,-7-21 0,25-10 0,-13-15-36,-3-3-7,2-5-3,-4-1 3</inkml:trace>
          <inkml:trace contextRef="#ctx0" brushRef="#br0" timeOffset="314806.0058">6755 7968 92,'21'-21'39,"-3"1"3,-18 20-2,0 0-17,0 0-11,0 0-5,-42 32-7,17 10 0,-10 7 0,-2 16 0,-2 6 0,3 8 0,8 5 0,11 2 0,9 2 0,8-4 0,13-3 0,6-9 0,11-2 0,-2-22 0,24-6-28,-15-16-15,-2-15-1,0-15 0</inkml:trace>
          <inkml:trace contextRef="#ctx0" brushRef="#br0" timeOffset="315065.0206">7039 8419 112,'11'27'40,"-11"6"1,-2 4 0,6 19-31,-11-7-2,12 15-5,-2-3-3,5 1 0,-1-10 0,1-11 0,1-3 0,-5-22 0,12-2-8,-22-33-21,8-6-12,-4-17-1,-5-12 1,-2-8 0</inkml:trace>
          <inkml:trace contextRef="#ctx0" brushRef="#br0" timeOffset="315279.0329">7053 8412 107,'6'-17'38,"10"10"3,3 5-2,-3-2-30,17 15-2,-8-2-1,9 10-1,-10 4-2,-1 8-3,-12 3 0,-9 3 0,-15-6 0,-4 5 0,-10-8 0,-4-9 0,0-3 0,-4-21 0,19-8-41,-7-8 0,7-9-2,2-8 1</inkml:trace>
          <inkml:trace contextRef="#ctx0" brushRef="#br0" timeOffset="315566.0493">7447 8024 116,'0'0'40,"-21"9"1,21-9-2,-2 35-31,-10-18-2,15 8-1,-3-2-5,9 1 0,7-4 0,2-6-3,6-2-1,-8-21-5,21 8-20,-12-15-11,-4-9 0,-1-5 1,-8-8-1</inkml:trace>
          <inkml:trace contextRef="#ctx0" brushRef="#br0" timeOffset="315686.0562">7585 7880 80,'-23'-9'36,"23"9"-2,-23 11-1,23-11-18,2 29-48,-2-29 1,1 43-2,-2-24-1</inkml:trace>
          <inkml:trace contextRef="#ctx0" brushRef="#br0" timeOffset="316027.0757">7864 8172 100,'-20'10'40,"-1"-1"1,2 7-1,-1 6-27,-4-6-5,18 9-2,-3-6-2,11 2-1,3-5-3,-5-16 0,30 19 0,-8-19 0,1-8 0,-4-6 0,0-7 0,-4-4 0,-1-3 0,-5-2 0,-4 4 0,-7 1 0,2 25 0,-12-25-2,12 25-5,-30 6-10,14 9-23,0 7-2,0 0 1,4 7 1</inkml:trace>
          <inkml:trace contextRef="#ctx0" brushRef="#br0" timeOffset="316636.1105">8023 8760 88,'0'0'40,"5"23"2,-7-7-1,13 14-22,-27-18-5,18 20-5,-15-11-7,6 7-2,-3-4 0,-8 5 0,-3-3 0,-8-5 0,7 9-4,-8-11-37,0-5-1,1-3 0,5-8 1</inkml:trace>
          <inkml:trace contextRef="#ctx0" brushRef="#br0" timeOffset="313024.904">5234 7894 100,'0'0'37,"0"0"1,12-16 0,-12 16-26,0 0-3,11-16-3,-11 16-3,21 2-1,-21-2 0,24 9 0,-24-9-1,15 16 2,-15-16-1,-4 21-2,4-21 0,-21 28 0,7-11 0,-2-1 0,0 2 0,0-2 0,9-1 0,7-15 0,11 23 0,8-16 0,4-8 0,12 9-2,-5-8-39,0 0 1,-7 4-3,-7 1 1</inkml:trace>
        </inkml:traceGroup>
        <inkml:traceGroup>
          <inkml:annotationXML>
            <emma:emma xmlns:emma="http://www.w3.org/2003/04/emma" version="1.0">
              <emma:interpretation id="{3E3946CF-5D0F-4F58-97D5-F5AC1484B137}" emma:medium="tactile" emma:mode="ink">
                <msink:context xmlns:msink="http://schemas.microsoft.com/ink/2010/main" type="inkWord" rotatedBoundingBox="9861,11594 11401,11614 11382,13030 9842,13009">
                  <msink:destinationLink direction="with" ref="{1DCA1752-3D27-4A14-822D-2CA094F1C5DF}"/>
                </msink:context>
              </emma:interpretation>
              <emma:one-of disjunction-type="recognition" id="oneOf5">
                <emma:interpretation id="interp25" emma:lang="en-US" emma:confidence="0">
                  <emma:literal>44)</emma:literal>
                </emma:interpretation>
                <emma:interpretation id="interp26" emma:lang="en-US" emma:confidence="0">
                  <emma:literal>44,</emma:literal>
                </emma:interpretation>
                <emma:interpretation id="interp27" emma:lang="en-US" emma:confidence="0">
                  <emma:literal>'i'')</emma:literal>
                </emma:interpretation>
                <emma:interpretation id="interp28" emma:lang="en-US" emma:confidence="0">
                  <emma:literal>4')</emma:literal>
                </emma:interpretation>
                <emma:interpretation id="interp29" emma:lang="en-US" emma:confidence="0">
                  <emma:literal>'i:)</emma:literal>
                </emma:interpretation>
              </emma:one-of>
            </emma:emma>
          </inkml:annotationXML>
          <inkml:trace contextRef="#ctx0" brushRef="#br0" timeOffset="317619.1666">8379 8396 90,'0'0'37,"7"-21"2,-7 21 1,-7-23-28,7 23 0,0 0-3,16 8-3,-16-8-1,9 29 0,-6-8-5,4 9 0,0 0 0,4 4 0,1-3 0,4-4 0,-2-5 0,4-9 0,2-1-2,-20-12-9,38-14-27,-38 14-4,22-19 1,-22 19 0</inkml:trace>
          <inkml:trace contextRef="#ctx0" brushRef="#br0" timeOffset="317876.1814">8736 8265 99,'9'-16'40,"-9"16"2,0 0-2,0 0-24,0 0-6,-27 31-2,16 1-8,-4 1 0,2 6 0,-1 0 0,5 1 0,-1-5 0,3-3 0,1-4 0,-3-10 0,9 3-3,-15-20-19,15-1-19,-11 16-2,11-16 2,0 0-1</inkml:trace>
          <inkml:trace contextRef="#ctx0" brushRef="#br0" timeOffset="318125.1957">8822 8621 113,'-3'20'40,"-3"4"1,-1 4-1,11 11-32,-15-7-2,11 8-2,-3-1-1,3-4-3,3-2 0,-1-15-6,12 3-3,-14-21-27,0 0-5,14-23 0,-8-5 0</inkml:trace>
          <inkml:trace contextRef="#ctx0" brushRef="#br0" timeOffset="318527.2186">9166 7934 73,'0'0'40,"0"0"-2,0 0 3,0 0-16,-19 9-12,-7-2-3,15 14-3,-7-1-4,9 4-1,-1 6-1,6 0-1,6 0 0,7-4-2,10-1-1,-3-20-4,18 14-11,-2-24-22,-2-14 0,-2-6 0,-2-12 1</inkml:trace>
          <inkml:trace contextRef="#ctx0" brushRef="#br0" timeOffset="318678.2273">9241 7750 104,'-29'-2'36,"29"2"0,-16 21 0,16-21-33,4 28-5,12-5-18,0 3-16,-9-8 1,7 8-1,-7-6 0</inkml:trace>
          <inkml:trace contextRef="#ctx0" brushRef="#br0" timeOffset="319185.2563">9436 8238 108,'0'0'41,"11"-16"-1,-11 16 1,9 16-32,-9-16-2,-2 21-3,2-21-2,0 36-1,2-15-1,-4-6-2,4 8-4,-2-23-10,0 0-24,0 0-1,0 0 0,0 0 0</inkml:trace>
          <inkml:trace contextRef="#ctx0" brushRef="#br0" timeOffset="319581.279">9735 7836 95,'0'0'40,"19"-12"1,-19 12 0,0 0-24,32 49-3,-25-16-7,16 27-7,-7 7 0,5 22 0,-2 10 0,-1 13 0,-6 6 0,-1 5 0,-9-4 0,-6-4 0,-5-13 0,-6-15 0,-5-13 0,-8-26 0,10-11-20,-21-22-24,-1-15 0,-4-15 1</inkml:trace>
        </inkml:traceGroup>
        <inkml:traceGroup>
          <inkml:annotationXML>
            <emma:emma xmlns:emma="http://www.w3.org/2003/04/emma" version="1.0">
              <emma:interpretation id="{411BF77C-8D81-47B1-8B13-D367D9359106}" emma:medium="tactile" emma:mode="ink">
                <msink:context xmlns:msink="http://schemas.microsoft.com/ink/2010/main" type="inkWord" rotatedBoundingBox="11954,11449 17079,11516 17062,12842 11937,12774">
                  <msink:destinationLink direction="with" ref="{1DCA1752-3D27-4A14-822D-2CA094F1C5DF}"/>
                </msink:context>
              </emma:interpretation>
              <emma:one-of disjunction-type="recognition" id="oneOf6">
                <emma:interpretation id="interp30" emma:lang="en-US" emma:confidence="0">
                  <emma:literal>a-Maia,</emma:literal>
                </emma:interpretation>
                <emma:interpretation id="interp31" emma:lang="en-US" emma:confidence="0">
                  <emma:literal>I-Mapco,</emma:literal>
                </emma:interpretation>
                <emma:interpretation id="interp32" emma:lang="en-US" emma:confidence="0">
                  <emma:literal>-amir;</emma:literal>
                </emma:interpretation>
                <emma:interpretation id="interp33" emma:lang="en-US" emma:confidence="0">
                  <emma:literal>a-Mapco,</emma:literal>
                </emma:interpretation>
                <emma:interpretation id="interp34" emma:lang="en-US" emma:confidence="0">
                  <emma:literal>A-Mapco,</emma:literal>
                </emma:interpretation>
              </emma:one-of>
            </emma:emma>
          </inkml:annotationXML>
          <inkml:trace contextRef="#ctx0" brushRef="#br0" timeOffset="324540.5626">14455 7946 98,'-19'4'39,"-13"8"3,-5 11-2,1 22-30,-2-2-1,16 20-1,-8 0-3,11 18-1,-4-2-4,12 7 0,4-3 0,6-6 0,6-5 0,-2-14 0,10-3-2,-1-33-8,25 3-23,-10-23-10,-1-16 1,1-11 0</inkml:trace>
          <inkml:trace contextRef="#ctx0" brushRef="#br0" timeOffset="325030.5906">14510 8338 114,'0'0'40,"-16"-23"2,23-3-8,14 26-26,-5-5-2,16 12-3,-2 3-1,5 11-1,-1 7 0,-4 9 1,-11 4-2,-8 4 2,-13-1-2,-7 2 0,-9-7 0,-5-6 0,-1-7 0,-8-15-3,5 3-6,-15-16-31,16-14-3,1-8 2,7-6-2</inkml:trace>
          <inkml:trace contextRef="#ctx0" brushRef="#br0" timeOffset="324772.5759">14557 8405 110,'9'21'40,"-7"5"2,-6 6-2,-13 5-34,22 17-1,-5 1-2,2 6-2,0-1-1,5-9-2,5 0-4,-10-23-8,8-7-26,-10-21-1,0 0 1,20-12-2</inkml:trace>
          <inkml:trace contextRef="#ctx0" brushRef="#br0" timeOffset="325375.6104">14928 7974 99,'0'0'39,"11"-16"0,-11 16 0,0 0-29,0 0-3,-9 22-2,9-3-3,3 4-1,3 1-1,-3 4 0,4 1-1,6-5-1,-1-8-1,9 2-2,-21-18-1,41 5-7,-25-14-26,3-14 0,2-5 0,-10-12 1</inkml:trace>
          <inkml:trace contextRef="#ctx0" brushRef="#br0" timeOffset="325541.6199">15090 7653 109,'-21'0'40,"21"0"0,-14 16-1,14-16-35,-5 28-5,15-2-27,-1 1-11,-5-1 0,6 6 0,-3-8 0</inkml:trace>
          <inkml:trace contextRef="#ctx0" brushRef="#br0" timeOffset="325909.6408">15249 8128 83,'-10'24'37,"10"-6"-2,0-18 4,-23 23-29,30 1-1,-7-24-2,9 28-1,-9-28-3,23 13 1,-6-17-1,4-3-1,-1-9 0,-3-3 0,-6-4-2,-2 0 1,-4 0-1,-8 2 0,3 21-2,-29-26-1,29 26-5,-35 0-16,35 0-17,-25 19 1,17-3 0,6 5 0</inkml:trace>
          <inkml:trace contextRef="#ctx0" brushRef="#br0" timeOffset="326112.6524">15592 8704 117,'-11'25'41,"-10"3"-1,-7 0-2,-27 14-44,11 4-33,3-9 0,2 3-1,2-8 0</inkml:trace>
          <inkml:trace contextRef="#ctx0" brushRef="#br0" timeOffset="320370.3241">12074 8396 108,'0'0'42,"17"-17"1,-17 17-1,44 10-32,-28-6-2,18 12-6,-2-4-2,10 9 0,-3-2 0,-2 3 0,0 0 0,-9 1 0,-15 5 0,-15-1 0,-16-1 0,-12 0 0,-2 15 0,-17-6-40,-2-2-2,-4-3-2,4 0 1</inkml:trace>
          <inkml:trace contextRef="#ctx0" brushRef="#br0" timeOffset="320098.3085">10467 8641 105,'22'-11'39,"8"-1"1,3-2-1,6-7-30,23 10-1,1-6-1,26 8-2,4 0-2,24 7-3,4 4 0,12 5 0,1 0 0,0 4 0,-7-3 0,-7-2 0,-10 1 0,-26-7 0,-6 12-11,-36-9-30,-3-6-2,-16-6 1,-23 9-1</inkml:trace>
          <inkml:trace contextRef="#ctx0" brushRef="#br0" timeOffset="323699.5145">13173 8168 88,'9'-25'38,"-9"25"1,6-21 1,-6 21-24,0 0-7,-8 23-1,8 17-3,-8 4-1,4 14 0,-5 7 0,0 9-4,1-6 0,2 1 0,-1-9 0,5-9 0,1-13 0,1-8 0,0-30 0,5 16 0,-1-32 0,1-15 0,4-17 0,1-13 0,1-13 0,-1-14 0,-2 0 0,-3 7 0,0 9 0,-5 14 0,-2 20 0,-3 22 0,5 16 0,-14 31 0,12 6 0,4 7 0,9 4 0,1-1 0,6-7 0,3-8 0,5-14 0,2-17 0,4-13 0,2-14 0,-2-15 0,-1-10 0,-1-3 0,-5-2 0,-4 5 0,-3 9 0,-1 10 0,-17 32 0,0 0 0,11 25 0,-7 18 0,-1 17 0,9 9 0,4 10 0,-1 0 0,6 2 0,-4-11 0,3-5 0,1-14 0,0-11 0,-7-8 0,-14-32 0,14 21 0,-14-21 0,14-21 0,-21-16-30,13 9-13,-6 0-1,1 0 1,-2 5 0</inkml:trace>
        </inkml:traceGroup>
        <inkml:traceGroup>
          <inkml:annotationXML>
            <emma:emma xmlns:emma="http://www.w3.org/2003/04/emma" version="1.0">
              <emma:interpretation id="{E3699F7E-4E01-467E-B2B3-718FB6F3725F}" emma:medium="tactile" emma:mode="ink">
                <msink:context xmlns:msink="http://schemas.microsoft.com/ink/2010/main" type="inkWord" rotatedBoundingBox="17425,11297 19131,11320 19110,12958 17404,12936"/>
              </emma:interpretation>
              <emma:one-of disjunction-type="recognition" id="oneOf7">
                <emma:interpretation id="interp35" emma:lang="en-US" emma:confidence="0">
                  <emma:literal>"i':)</emma:literal>
                </emma:interpretation>
                <emma:interpretation id="interp36" emma:lang="en-US" emma:confidence="0">
                  <emma:literal>Hy</emma:literal>
                </emma:interpretation>
                <emma:interpretation id="interp37" emma:lang="en-US" emma:confidence="0">
                  <emma:literal>via:)</emma:literal>
                </emma:interpretation>
                <emma:interpretation id="interp38" emma:lang="en-US" emma:confidence="0">
                  <emma:literal>1k':)</emma:literal>
                </emma:interpretation>
                <emma:interpretation id="interp39" emma:lang="en-US" emma:confidence="0">
                  <emma:literal>Yin:)</emma:literal>
                </emma:interpretation>
              </emma:one-of>
            </emma:emma>
          </inkml:annotationXML>
          <inkml:trace contextRef="#ctx0" brushRef="#br0" timeOffset="326714.687">15941 8268 85,'0'0'39,"0"0"-1,20 0 3,-8 23-28,-12-23-4,18 46-1,-10-18-4,15 9-1,-1-4-2,1-1 0,-2-2-1,-2-9-2,-1 2-1,-18-23-5,32 14-22,-32-14-11,0 0 1,10-23 0,-10 0 0</inkml:trace>
          <inkml:trace contextRef="#ctx0" brushRef="#br0" timeOffset="326939.6998">16294 8237 99,'0'0'40,"0"0"2,0 0-2,-17 7-30,11 15-1,-11-1-4,4 9-2,-8 2-1,3 5-1,1-4-1,-1-1-1,8 1-3,-8-12-3,16 15-9,-5-14-24,7-22-2,2 25 1,-2-25-1</inkml:trace>
          <inkml:trace contextRef="#ctx0" brushRef="#br0" timeOffset="327180.7136">16381 8549 101,'0'0'41,"7"23"1,-5 0-2,-2-23-29,-11 35-3,4-12-4,5 9-2,-1-3-1,1 0-2,5 0-1,-1-9-4,16 10-7,-18-30-28,17 10 0,-17-10 0,16-31-1</inkml:trace>
          <inkml:trace contextRef="#ctx0" brushRef="#br0" timeOffset="327541.7343">16713 7774 104,'0'0'40,"12"-21"1,-12 21 0,0 0-31,0 0-3,-37 28 0,23-1-2,-4 3-5,0 3 0,3-1 0,2-2 0,10-6 0,12-8 0,-9-16 0,35 10-3,-2-8-7,-10-12-30,14-13-2,-1-7 0,-3-10 0</inkml:trace>
          <inkml:trace contextRef="#ctx0" brushRef="#br0" timeOffset="327691.7427">16891 7453 100,'-18'21'37,"9"-2"1,4 11-2,-2 3-35,7 8-8,2 1-27,-2-14-3,10 4 1,-4-11-1</inkml:trace>
          <inkml:trace contextRef="#ctx0" brushRef="#br0" timeOffset="327949.7576">16993 8040 101,'2'17'40,"-2"-17"0,-5 25 1,-13-16-33,18 14-1,-14-8-1,16 8-3,-4-3-3,2-20-3,11 35-6,-17-18-31,6-17-1,0 0 1,0 0-2</inkml:trace>
          <inkml:trace contextRef="#ctx0" brushRef="#br0" timeOffset="328563.7927">17435 7716 97,'-23'-24'39,"23"24"1,-13-20 1,-6 8-29,38 24-3,-19-12-1,46 32-3,-16 0-1,13 13-4,-6 13 0,0 14 0,-9 13 0,-5 10 0,-18 7 0,-14 8 0,-14 3 0,-8 3 0,-15-6 0,-4-4 0,-6-13 0,-4-14 0,9-12 0,6-20 0,14-5 0,-13-24-37,26-16-5,6-18-3,8-16 1</inkml:trace>
        </inkml:traceGroup>
        <inkml:traceGroup>
          <inkml:annotationXML>
            <emma:emma xmlns:emma="http://www.w3.org/2003/04/emma" version="1.0">
              <emma:interpretation id="{2320E884-D5F7-4B8B-B365-270B8056CFEB}" emma:medium="tactile" emma:mode="ink">
                <msink:context xmlns:msink="http://schemas.microsoft.com/ink/2010/main" type="inkWord" rotatedBoundingBox="19371,11677 23617,11733 23595,13380 19350,13324"/>
              </emma:interpretation>
              <emma:one-of disjunction-type="recognition" id="oneOf8">
                <emma:interpretation id="interp40" emma:lang="en-US" emma:confidence="0">
                  <emma:literal>Miki!!</emma:literal>
                </emma:interpretation>
                <emma:interpretation id="interp41" emma:lang="en-US" emma:confidence="0">
                  <emma:literal>Mtl."'!!</emma:literal>
                </emma:interpretation>
                <emma:interpretation id="interp42" emma:lang="en-US" emma:confidence="0">
                  <emma:literal>Mtl.""!!</emma:literal>
                </emma:interpretation>
                <emma:interpretation id="interp43" emma:lang="en-US" emma:confidence="0">
                  <emma:literal>Mtn."'!!</emma:literal>
                </emma:interpretation>
                <emma:interpretation id="interp44" emma:lang="en-US" emma:confidence="0">
                  <emma:literal>Mtn.""!!</emma:literal>
                </emma:interpretation>
              </emma:one-of>
            </emma:emma>
          </inkml:annotationXML>
          <inkml:trace contextRef="#ctx0" brushRef="#br0" timeOffset="334015.1045">19415 8017 52,'-5'-16'36,"5"16"-1,-2-21 2,-7 5-18,9 16-5,0 0-1,0 0-3,-10 19-3,6 10 0,-12 2-2,6 13-2,-3 5 1,1 11-1,0 2-1,4 6-1,0 1 1,1 4-2,3-6 1,4 2 0,-2-8 0,4-4-1,-4-10 0,1-8 2,4-11-2,-3-11 0,0-17 0,0 0 0,4-16 0,-3-13 0,5-14 0,-1-11 0,4-11 0,3-11 0,0-6 0,1-3 0,-3 5 0,-1 2 0,2 10 0,-4 8 0,-4 13 0,1 8 0,-6 13 0,-1 6 0,3 20 0,0-19 0,0 19 0,0 0 0,14 25 0,-7-4 0,3 7-2,-1 7 2,5 4 0,2 1-1,-2 0 1,2-3-1,-2-5 1,4-6 0,0-6 0,-2-8 0,-16-12 0,26 7 0,-26-7 0,25-14 0,-13-2 1,-1-9-1,1-6 1,6-8-1,-1-3 0,8-4 0,-5 1 0,-6 4 0,3 4 0,-4 11 0,-4 5 0,-9 21-1,10-20 1,-10 20 0,0 0 0,0 0 0,-3 29 0,1-7 1,2 8 1,-2 11-2,-1 6 0,-5 9 0,5 4 0,-1 3 0,3 2 0,4 2 0,-3-2 0,4 0 0,6-5 0,3-4 0,1-5 0,3-5 0,-4-6 0,-3-8 0,3-6 0,-3-8 0,-10-18 0,13 21 0,-13-21 0,0 0-4,0 0-14,0 0-24,0 0-1,0 0 1,0 0-1</inkml:trace>
          <inkml:trace contextRef="#ctx0" brushRef="#br0" timeOffset="334480.1311">20275 8043 83,'0'0'39,"-21"-3"1,3 15 1,0 11-23,-10-2-9,16 21-1,-8-3-1,11 15-4,-3 4 0,3 13-1,2 1 0,0 5-2,4-2 0,-1 1 0,6-4 0,0-7 0,3-3 0,2-15 0,7-3-7,-7-23-2,23 4-21,-30-25-13,28 5 2,-28-5-2,22-32 3</inkml:trace>
          <inkml:trace contextRef="#ctx0" brushRef="#br0" timeOffset="335053.1639">20397 8544 71,'3'-30'38,"8"6"1,-1-3 0,4-15-22,16 26-6,-14-12-1,18 18-3,-11 1-3,1 14-1,-2 6 0,-1 15-1,-9 6 1,-5 8-1,-5 2-1,-6 2 1,-4-4-1,-1-4 1,-2-6-2,1-8 0,10-22 0,-27 20-3,27-20-1,-30-14-5,30 14-16,-28-20-16,5 1-1,0-4 0,2 2 0</inkml:trace>
          <inkml:trace contextRef="#ctx0" brushRef="#br0" timeOffset="334774.1478">20409 8565 81,'0'0'40,"0"0"0,16 23 1,-4 12-27,-24-7-4,17 23 0,-17-3-5,6 11-2,6-1-1,-1-1 0,1-6-2,7-9 0,-4-5-1,-1-16-3,9 2-4,-11-23-8,0 0-23,10-30-3,-8 0 2,-7-12-2</inkml:trace>
          <inkml:trace contextRef="#ctx0" brushRef="#br0" timeOffset="335361.1815">20850 8092 88,'0'0'37,"9"-21"2,-9 21-1,0 0-28,0 0-2,-9 25-1,-5-4-3,11 11-2,-3 1 0,4 4-1,4 0-1,7-7-3,5-2-3,-14-28-7,39 7-26,-20-11 0,-1-13-1,5-10 0</inkml:trace>
          <inkml:trace contextRef="#ctx0" brushRef="#br0" timeOffset="336255.2326">20998 9073 109,'-28'28'40,"12"-12"1,-8 5-1,2 4-36,-6-1 1,14 1-5,0 3-2,14-28-6,-14 35-16,14-35-16,0 0 0,0 0 1,0 0-1</inkml:trace>
          <inkml:trace contextRef="#ctx0" brushRef="#br0" timeOffset="335533.1914">20986 7862 95,'0'0'38,"-2"27"0,2-27-1,-16 26-32,13-5-4,8 7-19,2-1-20,-5-6 2,9 5-3,-8-7 3</inkml:trace>
          <inkml:trace contextRef="#ctx0" brushRef="#br0" timeOffset="335993.2177">21089 8396 79,'-6'23'40,"6"-23"-1,0 0 1,7 32-24,-23-29-5,18 13-4,-2-16-4,-3 21-2,3-21 0,0 0 0,16 18 0,-16-18-1,31-9 1,-11-1-1,3-5 0,3-4 1,-10 0-1,-5-2 0,-3-4 0,-4 2 0,-8 2 0,-4 0 0,8 21-1,-37-23 0,17 20-1,-1 3-2,10 17-4,-13-4-21,13 6-11,6 7 1,3-1-1,9 3 1</inkml:trace>
          <inkml:trace contextRef="#ctx0" brushRef="#br0" timeOffset="336594.252">21150 8783 76,'0'0'39,"18"-7"0,-18 7 1,0 0-24,37 14-6,-37-14-1,26 26-2,-15-10-3,7 7-1,-2-4 0,5 2-2,-4 2-1,-2-3-1,-1 2-3,-14-22-1,28 36-5,-28-36-12,0 0-19,0 0 1,19 3-1,-19-3 2</inkml:trace>
          <inkml:trace contextRef="#ctx0" brushRef="#br0" timeOffset="336830.2655">21597 8583 94,'0'0'40,"0"0"1,-21 30 0,-8-9-29,17 24-2,-16-6-4,5 10-2,-4 0-2,8-1-1,1-6 0,-1-7-1,8-7 0,1-7-1,-3-3-2,13-18-7,0 0-29,0 0-3,0 0 1,0 0-1</inkml:trace>
          <inkml:trace contextRef="#ctx0" brushRef="#br0" timeOffset="337030.277">21539 9034 100,'0'25'40,"0"-2"1,-14 7-1,15 6-33,-18-2 0,13 6-2,-1-5-2,0-1-4,1-4-2,-1-14-5,24-1-23,-19-15-9,25-19 0,-13-7 0</inkml:trace>
          <inkml:trace contextRef="#ctx0" brushRef="#br0" timeOffset="338296.3494">22102 9291 101,'3'19'40,"-3"-19"0,-7 34 0,5-5-29,-24-15-4,5 9-2,-11-2-4,-7 2-2,4 2-5,-9-11-22,8-2-11,6-1-2,6-8 2,4-3-2</inkml:trace>
          <inkml:trace contextRef="#ctx0" brushRef="#br0" timeOffset="337390.2976">21959 8154 73,'0'0'40,"0"0"-1,19 7 1,-26 14-18,7-21-13,-5 32-2,-4-15-2,5 10-3,6-6-1,0-2 0,0 0-1,-2-19-2,17 25-2,-17-25-2,41 9-7,-41-9-25,34-14-3,-15-2 2,-1-9 0</inkml:trace>
          <inkml:trace contextRef="#ctx0" brushRef="#br0" timeOffset="337579.3084">22116 7885 96,'0'0'39,"0"0"0,-21-9-1,21 9-29,0 0-2,-18 23-4,4-7-6,7 19-12,3-3-24,-6 1 0,3 6 1,-2-4-3</inkml:trace>
          <inkml:trace contextRef="#ctx0" brushRef="#br0" timeOffset="337834.323">22121 8395 91,'0'0'38,"5"26"3,-5-26-2,-10 16-27,13 3-3,-3-19-3,-5 21-3,5-21-5,-7 20-3,19-1-12,-12-19-21,0 0-3,16 9 1,-16-9-1</inkml:trace>
          <inkml:trace contextRef="#ctx0" brushRef="#br0" timeOffset="329074.822">17890 8419 94,'19'-10'39,"8"4"1,3 1 0,-9-7-30,27 12-1,-1-9-2,12 7-2,4-3-2,8 3-1,-4-1 0,2-1-2,-4 1 1,-8-3-2,-5 5 0,-7-1-1,-7 5-3,-15-6-3,7 19-9,-14-13-24,-16-3-1,0 0 2,0 0-2</inkml:trace>
          <inkml:trace contextRef="#ctx0" brushRef="#br0" timeOffset="329382.8396">18619 8324 101,'7'-19'40,"-7"19"2,32-12 0,-32 12-31,48-14-3,-22 5-1,8 11-3,-4-2-4,1 7 0,-8 3 0,-7 11 0,-11 2 0,-5 7 0,-12 0 0,0 7 0,-6-4 0,2 4 0,-1-5 0,4-6 0,1-1 0,-1-8 0,1 3 0,-11-24 0,2 9-42,-7-6-3,-8-12 0,-4-1 0</inkml:trace>
        </inkml:traceGroup>
        <inkml:traceGroup>
          <inkml:annotationXML>
            <emma:emma xmlns:emma="http://www.w3.org/2003/04/emma" version="1.0">
              <emma:interpretation id="{A726DDF6-EDE9-4AAE-AF55-4F2EA99D1BEB}" emma:medium="tactile" emma:mode="ink">
                <msink:context xmlns:msink="http://schemas.microsoft.com/ink/2010/main" type="inkWord" rotatedBoundingBox="23958,11565 25198,11581 25174,13388 23934,13371"/>
              </emma:interpretation>
              <emma:one-of disjunction-type="recognition" id="oneOf9">
                <emma:interpretation id="interp45" emma:lang="en-US" emma:confidence="0">
                  <emma:literal>¥2)</emma:literal>
                </emma:interpretation>
                <emma:interpretation id="interp46" emma:lang="en-US" emma:confidence="0">
                  <emma:literal>¥2,</emma:literal>
                </emma:interpretation>
                <emma:interpretation id="interp47" emma:lang="en-US" emma:confidence="0">
                  <emma:literal>¥22)</emma:literal>
                </emma:interpretation>
                <emma:interpretation id="interp48" emma:lang="en-US" emma:confidence="0">
                  <emma:literal>¥22,</emma:literal>
                </emma:interpretation>
                <emma:interpretation id="interp49" emma:lang="en-US" emma:confidence="0">
                  <emma:literal>'it</emma:literal>
                </emma:interpretation>
              </emma:one-of>
            </emma:emma>
          </inkml:annotationXML>
          <inkml:trace contextRef="#ctx0" brushRef="#br0" timeOffset="338940.3862">22471 8704 35,'16'-12'33,"-13"-9"3,-3 21 1,0 0-12,0-30-2,0 30-6,0 0-5,0 0-3,0 0-2,27 28-2,-17-9-2,-6 11 0,12 0-1,1 7 0,-3 1-1,8 3 0,-14-4-1,6-2 1,6-7-1,-1-3-1,-1-4-2,-2-11-2,-6 6-4,-10-16-10,0 0-21,0 0-1,0-25 1,-5 6-1</inkml:trace>
          <inkml:trace contextRef="#ctx0" brushRef="#br0" timeOffset="339173.3996">22878 8584 98,'23'-1'39,"-23"1"2,-17 37-1,10 5-30,-23-9-1,5 22-2,0-6-3,6 7-2,-8-5 0,11-4-1,-5-6 1,0-10-2,14-4-3,7-27-2,-7 35-4,-11-26-26,18-9-6,0 0 0,0 0-1</inkml:trace>
          <inkml:trace contextRef="#ctx0" brushRef="#br0" timeOffset="339533.4202">22870 9101 90,'17'-3'38,"1"1"-1,-18 2 3,0 0-31,40-4 0,-40 4-1,23 11-3,-23-11 0,6 28-1,-15-12 1,0 10-2,-14-5-1,4 6-2,-13-5 0,2 3 0,9-6 0,7 1 0,14-20 0,-14 21 0,14-21 0,0 0 0,0 0 0,31 5 0,-6-9 0,-7-11-3,12 15-10,-30 0-26,37-27-3,-11 13 1,-10-2-1</inkml:trace>
          <inkml:trace contextRef="#ctx0" brushRef="#br0" timeOffset="340083.4516">23156 8041 57,'-11'-17'34,"11"17"0,0 0 0,0 0-18,0 0-2,0 0-4,0 0-1,0 0-2,-16 10-1,16-10-2,-16 32 0,4-13-1,8 6-1,-3-2 0,2 1-2,8-1 1,-1-5-2,0-2 2,-2-16-1,25 10 0,-25-10-1,24 0 0,-24 0-1,25-10-2,-25 10-7,32-20-24,-32 20-4,0 0 0,0 0 0</inkml:trace>
          <inkml:trace contextRef="#ctx0" brushRef="#br0" timeOffset="340550.4783">23231 7718 102,'0'0'38,"0"0"2,0 0-2,0 0-31,0 0-2,0 0-1,0 0-4,0 0-3,0 0-4,0 0-18,-3 19-14,3-19 2,-2 20-1,-1-4-2</inkml:trace>
          <inkml:trace contextRef="#ctx0" brushRef="#br0" timeOffset="342159.5704">23636 7899 68,'0'0'38,"9"-19"1,-9 19 1,0 0-16,0 0-8,21 0-6,-21 0-2,0 0-3,0 0 0,0 23-3,0-23-2,24 37 0,-24-4 0,6 9 0,-3 6 0,-3 11 0,13 5 0,-8 11 0,-12 9 0,10 8 0,-10 3 0,-7 5 0,7 0 0,-7-2 0,-11 1 0,-7-4 0,-8-7 0,-10-8 0,8-11 0,2-8 0,1-11 0,7-6 0,-5-11 0,10-8 0,6-6 0,21-19 0,-19 23 0,19-23 0,0 0 0,-36 9-18,36-9-26,0 0-1,-10-20 2,10 20-2</inkml:trace>
          <inkml:trace contextRef="#ctx0" brushRef="#br0" timeOffset="341399.5269">23306 8439 82,'3'-23'37,"-3"23"1,21-18 1,-26 2-28,21 15-3,-16 1 0,0 0-3,18-18-2,-18 18-1,28 0-1,-28 0 0,23 7 0,-23-7 0,17 12 0,-17-12 0,15 18 0,-15-18 1,-4 25 1,-12-10-1,-3 1 1,-1 0-1,1 0 1,-1 0-3,-4-2 0,6 0 0,0-4 0,18-10 0,-12 23 0,12-23 0,14 21 0,-14-21 0,23 20 0,-23-20 0,21 19 0,-1-16 0,1 3 0,-21-6-8,39 7-16,-20-7-16,-19 0-3,0 0 2,0 0-1</inkml:trace>
        </inkml:traceGroup>
      </inkml:traceGroup>
    </inkml:traceGroup>
    <inkml:traceGroup>
      <inkml:annotationXML>
        <emma:emma xmlns:emma="http://www.w3.org/2003/04/emma" version="1.0">
          <emma:interpretation id="{ED3DA2E6-739B-4683-8A63-BD5B859ACB0D}" emma:medium="tactile" emma:mode="ink">
            <msink:context xmlns:msink="http://schemas.microsoft.com/ink/2010/main" type="paragraph" rotatedBoundingBox="11441,16634 12545,12771 13790,13127 12686,1699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56D13A4-FC88-431B-801E-4B5CEE3D3F20}" emma:medium="tactile" emma:mode="ink">
              <msink:context xmlns:msink="http://schemas.microsoft.com/ink/2010/main" type="inkBullet" rotatedBoundingBox="11496,16649 12113,14489 13304,14829 12686,16990"/>
            </emma:interpretation>
            <emma:one-of disjunction-type="recognition" id="oneOf10">
              <emma:interpretation id="interp50" emma:lang="en-US" emma:confidence="0">
                <emma:literal>*'i?</emma:literal>
              </emma:interpretation>
              <emma:interpretation id="interp51" emma:lang="en-US" emma:confidence="0">
                <emma:literal>*sip</emma:literal>
              </emma:interpretation>
              <emma:interpretation id="interp52" emma:lang="en-US" emma:confidence="0">
                <emma:literal>*nip</emma:literal>
              </emma:interpretation>
              <emma:interpretation id="interp53" emma:lang="en-US" emma:confidence="0">
                <emma:literal>*zip</emma:literal>
              </emma:interpretation>
              <emma:interpretation id="interp54" emma:lang="en-US" emma:confidence="0">
                <emma:literal>*sip,</emma:literal>
              </emma:interpretation>
            </emma:one-of>
          </emma:emma>
        </inkml:annotationXML>
        <inkml:trace contextRef="#ctx0" brushRef="#br0" timeOffset="437215.0072">10259 12046 103,'0'0'40,"0"0"1,-16-3-1,16 3-25,-14 26-7,25-3 0,-6 3-8,7 8 0,2-3 0,4 4 0,-2-1 0,2-6 0,-3-4 0,0-3 0,-1-5 0,-14-16 0,26 14 0,-26-14-7,27-1-12,-27 1-21,24-29-2,-13 7 2,0-1-1</inkml:trace>
        <inkml:trace contextRef="#ctx0" brushRef="#br0" timeOffset="437467.0216">10594 11965 93,'0'0'39,"0"0"2,-19 6-1,5 32-23,-18-17-5,16 21-2,-12-6-7,3 13-3,-1-5 0,3 3 0,2-3 0,3-7 0,6-7 0,1-9 0,6-3 0,5-18 0,0 0 0,0 0-24,28-2-17,-7-9-2,2 4 2,5-3-1</inkml:trace>
        <inkml:trace contextRef="#ctx0" brushRef="#br0" timeOffset="439306.1268">10571 12528 35,'0'0'28,"0"0"2,0 0-4,-1-18-4,1 18-4,0 0-3,0 0-1,0 0-3,0 0-1,0 0-1,16 0-3,-16 0-2,0 0 0,16-7-2,-1 3 0,-15 4 0,27-8-1,-27 8 1,30-9 0,-30 9-1,21-5 1,-21 5-1,0 0 1,16 8-1,-16-8 0,7 18-1,-7-18 1,7 21-1,-7-21 0,11 21 0,-11-21 0,7 19 1,-7-19-1,5 18 2,-5-18-2,0 0 0,-5 26 0,5-26 0,-13 18 0,13-18 0,-16 21 0,16-21 0,-22 25 0,22-25 0,-29 21 0,29-21 0,-26 17 0,26-17 0,-27 9 0,27-9 0,-23 0 0,23 0 0,-17-9 0,17 9 0,-11-16 0,11 16 0,-3-17 0,3 17 0,0 0 0,8-23 0,-8 23 0,18-3 0,-18 3 0,23-6 0,-23 6 0,27 7 0,-27-7 0,24 14 0,-24-14 0,25 25 0,-14-7 0,1-1 0,-12-17 0,21 30 0,-7-12 0,-5-1 0,0 1 0,-6-1 0,-3-1 0,-1 0 0,1-16 0,-11 28 0,11-28 0,-25 23 0,9-14 0,1-2 0,-1-2 0,-6-2 0,3-1 0,-2 2 0,0-3 0,1-1 0,1-1 0,3-1 0,16 2 0,-25-4 0,25 4 0,0 0 0,-14-22 0,14 22-6,0 0-34,21-27-2,-12 11 1,-9 16 0</inkml:trace>
        <inkml:trace contextRef="#ctx0" brushRef="#br0" timeOffset="437862.0442">10716 12471 101,'-2'21'38,"2"-21"2,-15 18-6,13 5-22,-16-14-1,11 12-5,7-21-1,-21 33-3,21-33 1,-4 26-3,4-26 1,13 20 1,-13-20-2,24 12 0,-24-12 0,29 5 0,-29-5 0,21 2 0,-21-2 0,0 0 0,0 0 0,0 0 0,12 16 0,-12-16 0,0 0 0,0 0 0,2 23 0,-2-23 0,0 0-3,0 0-1,-16 23-4,-2-25-25,18 2-8,-15 0 2,15 0-1</inkml:trace>
        <inkml:trace contextRef="#ctx0" brushRef="#br0" timeOffset="440284.1827">11038 11737 78,'0'0'38,"0"0"-1,0 0 0,0 0-19,-27-9-5,27 9-3,-18 14-4,11 2-1,7-16-1,-19 33-2,12-15 0,5 5-1,2-4 0,4 2-1,1-2 1,-5-19-1,28 22-1,-8-24-2,4-2-1,-1-15-3,11 10-7,-13-19-24,5-5-3,-4-8 2,-10-3-1</inkml:trace>
        <inkml:trace contextRef="#ctx0" brushRef="#br0" timeOffset="440426.1909">11110 11421 93,'-18'17'35,"18"2"-1,0-19 0,0 0-29,-3 22-15,3-22-23,26 14 0,-26-14-2,34 12 0</inkml:trace>
        <inkml:trace contextRef="#ctx0" brushRef="#br0" timeOffset="440985.2229">11385 11793 90,'20'-10'37,"-20"10"0,0 0 2,0 0-26,0 0-4,26 7-3,-26-7-2,27 12-1,-11-5 0,1 5-2,-1 0 1,-16-12-1,25 27 0,-25-27 1,12 23-1,-12-23 1,-14 19-1,-2-8 2,-10-1-3,-1-1 0,1-4 0,1 2 0,2-3 0,5 1 0,18-5 0,0 0 0,0 0 0,0 0 0,29 16 0,-8-11 0,-2 6 0,2-4 0,1 3 0,-7 2 0,-15-12 0,22 29 0,-22-29 0,-2 29 0,2-29 0,-16 23 0,16-23 0,-21 14 0,21-14-4,-32-3-26,32 3-10,-12-23-1,6 7 1,1-5-2</inkml:trace>
        <inkml:trace contextRef="#ctx0" brushRef="#br0" timeOffset="436739.98">11489 10890 101,'0'0'40,"0"0"1,-12-18 0,31 29-25,-19-11-5,23 7-6,-5 2-5,9 6 0,-3 1 0,4 5 0,-1-1 0,-4 3 0,-5-1 0,-8 1 0,-10 0 0,-9-4 0,-5 1 0,-7-8 0,5 7 0,-12-19-11,7 14-30,-4-3-3,2 3 1,-7 4-1</inkml:trace>
      </inkml:traceGroup>
      <inkml:traceGroup>
        <inkml:annotationXML>
          <emma:emma xmlns:emma="http://www.w3.org/2003/04/emma" version="1.0">
            <emma:interpretation id="{D92515A8-E103-4FCA-99A5-558A2E35FE10}" emma:medium="tactile" emma:mode="ink">
              <msink:context xmlns:msink="http://schemas.microsoft.com/ink/2010/main" type="line" rotatedBoundingBox="12199,13982 12545,12771 13631,13081 13285,14293"/>
            </emma:interpretation>
          </emma:emma>
        </inkml:annotationXML>
        <inkml:traceGroup>
          <inkml:annotationXML>
            <emma:emma xmlns:emma="http://www.w3.org/2003/04/emma" version="1.0">
              <emma:interpretation id="{581711AC-77CC-4522-9AC4-9E01040F5AA9}" emma:medium="tactile" emma:mode="ink">
                <msink:context xmlns:msink="http://schemas.microsoft.com/ink/2010/main" type="inkWord" rotatedBoundingBox="12199,13982 12545,12771 13631,13081 13285,14293"/>
              </emma:interpretation>
              <emma:one-of disjunction-type="recognition" id="oneOf11">
                <emma:interpretation id="interp55" emma:lang="en-US" emma:confidence="0">
                  <emma:literal>"&amp;</emma:literal>
                </emma:interpretation>
                <emma:interpretation id="interp56" emma:lang="en-US" emma:confidence="0">
                  <emma:literal>"2¢</emma:literal>
                </emma:interpretation>
                <emma:interpretation id="interp57" emma:lang="en-US" emma:confidence="0">
                  <emma:literal>"12</emma:literal>
                </emma:interpretation>
                <emma:interpretation id="interp58" emma:lang="en-US" emma:confidence="0">
                  <emma:literal>¥22</emma:literal>
                </emma:interpretation>
                <emma:interpretation id="interp59" emma:lang="en-US" emma:confidence="0">
                  <emma:literal>"122</emma:literal>
                </emma:interpretation>
              </emma:one-of>
            </emma:emma>
          </inkml:annotationXML>
          <inkml:trace contextRef="#ctx0" brushRef="#br0" timeOffset="322460.4436">11846 9482 117,'0'0'39,"0"0"2,25 21-4,-25-21-29,23 6-3,-23-6-2,28 14 0,-28-14-1,18 30-2,-22-13 0,-8 4 0,-1-3 0,-4 1 0,-3-5 0,1 0 0,1-5 0,18-9 0,0 0 0,0 0 0,25 18 0,0-17 0,6 12 0,-11-12-31,12 7-11,-6-3 0,-5 0 0</inkml:trace>
          <inkml:trace contextRef="#ctx0" brushRef="#br0" timeOffset="322069.4213">11627 9073 102,'0'0'37,"-19"14"1,13 2-2,-2 1-37,13 4-21,7 1-13,-7-7 0,11 10-2,-5-6 1</inkml:trace>
          <inkml:trace contextRef="#ctx0" brushRef="#br0" timeOffset="321910.4122">11599 9335 86,'0'0'39,"0"0"0,-16 0 1,2 24-18,-9-13-14,14 15-1,-12-1-2,9 6-2,1-1-1,7 2-1,10-4-1,3-9-1,10-1-4,-1-18-4,17-5-30,-7-6-1,-5-10-1,-2-7 0</inkml:trace>
          <inkml:trace contextRef="#ctx0" brushRef="#br0" timeOffset="321562.3923">11219 10064 97,'18'9'38,"-18"-9"2,0 0-1,28-2-27,-28 2-3,25-7-2,-7 3-3,5 10-1,-6-3-1,1 8 0,-18-11 0,9 33-2,-16-13 0,-8 2 0,-6-1 0,0 2 0,-5-3 0,3-1 0,2-5 0,21-14 0,-8 19 0,8-19 0,36 6 0,-8-10 0,6 2 0,-8-13-7,20 4-34,-20-1-2,-6-1 2,-20 13-2</inkml:trace>
          <inkml:trace contextRef="#ctx0" brushRef="#br0" timeOffset="321190.371">11163 9690 87,'19'-23'38,"-19"23"1,0 0 0,0 0-23,-2 35-3,2-35-3,-17 44-2,-3-14-3,10 8-5,-8-2 0,4 1 0,-4-4 0,10-5 0,-5-2 0,6-8 0,5-2 0,2-16 0,-1 24 0,1-24-10,0 0-31,0 0-2,16 11 2,-16-11-1</inkml:trace>
          <inkml:trace contextRef="#ctx0" brushRef="#br0" timeOffset="320894.3541">10859 9658 72,'0'0'35,"0"0"0,0 0 3,0 0-25,7 21-1,-7-21-1,6 46-1,-5-20-2,13 13-2,-3-6-2,5 8-1,0-8-2,1-3 0,1-4-1,-4-6-1,4-3-3,-18-17-3,25 20-12,-25-20-21,0 0 0,0 0 0,7-25 0</inkml:trace>
        </inkml:traceGroup>
      </inkml:traceGroup>
    </inkml:traceGroup>
    <inkml:traceGroup>
      <inkml:annotationXML>
        <emma:emma xmlns:emma="http://www.w3.org/2003/04/emma" version="1.0">
          <emma:interpretation id="{864AD3DE-13F1-40B4-A164-36006025B501}" emma:medium="tactile" emma:mode="ink">
            <msink:context xmlns:msink="http://schemas.microsoft.com/ink/2010/main" type="paragraph" rotatedBoundingBox="1133,17148 23234,16347 23305,18305 1204,19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ED1CF0-3DE7-473C-A86B-1E08170156E5}" emma:medium="tactile" emma:mode="ink">
              <msink:context xmlns:msink="http://schemas.microsoft.com/ink/2010/main" type="inkBullet" rotatedBoundingBox="1148,17572 2087,17538 2127,18629 1188,18663"/>
            </emma:interpretation>
            <emma:one-of disjunction-type="recognition" id="oneOf12">
              <emma:interpretation id="interp60" emma:lang="en-US" emma:confidence="0">
                <emma:literal>NJ</emma:literal>
              </emma:interpretation>
              <emma:interpretation id="interp61" emma:lang="en-US" emma:confidence="0">
                <emma:literal>N,</emma:literal>
              </emma:interpretation>
              <emma:interpretation id="interp62" emma:lang="en-US" emma:confidence="0">
                <emma:literal>N}</emma:literal>
              </emma:interpretation>
              <emma:interpretation id="interp63" emma:lang="en-US" emma:confidence="0">
                <emma:literal>N?</emma:literal>
              </emma:interpretation>
              <emma:interpretation id="interp64" emma:lang="en-US" emma:confidence="0">
                <emma:literal>N;</emma:literal>
              </emma:interpretation>
            </emma:one-of>
          </emma:emma>
        </inkml:annotationXML>
        <inkml:trace contextRef="#ctx0" brushRef="#br0" timeOffset="395893.6437">-141 13898 98,'-15'-26'37,"15"26"4,-23 3-3,2 11-27,12 29-2,-10-1-2,10 24-1,-3 7-3,1 13 2,1 0-5,6 2 0,-3-8 0,4-9 0,-1-13 0,2-16 0,1-12 0,1-30 0,0 0 0,12-34 0,-3-20 0,3-23 0,2-18 0,6-11 0,-3-10 0,-1 6 0,-2 11 0,-3 17 0,-2 17 0,-4 31 0,-5 34 0,0 0 0,-5 56 0,6 9 0,3 9 0,3 11 0,7 6 0,7-3 0,8-6 0,4-13 0,-1-9 0,1-22 0,-1-11 0,0-17 0,0-19 0,-6-15 0,-5-18 0,-1-16 0,-1-14 0,-3-14 0,4-9 0,-8-4 0,-2 11 0,-1 6 0,-2 15 0,-8 13-3,4 20-2,-8 11-2,5 23-10,0 18-22,0 1-1,0 6 1,2 5-1</inkml:trace>
        <inkml:trace contextRef="#ctx0" brushRef="#br0" timeOffset="396468.6766">513 14292 106,'0'0'39,"0"0"1,0 0-1,0 0-30,-15 12-4,15-12-1,15 21-3,-15-21 0,29 28-1,-13-14 0,1 6 0,-1 1 1,-5-2 0,-2-1 0,-9-3 0,-2 1 1,2-16-1,-20 27 1,20-27 0,-26 19-2,26-19 0,-21 7 0,21-7 0,0 0 0,0 0 0,0 0 0,5-16 0,-5 16 0,25-12 0,-25 12 0,30 3 0,-14 10 0,-2 8 0,-5 5 0,-4 8 0,-3-1 0,-4 4 0,-7-6 0,-5-4 0,-4-1 0,-6-12 0,-5-7 0,-1-3 0,-2-11 0,2-4 0,0-5 0,13 4-5,-3-18-7,20 30-21,4-28-8,-4 28 0,19-23 0,-3 18 1</inkml:trace>
      </inkml:traceGroup>
      <inkml:traceGroup>
        <inkml:annotationXML>
          <emma:emma xmlns:emma="http://www.w3.org/2003/04/emma" version="1.0">
            <emma:interpretation id="{338D1C55-28AC-419A-A3C6-2D667350664F}" emma:medium="tactile" emma:mode="ink">
              <msink:context xmlns:msink="http://schemas.microsoft.com/ink/2010/main" type="line" rotatedBoundingBox="2585,17096 23234,16347 23305,18305 2656,19054"/>
            </emma:interpretation>
          </emma:emma>
        </inkml:annotationXML>
        <inkml:traceGroup>
          <inkml:annotationXML>
            <emma:emma xmlns:emma="http://www.w3.org/2003/04/emma" version="1.0">
              <emma:interpretation id="{621D0DFD-75C0-4803-B23D-6CCD53867FE9}" emma:medium="tactile" emma:mode="ink">
                <msink:context xmlns:msink="http://schemas.microsoft.com/ink/2010/main" type="inkWord" rotatedBoundingBox="2614,17867 2972,17868 2971,18084 2613,18083"/>
              </emma:interpretation>
              <emma:one-of disjunction-type="recognition" id="oneOf13">
                <emma:interpretation id="interp65" emma:lang="en-US" emma:confidence="0">
                  <emma:literal>=2'03(24-1),</emma:literal>
                </emma:interpretation>
                <emma:interpretation id="interp66" emma:lang="en-US" emma:confidence="0">
                  <emma:literal>•2333-1),</emma:literal>
                </emma:interpretation>
                <emma:interpretation id="interp67" emma:lang="en-US" emma:confidence="0">
                  <emma:literal>•2333-1).</emma:literal>
                </emma:interpretation>
                <emma:interpretation id="interp68" emma:lang="en-US" emma:confidence="0">
                  <emma:literal>•-2333-1),</emma:literal>
                </emma:interpretation>
                <emma:interpretation id="interp69" emma:lang="en-US" emma:confidence="0">
                  <emma:literal>•2-(33-1),</emma:literal>
                </emma:interpretation>
              </emma:one-of>
            </emma:emma>
          </inkml:annotationXML>
          <inkml:trace contextRef="#ctx0" brushRef="#br0" timeOffset="396921.7026">1264 14193 107,'0'0'35,"-4"30"-2,4-30-32,35 2-34,15 0-1,-4-9-2</inkml:trace>
          <inkml:trace contextRef="#ctx0" brushRef="#br0" timeOffset="396789.695">1140 14023 111,'0'0'37,"18"12"3,3-5-2,2-19-32,12 14-4,6 5-5,1-20-12,9 13-23,4-7 1,-11 2-2,-16 2 1</inkml:trace>
        </inkml:traceGroup>
        <inkml:traceGroup>
          <inkml:annotationXML>
            <emma:emma xmlns:emma="http://www.w3.org/2003/04/emma" version="1.0">
              <emma:interpretation id="{DC7DEBDC-5B75-4893-B63F-04FF1689208F}" emma:medium="tactile" emma:mode="ink">
                <msink:context xmlns:msink="http://schemas.microsoft.com/ink/2010/main" type="inkWord" rotatedBoundingBox="3575,17417 6935,17295 6980,18528 3620,18650"/>
              </emma:interpretation>
            </emma:emma>
          </inkml:annotationXML>
          <inkml:trace contextRef="#ctx0" brushRef="#br0" timeOffset="398249.7785">2291 14030 46,'-21'-9'25,"21"9"2,-16-9 0,16 9-15,0 0 0,0 0-2,0 0-1,-14-21 1,14 21 0,0 0 0,0 0-1,2-26 0,-2 26-2,7-23-1,-7 23-1,12-30-2,7 18 0,3-6-1,9 6-1,1-4 1,3 9-1,1 0 1,4 11 1,-4 3 1,-8 14-4,-16 7 0,-3 14 0,-14 6 0,-6 10 0,-5 3 0,-5 4 0,-9 0 0,-2-7 0,-5-7 0,-5-9 0,-2-10 0,1-11 0,3-11 0,3-10 0,5-8 0,9-6 0,9-2 0,12-4 0,13 5 0,8 4 0,8 4 0,10 9 0,3 5 0,3 5 0,6 6 0,-1 3 0,-4 2 0,0-4 0,-12 0 0,-8-5 0,1 0 0,-25-14 0,28 9-39,-28-9-1,0 0-2,-17-16 1</inkml:trace>
          <inkml:trace contextRef="#ctx0" brushRef="#br0" timeOffset="398639.8007">2983 14069 74,'9'-25'37,"-9"25"1,5-18 2,-5 18-16,-16 0-10,11 23-1,-20-7-4,8 21-3,-6 0-6,1 12 0,1 2 0,4 2 0,4-2 0,15-6 0,12-6 0,7-11 0,6-10 0,6-17 0,8-6 0,-9-35-18,8 3-22,-6-18-1,-8-3 1,-10-15-1</inkml:trace>
          <inkml:trace contextRef="#ctx0" brushRef="#br0" timeOffset="398786.8093">3071 13735 105,'-25'-7'39,"25"7"-1,-17 33-1,12-10-22,5 7-14,7 5-6,-2 0-29,7-3-4,4-1 1,-2 3-4</inkml:trace>
          <inkml:trace contextRef="#ctx0" brushRef="#br0" timeOffset="399338.8407">3348 14290 113,'0'0'39,"0"0"1,4 16-1,-4-16-31,0 0-1,0 0-2,0 0-3,23 0 0,-23 0-2,28 5 0,-28-5 0,28 14 0,-28-14 0,18 28 0,-18-10 0,-2 1 0,-7-1 0,-3-2 0,12-16 0,-28 17 0,28-17 0,-21 2 0,21-2 0,-16-5 0,16 5 0,0 0 0,0 0 0,17-2 0,-17 2 0,23 21 0,-23-21 0,25 32 0,-18-11 0,-2 1 0,-3 7 0,-11-3 0,-5-1 0,-5-4 0,-6-7 0,2-4 0,-5-8 0,1-2 0,1-11 0,10 11-10,-10-14-29,26 14-2,-18-17 1,18 17 0</inkml:trace>
          <inkml:trace contextRef="#ctx0" brushRef="#br0" timeOffset="399743.864">4123 13736 111,'0'0'40,"-3"-24"-2,3 24 2,-23-7-27,10 24-5,-10-1-3,-1 23-5,-8 8 0,-3 25 0,-8 6 0,4 15 0,4 3 0,7 1 0,10-2 0,13-9 0,14-10 0,12-22 0,16 1 0,-3-24-32,19-8-10,-4-16-2,2-9 2</inkml:trace>
          <inkml:trace contextRef="#ctx0" brushRef="#br0" timeOffset="400189.8895">4413 14244 103,'0'0'40,"21"16"1,-21-16-1,5 62-26,-12-34-3,11 23-5,-8-6-6,4 6 0,-3 2 0,3-5 0,0-6 0,0-11 0,3-8 0,-3-23 0,5 16-2,-12-37-17,7-2-21,-5-16-1,0-8 0,-6-13 0</inkml:trace>
          <inkml:trace contextRef="#ctx0" brushRef="#br0" timeOffset="400459.9049">4400 14153 105,'11'-21'38,"0"3"2,4 8-1,-15 10-28,27-13-2,-4 8-1,14 17-3,-5-1-5,5 12 0,-7 0 0,-2 3 0,-5 2 0,-7 6 0,-13-3 0,-8 1 0,-9-1 0,-11-2 0,-1-5 0,-2 1 0,-1-2 0,1-13 0,5-3 0,0-14 0,23 7 0,-26-33-8,35 8-32,-11-8-3,9 1 2,2-7 0</inkml:trace>
          <inkml:trace contextRef="#ctx0" brushRef="#br0" timeOffset="401038.9381">4967 13475 110,'0'0'38,"0"0"0,0 0 0,-11-18-29,27 22-3,-16-4-2,34 7-1,-15 0-1,2 7 0,1 2 0,-5 6 1,-4-1-3,-5 2 0,-8-3 0,-5-1 0,-4-3 0,9-16 0,-31 23 0,13-15 0,-3-2 0,3-3 0,2 1 0,16-4 0,-19 5 0,19-5 0,0 0 0,0 0 0,24 14 0,-6-10 0,5-3 0,5 3 0,2-2 0,0 5 0,-10-6 0,1 8 0,-21-9 0,9 30 0,-16-9 0,-13 5 0,-4-3 0,-3-2 0,4 2 0,-5-9 0,10 2 0,-1-12-4,15 13-15,4-17-19,0 0-4,-17 11 2,17-11-1</inkml:trace>
          <inkml:trace contextRef="#ctx0" brushRef="#br0" timeOffset="401315.9539">5246 14221 117,'0'0'38,"0"0"2,0 0-2,18 6-32,-3 8-3,3-5-1,7-2-2,5 3-4,-5-17-5,17 7-28,-14-5-2,-3-2 1,-6-2-2</inkml:trace>
        </inkml:traceGroup>
        <inkml:traceGroup>
          <inkml:annotationXML>
            <emma:emma xmlns:emma="http://www.w3.org/2003/04/emma" version="1.0">
              <emma:interpretation id="{4626522D-65F8-4A13-9F16-2EB2027A5BD8}" emma:medium="tactile" emma:mode="ink">
                <msink:context xmlns:msink="http://schemas.microsoft.com/ink/2010/main" type="inkWord" rotatedBoundingBox="7348,17421 7930,17400 7970,18503 7388,18524"/>
              </emma:interpretation>
            </emma:emma>
          </inkml:annotationXML>
          <inkml:trace contextRef="#ctx0" brushRef="#br0" timeOffset="401670.9742">5896 13939 117,'0'0'40,"0"0"2,14 24-1,-14-24-30,-9 51-7,5-16-4,6 13 0,-5-3 0,4 8 0,1-2 0,2-2 0,1-5 0,2-9 0,0-5 0,0-7 0,0 0 0,-7-23 0,16 26 0,-16-26-39,0 0-3,0 0-1,0 0 1</inkml:trace>
          <inkml:trace contextRef="#ctx0" brushRef="#br0" timeOffset="402014.9939">6148 13570 100,'25'-16'41,"-25"16"1,24 19 0,-24-19-17,36 53-20,-17-9-5,16 21 0,-3 7 0,7 19 0,-5 4 0,1 5 0,-9 2 0,-5-2 0,-8-5 0,-10-14 0,-6-11 0,-8-21 0,2-6 0,-14-28-27,23-15-16,-30-14-2,15-17 1</inkml:trace>
        </inkml:traceGroup>
        <inkml:traceGroup>
          <inkml:annotationXML>
            <emma:emma xmlns:emma="http://www.w3.org/2003/04/emma" version="1.0">
              <emma:interpretation id="{94CD5643-5178-44A1-AD84-3A3E733FEE33}" emma:medium="tactile" emma:mode="ink">
                <msink:context xmlns:msink="http://schemas.microsoft.com/ink/2010/main" type="inkWord" rotatedBoundingBox="8558,18408 8746,18402 8755,18664 8568,18671"/>
              </emma:interpretation>
            </emma:emma>
          </inkml:annotationXML>
          <inkml:trace contextRef="#ctx0" brushRef="#br0" timeOffset="407272.2946">7256 14550 81,'16'-5'37,"-16"5"-1,0 0 2,0 0-25,0 0-5,-7 24 0,0 5-1,-12-5-2,1 15-2,-7-2 0,1-4-1,-1 0-2,2-8-3,11 0-3,-6-27-19,18 2-14,11-26 1,8-3-2,11-4 0</inkml:trace>
        </inkml:traceGroup>
        <inkml:traceGroup>
          <inkml:annotationXML>
            <emma:emma xmlns:emma="http://www.w3.org/2003/04/emma" version="1.0">
              <emma:interpretation id="{F18D4646-AD3D-4E6B-BA23-B700D039E62F}" emma:medium="tactile" emma:mode="ink">
                <msink:context xmlns:msink="http://schemas.microsoft.com/ink/2010/main" type="inkWord" rotatedBoundingBox="9445,17544 10699,17498 10725,18224 9472,18270"/>
              </emma:interpretation>
              <emma:one-of disjunction-type="recognition" id="oneOf14">
                <emma:interpretation id="interp70" emma:lang="en-US" emma:confidence="0">
                  <emma:literal>Not</emma:literal>
                </emma:interpretation>
                <emma:interpretation id="interp71" emma:lang="en-US" emma:confidence="0">
                  <emma:literal>Net</emma:literal>
                </emma:interpretation>
                <emma:interpretation id="interp72" emma:lang="en-US" emma:confidence="0">
                  <emma:literal>not</emma:literal>
                </emma:interpretation>
                <emma:interpretation id="interp73" emma:lang="en-US" emma:confidence="0">
                  <emma:literal>Nit</emma:literal>
                </emma:interpretation>
                <emma:interpretation id="interp74" emma:lang="en-US" emma:confidence="0">
                  <emma:literal>Nat</emma:literal>
                </emma:interpretation>
              </emma:one-of>
            </emma:emma>
          </inkml:annotationXML>
          <inkml:trace contextRef="#ctx0" brushRef="#br0" timeOffset="407890.3299">8250 13914 93,'-10'37'35,"-10"7"0,3 7 2,-5 7-32,-4-7 0,5 10 0,-7-10-1,6 0 0,-2-12-1,4-4 0,1-18-2,19-17 1,-23-1-1,23-27 0,9-18 0,7-10-1,3-15 1,2-11-1,4-3 2,0 3-1,-4 8-1,-4 13 1,-4 15 0,-4 21 0,-9 25 1,0 0 0,8 34-1,-4 17 1,1 5 1,8 14-2,1 2 1,7-2-2,4-8 0,3-9 0,2-15 0,2-17 0,-1-22 0,3-24 0,-6-17 0,2-14 0,-3-11 0,-1-9 0,-3-4 0,-5 0 0,-1 15 0,-10 11 0,6 15 0,-13 9-4,0 30-8,0 0-9,-4 30-22,3 7 2,1 11 2,1 3-1</inkml:trace>
          <inkml:trace contextRef="#ctx0" brushRef="#br0" timeOffset="408152.3448">8713 14290 96,'5'18'38,"-1"-1"1,-4-17 0,19 21-29,-19-21-3,21-17-1,-10-1-2,1-3-2,-3-11 0,0-1-2,-7-4 1,-4 0 0,-5 6-1,-4 2 1,-3 8-1,-2 9 0,16 12-1,-28 7-2,21 19-5,-7-6-26,14 10-6,5-6 1,6 1-2</inkml:trace>
          <inkml:trace contextRef="#ctx0" brushRef="#br0" timeOffset="408505.3651">9016 14009 106,'-12'-18'39,"12"18"0,-16 4-1,23 15-30,-7-19-4,25 12-7,19-5-34,4-8-1,8-5-1,15-4 1</inkml:trace>
          <inkml:trace contextRef="#ctx0" brushRef="#br0" timeOffset="408428.3606">9101 13837 104,'0'0'39,"-5"21"-1,-2 12-1,5 23-31,-5-1 0,10 13-3,-1-3-1,2 0-1,-1-3-3,-3-15-2,7 1-5,-7-48-19,-14 17-10,14-17 0,-14-40-1,9-2 2</inkml:trace>
        </inkml:traceGroup>
        <inkml:traceGroup>
          <inkml:annotationXML>
            <emma:emma xmlns:emma="http://www.w3.org/2003/04/emma" version="1.0">
              <emma:interpretation id="{18765B15-CB95-4641-911E-54FB442E4C54}" emma:medium="tactile" emma:mode="ink">
                <msink:context xmlns:msink="http://schemas.microsoft.com/ink/2010/main" type="inkWord" rotatedBoundingBox="11675,17489 14824,17375 14864,18473 11715,18587"/>
              </emma:interpretation>
              <emma:one-of disjunction-type="recognition" id="oneOf15">
                <emma:interpretation id="interp75" emma:lang="en-US" emma:confidence="1">
                  <emma:literal>Nilpotent</emma:literal>
                </emma:interpretation>
                <emma:interpretation id="interp76" emma:lang="en-US" emma:confidence="0">
                  <emma:literal>Nilpotent'</emma:literal>
                </emma:interpretation>
                <emma:interpretation id="interp77" emma:lang="en-US" emma:confidence="0">
                  <emma:literal>nilpotent</emma:literal>
                </emma:interpretation>
                <emma:interpretation id="interp78" emma:lang="en-US" emma:confidence="0">
                  <emma:literal>Nippon</emma:literal>
                </emma:interpretation>
                <emma:interpretation id="interp79" emma:lang="en-US" emma:confidence="0">
                  <emma:literal>Nippon'</emma:literal>
                </emma:interpretation>
              </emma:one-of>
            </emma:emma>
          </inkml:annotationXML>
          <inkml:trace contextRef="#ctx0" brushRef="#br0" timeOffset="409414.4171">10397 13879 103,'10'-21'39,"-10"21"3,0 0-2,0 0-29,-21 26-3,-4 15-2,6 24 0,-6 0-6,4 12 0,2-3 0,3-4 0,2-10 0,7-11 0,0-16 0,5-15 0,2-18 0,0 0 0,7-48 0,0-3 0,4-14 0,4-14 0,5-7 0,-1 0 0,4 9 0,-5 8 0,-2 17 0,-2 22 0,-14 30 0,16 12 0,-9 25 0,0 14 0,5 7 0,6 9 0,5 1 0,3-5 0,8-10 0,-1-14 0,1-18 0,-1-18 0,-3-17 0,0-17 0,-7-17 0,-1-13 0,-7-8 0,1-12 0,0 6 0,-7 1 0,0 16 0,-14 4-6,13 24-3,-18-4-2,10 34-13,0 0-18,0 34 6,2-11-3,-1 5 0</inkml:trace>
          <inkml:trace contextRef="#ctx0" brushRef="#br0" timeOffset="409663.4314">10972 14081 112,'2'28'40,"-6"2"1,1 14-1,-8-2-33,11 16-2,-5-5-2,5-4-2,4-3-2,-1-15-3,11-4-3,-14-27-7,28-16-21,-17-14-6,0-12 1,-4-22-1</inkml:trace>
          <inkml:trace contextRef="#ctx0" brushRef="#br0" timeOffset="409813.4399">11032 13805 97,'0'0'39,"0"0"-1,-10 26 0,18 1-31,-11-8-3,5 2-8,12 6-27,-5-6-7,1-4-1,-10-17 1</inkml:trace>
          <inkml:trace contextRef="#ctx0" brushRef="#br0" timeOffset="410062.4542">11346 13591 108,'0'0'38,"-12"47"3,3 11-1,-8 7-32,8 26-2,-4-1 0,12 12-3,-5-4 0,10-3-1,-1-7-2,3-14 0,4-13-2,1-22-3,12-6-5,-23-33-31,28 2 0,-14-21 0,2-7-1</inkml:trace>
          <inkml:trace contextRef="#ctx0" brushRef="#br0" timeOffset="410504.4795">11613 14234 105,'5'16'39,"1"10"1,-3 9-1,-17 0-31,17 20-4,-6-4 0,3 1-2,-2 1-1,2-9-1,-7-5 0,-2-13-1,4-10-1,5-16-2,-14-16-3,3-30-3,17 4 1,-13-32-1,19 8 2,-10-13 2,12 10 4,-2 4 2,-1 7 4,6 25 3,-11-3 1,13 35 1,-19 1-1,28 5-1,-28-5-2,30 42 0,-23-10-1,2 12 0,-11 0-1,-3 1 0,-7-1-2,-2-7 1,-4-5 0,-1-13-2,19-19-5,-29-2-8,29 2-27,2-31-2,5 4 1,2-6-1</inkml:trace>
          <inkml:trace contextRef="#ctx0" brushRef="#br0" timeOffset="410791.4959">11975 14301 95,'10'26'38,"-3"-2"3,1 1-3,-8-25-28,19 23-4,-19-23 0,25-4-2,-9-10-3,-4-7 0,0-9 0,-5-8 0,-1-6-1,-5 2 0,-4 1 1,-6 11-2,-2 9 1,11 21 0,-30-1-1,15 16-1,6 20-4,-14-15-8,16 13-25,1-6-1,6-3 0,0-24 0</inkml:trace>
          <inkml:trace contextRef="#ctx0" brushRef="#br0" timeOffset="411520.5376">12393 13826 123,'-7'49'39,"-5"13"-2,3 27-5,-3-11-27,13 8-2,6-7-2,6-5-1,1-9-1,-2-18-1,1-5-4,-13-42-3,10 34-6,-26-54-13,6-1-12,-4-17 2,1-10-1,1-20 19,7 20 15,-4-1 7,-5 2 8,17 26 16,-6 5 12,3 16-1,0 0 3,0 49-19,0-49-12,21 44-2,-7-27-3,11 3-1,5-15-2,5-7 0,6-8-1,-3-8 1,-6-5-1,-5-3 1,-6-6-1,-9 6 1,-5 3 0,-10 6 0,3 17 1,-16-15-1,16 15 0,-18 22 0,18-5 0,5 6 0,6 2 0,7 3-1,-2-2 0,1-3 0,4-4 0,-1-6 0,-1-8 0,-1-7 0,1-7-1,3-7 1,-1 1 0,0-5 0,0 6 0,0 2 0,-1 10 0,-3 11 1,-6 9 0,-2 10-1,-4 2 1,0 1 0,-1 1-1,3-6 0,0-3-1,-7-23-1,23 19-3,-23-19-4,41-10-8,-20-10-23,2-4-1,-2-15 1,5-7-1</inkml:trace>
          <inkml:trace contextRef="#ctx0" brushRef="#br0" timeOffset="411701.5478">13309 13821 115,'18'-7'40,"-16"31"1,-6 12-2,1 15-33,-10 1-6,4 13 3,2-2-4,-1-1 0,2-1-2,-6-15-4,12 7-14,-7-27-17,0-6-3,7-20 2,-16-16-1</inkml:trace>
          <inkml:trace contextRef="#ctx0" brushRef="#br0" timeOffset="411806.5539">13239 14065 118,'9'-23'40,"-9"23"-1,24-21-11,-24 21-59,34 5-6,-4-5 0,3 0-4</inkml:trace>
        </inkml:traceGroup>
        <inkml:traceGroup>
          <inkml:annotationXML>
            <emma:emma xmlns:emma="http://www.w3.org/2003/04/emma" version="1.0">
              <emma:interpretation id="{784E0583-8863-40A0-AE99-FF2DBBA46F7C}" emma:medium="tactile" emma:mode="ink">
                <msink:context xmlns:msink="http://schemas.microsoft.com/ink/2010/main" type="inkWord" rotatedBoundingBox="17499,16555 19860,16469 19919,18078 17557,18164"/>
              </emma:interpretation>
              <emma:one-of disjunction-type="recognition" id="oneOf16">
                <emma:interpretation id="interp80" emma:lang="en-US" emma:confidence="0">
                  <emma:literal>ilk</emma:literal>
                </emma:interpretation>
                <emma:interpretation id="interp81" emma:lang="en-US" emma:confidence="0">
                  <emma:literal>ink</emma:literal>
                </emma:interpretation>
                <emma:interpretation id="interp82" emma:lang="en-US" emma:confidence="0">
                  <emma:literal>ilk.</emma:literal>
                </emma:interpretation>
                <emma:interpretation id="interp83" emma:lang="en-US" emma:confidence="0">
                  <emma:literal>ink.</emma:literal>
                </emma:interpretation>
                <emma:interpretation id="interp84" emma:lang="en-US" emma:confidence="0">
                  <emma:literal>inks.</emma:literal>
                </emma:interpretation>
              </emma:one-of>
            </emma:emma>
          </inkml:annotationXML>
          <inkml:trace contextRef="#ctx0" brushRef="#br0" timeOffset="494911.3073">16123 13784 102,'0'0'37,"-16"30"0,16-30-3,-21 26-31,21-26-2,-19 9-18,19-9-19,0 0 1,0 0-2,0 0 0</inkml:trace>
          <inkml:trace contextRef="#ctx0" brushRef="#br0" timeOffset="494406.2784">16091 12696 117,'-19'18'40,"19"-18"-1,-18 7 0,18-7-36,0 0-1,0 0-4,0 0-20,0 0-15,11 17-3,-11-17 2,23 7-2</inkml:trace>
          <inkml:trace contextRef="#ctx0" brushRef="#br0" timeOffset="495071.3164">16109 14025 114,'-2'17'39,"4"3"1,-2-20-2,12 28-33,-12-28-4,0 0-3,14 31-8,-14-31-28,7 16-1,-7-16 1,2 19-2</inkml:trace>
          <inkml:trace contextRef="#ctx0" brushRef="#br0" timeOffset="494572.2879">16167 13014 112,'0'0'36,"-23"30"-2,4-21-3,13 19-48,5-12-19,1-16 1,5 35-1,-1-17 0</inkml:trace>
          <inkml:trace contextRef="#ctx1" brushRef="#br0">16940 14188,'0'0,"0"0,0 0,0 0,0 0,0 0,0 0,0 0,0 0,0 0</inkml:trace>
          <inkml:trace contextRef="#ctx0" brushRef="#br0" timeOffset="495850.361">16095 13480 93,'0'0'39,"0"0"2,0 0-2,0 0-19,0 0-10,0 0-6,0 0-14,0 0-28,0 0-2,0 0 0,0 0-1</inkml:trace>
          <inkml:trace contextRef="#ctx0" brushRef="#br1" timeOffset="937551.6248">16490 13072 51,'0'0'34,"0"0"1,-16 6 1,16 11-13,-16-19-5,25 25-2,-9-23-4,-5 32-2,-4-13-3,13 18-1,-11 3-2,7 13-1,-6 7-3,1 14 0,0 3 0,-2 9 0,3 0 0,1 2 0,1-4 0,5 1 0,1-13 0,3-9 0,-4-10 0,3-11 0,-4-12 0,1-14 0,-3-16 0,0-21 0,4-2 0,-11-25-3,22 13-35,-15-11-4,6 8-1,-6-3 2</inkml:trace>
          <inkml:trace contextRef="#ctx0" brushRef="#br1" timeOffset="938083.6553">16653 13543 75,'0'0'37,"0"0"-1,0 0 4,-15-19-24,28 35-3,-13-16-1,7 24-3,-9-6-3,13 12-1,-6 0 1,6 6-6,-1 3 0,3 2 0,1-5 0,3-2 0,3-6 0,-1-7 0,-1-7 0,-1-9 0,1-1-5,-18-4-1,28-14-6,-31-4-25,3 18-4,2-30 2,-2 30 1</inkml:trace>
          <inkml:trace contextRef="#ctx0" brushRef="#br1" timeOffset="938504.6792">17004 13489 54,'0'0'36,"0"0"0,2 17 2,-2-17-10,0 20-11,-16-20-4,16 19-3,0-19-2,-16 32-2,0-13-2,4 9-1,-6-2-1,6 8-2,-4-3 0,0 6 0,-7-3 0,5 3 0,-1-4 0,5-1 0,1-6 0,5-3 0,-1-6 0,9-17 0,1 21 0,-1-21 0,20-7 0,-13-14-7,18 21-12,-11-15-22,3 4-1,-17 11 2,25-18-2</inkml:trace>
          <inkml:trace contextRef="#ctx0" brushRef="#br1" timeOffset="939370.7289">17249 13926 75,'0'0'36,"0"0"1,-3 23 1,-22-19-23,9 22-3,-19-15-2,8 13-3,-10-10-2,7 4-1,-3-8-1,8 1-1,0-4-1,25-7 0,-19 9 0,19-9-1,23 12 1,0-5-1,3 4 0,6 1 0,2 0 0,-4 6 0,1-1 0,-6-1 0,-4 3-2,-21-19-2,27 34-4,-27-34-21,0 0-11,0 0 1,0 0 0,-2-16-1</inkml:trace>
          <inkml:trace contextRef="#ctx0" brushRef="#br1" timeOffset="939038.7098">17027 13930 94,'0'0'37,"12"-18"3,-12 18-3,0 0-25,0 0-2,-10 16-3,10 2-3,-4-1 0,6 8-1,-2 1-1,-2 8 0,-1-3-1,3 4 1,1-5-2,1-2 0,2-5 0,-1-4 0,-3-19 0,7 18-3,-7-18-3,9-25-6,9 8-27,-10-15-1,1 1-1,-2-6 1</inkml:trace>
          <inkml:trace contextRef="#ctx0" brushRef="#br1" timeOffset="939858.7568">17484 13215 82,'9'-18'36,"-4"0"1,4-3 2,-9 21-26,12-29-1,-12 29-2,0 0-2,18 5 0,-18-5-1,-4 47-4,-8-10-3,10 16 0,-5 7 0,4 10 0,-3 7 0,3 6 0,-1 5 0,6 3 0,-2-1 0,2 1 0,0-8 0,-2-8 0,3-10 0,-1-14 0,5-7 0,-7-44-28,11 16-15,-1-37-1,3-11 0</inkml:trace>
          <inkml:trace contextRef="#ctx0" brushRef="#br1" timeOffset="940345.7846">17966 13591 70,'-11'22'37,"11"-22"0,0 0 2,0 0-16,41 11-11,-41-11-1,44-12-4,-16-1-1,11 8-3,-4-5 0,2 3-1,-1 0-1,-1 3-1,0 1-1,-5-3-3,4 12-3,-16-21-10,3 17-22,-5-4-2,-16 2 2,16 2-2</inkml:trace>
          <inkml:trace contextRef="#ctx0" brushRef="#br1" timeOffset="940638.8014">18135 13745 87,'0'0'39,"22"6"-1,-22-6 2,12-18-20,13 27-8,-25-9 0,31-9-5,-9 2-7,2 7 0,3-2 0,-3 0 0,3 9-2,-9-19-18,3 16-21,0-8 0,-3 6 2,-18-2-3</inkml:trace>
        </inkml:traceGroup>
        <inkml:traceGroup>
          <inkml:annotationXML>
            <emma:emma xmlns:emma="http://www.w3.org/2003/04/emma" version="1.0">
              <emma:interpretation id="{42CA7B98-F492-4D09-9ADB-0AF5F9115C36}" emma:medium="tactile" emma:mode="ink">
                <msink:context xmlns:msink="http://schemas.microsoft.com/ink/2010/main" type="inkWord" rotatedBoundingBox="20271,16726 23244,16618 23305,18305 20332,18412"/>
              </emma:interpretation>
            </emma:emma>
          </inkml:annotationXML>
          <inkml:trace contextRef="#ctx0" brushRef="#br1" timeOffset="941504.8509">18882 13364 86,'7'-23'38,"-7"23"1,5-28 0,-5 28-19,-3-28-10,3 28-3,17-30-2,-2 14-2,1 2-1,5 4 0,0 1 0,9 7 0,-4 4-2,6 10 0,-5 6 0,-1 8 0,-5 9 0,-3 7 0,-4 6 0,-5 6 0,-7 3 0,-1 2 0,-8 1 0,-5-2 0,-4-5 0,-3-6 0,-6-6 0,-5-6 0,-2-9 0,-5-10 0,2-7 0,0-13 0,3-6 0,5-6 0,6-2 0,5-3 0,7 0 0,6 5 0,3 16 0,14-17 0,-14 17 0,30 10 0,-12 4 0,6 4 0,5 1 0,6 0 0,4 3 0,1-3 0,1-3 0,0-4 0,-4-3 0,-7-6 0,-2 1 0,-11-6 0,-1 6 0,-16-4-12,14-16-29,-14 16-1,0 0 0,-1-21 1</inkml:trace>
          <inkml:trace contextRef="#ctx0" brushRef="#br1" timeOffset="945702.091">19821 12832 87,'0'0'36,"-18"22"1,8-1-3,-11-14-20,21 23-3,-18-10-2,13 17-2,-15-6-1,10 18-1,-11 2-1,-1 14-1,-6 4-1,-2 10-2,-5 4 0,-2 4 0,1 3 0,5-4 0,2 0 0,10 2 0,7-7 0,8 0 0,11-9 0,13-2 0,3-3 0,8-2 0,5-5 0,2-9 0,5-4 0,-1-12 0,4-3 0,-4-18 0,8 0 0,-13-26-18,11 6-23,-6-9-2,0 0 1,-3-2 0</inkml:trace>
          <inkml:trace contextRef="#ctx0" brushRef="#br1" timeOffset="943070.9405">19683 13480 93,'0'0'38,"15"-16"2,-15 16-2,30-2-25,-15-13-5,17 9-1,-4-6-3,6 7-1,-4 1-1,0 8 0,-4 3-1,-6 9 1,-6 6-1,-5 7 2,-9 2-3,-5 4 0,-6-1 0,-1 1 0,-8-5 0,-1-6 0,-7-3 0,-2-3 0,2-8 0,-2-4 0,1 1 0,-1-9 0,9 4 0,2-6 0,19 4-2,-14-16-16,14 16-24,14-17 0,3 5-1,4-10 1</inkml:trace>
          <inkml:trace contextRef="#ctx0" brushRef="#br1" timeOffset="942701.9194">19703 13571 92,'0'0'39,"16"-8"0,-16 8 1,-13 15-29,19 13-1,-12-5 1,12 18-5,-8-4-1,4 15-3,-4-2-2,2 6 0,-4-4 0,4-2 0,0-6 0,0-6 0,0-11 0,0-27 0,6 17 0,-6-17 0,17-31-7,-20-10-29,10-1-3,-5-18-3,-1 4 1</inkml:trace>
          <inkml:trace contextRef="#ctx0" brushRef="#br1" timeOffset="943610.9714">20137 12979 65,'0'0'36,"0"0"0,0 0 2,21-2-18,-21 2-5,0 0-4,0 0-4,0 0 0,0 0-2,0 0 0,0 0-1,0 32-1,0-13 0,4 8-3,-2-1 0,1 7 0,-3 1 0,0-1 0,2-5 0,-2-3 0,2-6 0,-2-19 0,7 18 0,-7-18-3,0 0-5,8-35-11,5 19-21,-8-7-1,4 4 0,-7-1 0</inkml:trace>
          <inkml:trace contextRef="#ctx0" brushRef="#br1" timeOffset="944010.9942">20411 12986 53,'0'0'35,"19"-3"1,-19 3-3,0 0-8,-2 31-5,-15-27-6,15 17-4,-14-14-3,7 10-1,-14-4-2,4 1-2,-2-5 0,-2 1-1,3-3 0,1 2 0,1-2 0,2 0-1,16-7 1,-10 16-1,10-16 1,10 16-1,-10-16 0,25 17 2,-9-8-2,5 0 0,4-2 0,0 2 0,1-1 0,4-4-2,-5 5 1,-6-9-4,8 14-4,-27-14-31,0 0 0,0 0-1,10 16 0</inkml:trace>
          <inkml:trace contextRef="#ctx0" brushRef="#br1" timeOffset="944432.0184">20647 13603 75,'0'0'38,"0"0"-1,0 0 3,13-16-24,4 21-3,-17-5-2,21-8-5,-21 8 0,32 0-1,-11 0-2,4 1-1,-2-2-1,11 1-1,-3-2 0,-2-3-2,1 5-3,-6-11-3,6 18-10,-10-10-23,-3 1 1,-17 2-1,18-5 1</inkml:trace>
          <inkml:trace contextRef="#ctx0" brushRef="#br1" timeOffset="946423.1323">21675 12814 98,'-8'19'40,"8"-19"1,6 27 0,11 1-29,-11-11-3,17 20-1,-13 0-2,11 16-6,-8 5 0,1 12 0,-5 4 0,-4 10 0,-7 4 0,-3 5 0,-9-1 0,-7 1 0,1-5 0,-4-2 0,-8-4 0,-5-3 0,-7-5 0,-4-11 0,-1-8 0,3-13 0,9-5 0,-8-23 0,28 4-38,-10-22-5,27 4-1,-21-24 1</inkml:trace>
          <inkml:trace contextRef="#ctx0" brushRef="#br1" timeOffset="944906.0455">21359 13280 94,'0'0'39,"0"0"1,0 0 0,26 38-25,-26-38-4,-3 44-3,1-16-3,5 9-2,-3 4-3,4 10 0,-11 0 0,3 3 0,-1-1 0,0-1 0,3-6 0,0-4 0,-1-7 0,-3-13 0,15-3-2,-9-19-27,0 0-13,-5-35 0,3 10 3,-10-12-4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6:34.5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E7784B-BAB6-4BD3-9599-4D4B57ECBF03}" emma:medium="tactile" emma:mode="ink">
          <msink:context xmlns:msink="http://schemas.microsoft.com/ink/2010/main" type="writingRegion" rotatedBoundingBox="4171,14241 10013,14104 10053,15825 4211,15962"/>
        </emma:interpretation>
      </emma:emma>
    </inkml:annotationXML>
    <inkml:traceGroup>
      <inkml:annotationXML>
        <emma:emma xmlns:emma="http://www.w3.org/2003/04/emma" version="1.0">
          <emma:interpretation id="{AC526EBD-070C-4AFA-A435-293D30DAF95F}" emma:medium="tactile" emma:mode="ink">
            <msink:context xmlns:msink="http://schemas.microsoft.com/ink/2010/main" type="paragraph" rotatedBoundingBox="4171,14241 10013,14104 10053,15825 4211,15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2492B6-F277-4D01-A328-BC7FB95FDFB6}" emma:medium="tactile" emma:mode="ink">
              <msink:context xmlns:msink="http://schemas.microsoft.com/ink/2010/main" type="line" rotatedBoundingBox="4171,14241 10013,14104 10053,15825 4211,15962"/>
            </emma:interpretation>
          </emma:emma>
        </inkml:annotationXML>
        <inkml:traceGroup>
          <inkml:annotationXML>
            <emma:emma xmlns:emma="http://www.w3.org/2003/04/emma" version="1.0">
              <emma:interpretation id="{77FCE8A1-72B0-43F2-B197-A8B9C01876F1}" emma:medium="tactile" emma:mode="ink">
                <msink:context xmlns:msink="http://schemas.microsoft.com/ink/2010/main" type="inkWord" rotatedBoundingBox="4119,14501 5517,14387 5611,15533 4212,15648"/>
              </emma:interpretation>
              <emma:one-of disjunction-type="recognition" id="oneOf0">
                <emma:interpretation id="interp0" emma:lang="en-US" emma:confidence="0">
                  <emma:literal>MC</emma:literal>
                </emma:interpretation>
                <emma:interpretation id="interp1" emma:lang="en-US" emma:confidence="0">
                  <emma:literal>Me</emma:literal>
                </emma:interpretation>
                <emma:interpretation id="interp2" emma:lang="en-US" emma:confidence="0">
                  <emma:literal>me</emma:literal>
                </emma:interpretation>
                <emma:interpretation id="interp3" emma:lang="en-US" emma:confidence="0">
                  <emma:literal>ML</emma:literal>
                </emma:interpretation>
                <emma:interpretation id="interp4" emma:lang="en-US" emma:confidence="0">
                  <emma:literal>Ml</emma:literal>
                </emma:interpretation>
              </emma:one-of>
            </emma:emma>
          </inkml:annotationXML>
          <inkml:trace contextRef="#ctx0" brushRef="#br0">2856 10888 96,'0'0'38,"0"0"1,0 0 0,-20 32-26,-1-6-3,18 23-1,-13 0-2,11 18-3,-10 4-4,5 11 0,-1-3 0,2-3 0,1-9 0,4-9 0,1-15 0,-1-7 0,4-14 0,0-22 0,0 0 0,18-19 0,-8-21 0,3-18 0,2-20 0,5-18 0,5-13 0,3-2 0,-5 6 0,-4 15 0,1 14 0,-8 27 0,-8 33 0,-4 16 0,-4 53 0,4 5 0,4 11 0,4 6 0,3 4 0,7-7 0,6-10 0,5-15 0,-5-10 0,-1-19 0,-3-18 0,4-20 0,-1-18 0,6-20 0,-1-16 0,4-7 0,-1-3 0,-1 7 0,-1 12 0,-10 22 0,-3 24 0,-16 19 0,10 51 0,-11 9 0,1 12 0,3 9 0,4 3 0,13 0 0,-3-5 0,6-12 0,0-9 0,2-12 0,1-11 0,-4-10 0,-1-4 0,-21-21-28,0 0-13,12-37-3,-17 7 1</inkml:trace>
          <inkml:trace contextRef="#ctx0" brushRef="#br0" timeOffset="557.0318">4044 10535 101,'0'0'40,"-35"-2"1,3 25-1,2 37-27,-20 1-2,19 36-2,-12 5-9,8 16 0,5 5 0,7 0 0,7-9 0,11-14 0,10-16 0,9-20 0,13-10 0,-1-28 0,18-6-31,-10-26-10,1-6-2,-7-16 2,-3-9-1</inkml:trace>
        </inkml:traceGroup>
        <inkml:traceGroup>
          <inkml:annotationXML>
            <emma:emma xmlns:emma="http://www.w3.org/2003/04/emma" version="1.0">
              <emma:interpretation id="{FFF03A29-8BB2-439E-AAD7-DFD8C937B536}" emma:medium="tactile" emma:mode="ink">
                <msink:context xmlns:msink="http://schemas.microsoft.com/ink/2010/main" type="inkWord" rotatedBoundingBox="5501,14278 7776,14102 7904,15755 5629,15931"/>
              </emma:interpretation>
              <emma:one-of disjunction-type="recognition" id="oneOf1">
                <emma:interpretation id="interp5" emma:lang="en-US" emma:confidence="0">
                  <emma:literal>pin,</emma:literal>
                </emma:interpretation>
                <emma:interpretation id="interp6" emma:lang="en-US" emma:confidence="0">
                  <emma:literal>pi,</emma:literal>
                </emma:interpretation>
                <emma:interpretation id="interp7" emma:lang="en-US" emma:confidence="0">
                  <emma:literal>poi,</emma:literal>
                </emma:interpretation>
                <emma:interpretation id="interp8" emma:lang="en-US" emma:confidence="0">
                  <emma:literal>picks,</emma:literal>
                </emma:interpretation>
                <emma:interpretation id="interp9" emma:lang="en-US" emma:confidence="0">
                  <emma:literal>picky,</emma:literal>
                </emma:interpretation>
              </emma:one-of>
            </emma:emma>
          </inkml:annotationXML>
          <inkml:trace contextRef="#ctx0" brushRef="#br0" timeOffset="3550.2031">5329 11236 103,'5'-16'39,"-5"16"0,2 18 1,-2-18-29,5 44-4,-3-16-1,12 12-3,-5-1 0,7 1-3,0-6 2,-2-6-3,2-4-1,-16-24-2,32 25-6,-32-25-28,21-18-2,-9-3 0,4-3 0</inkml:trace>
          <inkml:trace contextRef="#ctx0" brushRef="#br0" timeOffset="3750.2145">5703 11141 118,'0'0'40,"-35"23"2,3-2-2,-3 14-32,-9-5-1,10 10-7,1-1 0,8 3 0,12-1 0,5-10 0,18 6-10,-4-16-29,13-3-2,2-9 1,0-4 1</inkml:trace>
          <inkml:trace contextRef="#ctx0" brushRef="#br0" timeOffset="3941.2254">5751 11464 95,'-2'22'39,"-5"6"2,-4 3-2,-3 20-12,-3-19-21,11 7-5,5-4-3,-3-12-5,20 8-12,2-20-19,-18-11-2,21-7 1,-11-14-1</inkml:trace>
          <inkml:trace contextRef="#ctx0" brushRef="#br0" timeOffset="4242.2426">6070 10705 113,'0'0'39,"-19"18"2,8-1-2,13 13-32,-18-7-1,13 11-2,-4-5-2,7 5-1,3-4-1,9-4 0,3-7-1,0-17-4,17 10-11,2-26-23,-6-10-1,2-11 0,-5-9-1</inkml:trace>
          <inkml:trace contextRef="#ctx0" brushRef="#br0" timeOffset="4422.2529">6291 10319 121,'0'0'40,"-21"-18"1,21 18-2,-43 4-33,40 15-3,3 6-5,-4-3-5,18 28-14,-3-6-18,-7 3-2,-1 8 2,1 1-2</inkml:trace>
          <inkml:trace contextRef="#ctx0" brushRef="#br0" timeOffset="5077.2904">6395 11679 82,'0'0'40,"19"5"0,-19-5 1,0 0-10,2 33-21,-18-17-2,6 16-5,-11 1-3,-6-6-7,15 1-32,-11-2 0,2-7-3,3-6 2</inkml:trace>
          <inkml:trace contextRef="#ctx0" brushRef="#br0" timeOffset="4617.2641">6309 11001 119,'0'0'40,"-4"24"1,2-6-2,-5 15-32,-3-8-3,6 8-2,8 8-7,-15-8-31,13 0-3,0-8-1,-4-6 1</inkml:trace>
          <inkml:trace contextRef="#ctx0" brushRef="#br0" timeOffset="1677.0959">4667 10437 106,'0'0'38,"-21"-29"-1,21 29 0,2-17-33,-2 17-4,7-18-7,-7 18-28,23 14-1,-22 2-2,8 16 1</inkml:trace>
          <inkml:trace contextRef="#ctx0" brushRef="#br0" timeOffset="2362.1351">4858 10909 106,'0'0'38,"-20"-10"2,20 10-2,0 0-28,-23 12-4,23-12-2,0 21-2,0-21-1,20 28 0,-4-14-1,-1-5 1,5 0 0,-1-9-1,-1-5 1,0-4 0,-6-7 0,-5-2-1,-5 1 0,-2-4 0,-7 0-1,7 21-2,-18-30-4,18 30-8,0 0-24,-21 10-1,21-10 1,-13 30-1</inkml:trace>
          <inkml:trace contextRef="#ctx0" brushRef="#br0" timeOffset="797.0455">4109 11229 109,'12'37'39,"-13"0"0,-5 10 0,-2 1-29,15 17-3,-7-4-2,8 2-4,0-5 1,0-7-2,1-10-1,-4-17-7,11 3-21,-16-27-9,0 0-2,4-37 1,-9-2 0</inkml:trace>
          <inkml:trace contextRef="#ctx0" brushRef="#br0" timeOffset="1038.0593">4093 11213 111,'0'0'38,"20"-17"2,-3 13-1,26 8-32,-17-4-2,17 12 1,-5 0-3,5 11-1,-8 3 0,-8 8 0,-13 1-2,-9 7 0,-14-5 0,-10-4 0,-8-6 0,-5-8 0,-1-14 0,-1-13 0,17-1-7,-6-18-33,12-6-1,4-2-1,7 0 0</inkml:trace>
          <inkml:trace contextRef="#ctx0" brushRef="#br0" timeOffset="1507.0862">4543 10770 95,'-3'-19'39,"3"19"2,0 0-2,-25-16-24,22 36-5,3-20-2,-15 36-4,10-13-2,10 7 0,1-2-2,-3-1-2,11-1-1,-14-26-5,43 28-12,-20-28-19,-2-5-2,-5-11 2,0-9-2</inkml:trace>
          <inkml:trace contextRef="#ctx0" brushRef="#br0" timeOffset="2602.1487">4898 11665 106,'-10'23'39,"1"3"0,-9-1-2,-7-6-28,13 11-2,-11-9-4,2-2-4,10 6-6,-12-11-27,23-14-4,-16 7 0,16-7-1</inkml:trace>
        </inkml:traceGroup>
        <inkml:traceGroup>
          <inkml:annotationXML>
            <emma:emma xmlns:emma="http://www.w3.org/2003/04/emma" version="1.0">
              <emma:interpretation id="{94D61B1D-3117-4942-87E0-47B9B20734BE}" emma:medium="tactile" emma:mode="ink">
                <msink:context xmlns:msink="http://schemas.microsoft.com/ink/2010/main" type="inkWord" rotatedBoundingBox="8367,14218 10014,14180 10053,15825 8406,15864"/>
              </emma:interpretation>
              <emma:one-of disjunction-type="recognition" id="oneOf2">
                <emma:interpretation id="interp10" emma:lang="en-US" emma:confidence="0">
                  <emma:literal>Hi)</emma:literal>
                </emma:interpretation>
                <emma:interpretation id="interp11" emma:lang="en-US" emma:confidence="0">
                  <emma:literal>wit</emma:literal>
                </emma:interpretation>
                <emma:interpretation id="interp12" emma:lang="en-US" emma:confidence="0">
                  <emma:literal>Hi")</emma:literal>
                </emma:interpretation>
                <emma:interpretation id="interp13" emma:lang="en-US" emma:confidence="0">
                  <emma:literal>Hi.)</emma:literal>
                </emma:interpretation>
                <emma:interpretation id="interp14" emma:lang="en-US" emma:confidence="0">
                  <emma:literal>Hi')</emma:literal>
                </emma:interpretation>
              </emma:one-of>
            </emma:emma>
          </inkml:annotationXML>
          <inkml:trace contextRef="#ctx0" brushRef="#br0" timeOffset="6056.3464">6921 11292 82,'0'-24'41,"0"24"-1,-2-20 1,-3 1-10,5 19-21,2 16-2,7 3-6,-1 4-2,7 5 0,4 9 0,6 0 0,-1 2 0,3-4 0,-4-5 0,-2-8 0,-2-2 0,-19-20 0,30 19-6,-31-37-16,1 18-18,10-33-2,-4 5 2,-3-7-1</inkml:trace>
          <inkml:trace contextRef="#ctx0" brushRef="#br0" timeOffset="6251.3576">7292 11136 112,'-6'17'40,"-9"15"1,-8 10-1,-11 6-30,11 17-3,-10-11-2,6 6-5,2-9 0,8-9 0,6-9 0,2-8 0,11-4-5,-2-21-6,0 0-28,21-3-2,-21 3 1,30-29-1</inkml:trace>
          <inkml:trace contextRef="#ctx0" brushRef="#br0" timeOffset="6587.3768">7318 11463 83,'0'0'37,"16"8"1,-16-8 1,16 11-26,-16-11-3,28 7 0,-28-7-2,29 7-4,-29-7 0,22 11-2,-22-11 1,13 21-2,-13-21 2,-14 24-3,1-8 0,1 2 0,-2-2 0,0 1 0,1-1 0,13-16 0,-12 28 0,12-28 0,0 0 0,30 12 0,-5-10 0,-4-14-12,16 14-15,-7-13-12,-2 0-3,-3-1 3,-7 0-2</inkml:trace>
          <inkml:trace contextRef="#ctx0" brushRef="#br0" timeOffset="7386.4225">7597 10737 104,'-10'-16'38,"10"16"2,0 0-2,-29 21-29,29 6-2,-7-8-2,9 6-3,-2 1-1,5 0-1,4-5 0,4-5-1,8-4-3,-2-12-3,16 7-12,-6-12-19,-1-11-1,-2-5 1,-4-9-1</inkml:trace>
          <inkml:trace contextRef="#ctx0" brushRef="#br0" timeOffset="7538.4312">7760 10357 90,'-20'-15'32,"20"15"1,0 0 0,0 0-32,12 33-30,-12-33-2,32 28 0,-23-12-3</inkml:trace>
          <inkml:trace contextRef="#ctx0" brushRef="#br0" timeOffset="7944.4544">7959 10832 95,'0'0'37,"0"0"-1,21-12 1,2 13-28,-23-1-2,30-3-2,-30 3-1,25 14 0,-25-14-1,10 26 1,-18-8 0,-1 6 0,-7-6-1,2 1 0,-4-6-3,18-13 0,-26 22 0,26-22 0,0 0 0,0 0 0,19 20 0,-3-24-5,19 20-21,-8-14-14,3 0-1,-4 1 1,-1-1-2</inkml:trace>
          <inkml:trace contextRef="#ctx0" brushRef="#br0" timeOffset="8422.4817">8314 10447 116,'-7'-26'40,"7"26"2,-7-23-2,-2 7-29,9 16-5,16 0-6,3 16 0,2 1 0,8 19 0,-1 6 0,9 23 0,-2 12 0,-1 18 0,-8 17 0,-8 11 0,-13 6 0,-7 4 0,-10-3 0,-11-7 0,-9-5 0,-6-14 0,-3-11 0,-3-25 0,14-8 0,-14-27-15,21-13-28,7-24-1,7-20 0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7:36.3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21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25:40.820"/>
    </inkml:context>
  </inkml:definitions>
  <inkml:traceGroup>
    <inkml:annotationXML>
      <emma:emma xmlns:emma="http://www.w3.org/2003/04/emma" version="1.0">
        <emma:interpretation id="{E5650BF1-947F-48D5-A61E-7E9E167F09EA}" emma:medium="tactile" emma:mode="ink">
          <msink:context xmlns:msink="http://schemas.microsoft.com/ink/2010/main" type="writingRegion" rotatedBoundingBox="13889,13859 25268,14061 25230,16217 13850,16016"/>
        </emma:interpretation>
      </emma:emma>
    </inkml:annotationXML>
    <inkml:traceGroup>
      <inkml:annotationXML>
        <emma:emma xmlns:emma="http://www.w3.org/2003/04/emma" version="1.0">
          <emma:interpretation id="{3670FCC0-F4A1-4DD2-BE3C-023B740D669E}" emma:medium="tactile" emma:mode="ink">
            <msink:context xmlns:msink="http://schemas.microsoft.com/ink/2010/main" type="paragraph" rotatedBoundingBox="13889,13859 25268,14061 25230,16217 13850,16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9D38E6-C0C3-4CB2-B624-A511B5B52EFB}" emma:medium="tactile" emma:mode="ink">
              <msink:context xmlns:msink="http://schemas.microsoft.com/ink/2010/main" type="line" rotatedBoundingBox="13889,13859 25268,14061 25230,16217 13850,16016"/>
            </emma:interpretation>
          </emma:emma>
        </inkml:annotationXML>
        <inkml:traceGroup>
          <inkml:annotationXML>
            <emma:emma xmlns:emma="http://www.w3.org/2003/04/emma" version="1.0">
              <emma:interpretation id="{518E677C-227A-4328-AE9A-F0F754DB90D0}" emma:medium="tactile" emma:mode="ink">
                <msink:context xmlns:msink="http://schemas.microsoft.com/ink/2010/main" type="inkWord" rotatedBoundingBox="13883,14173 17260,14233 17234,15743 13856,15684"/>
              </emma:interpretation>
              <emma:one-of disjunction-type="recognition" id="oneOf0">
                <emma:interpretation id="interp0" emma:lang="en-US" emma:confidence="0">
                  <emma:literal>Mephitis,</emma:literal>
                </emma:interpretation>
                <emma:interpretation id="interp1" emma:lang="en-US" emma:confidence="0">
                  <emma:literal>Mephitic,</emma:literal>
                </emma:interpretation>
                <emma:interpretation id="interp2" emma:lang="en-US" emma:confidence="0">
                  <emma:literal>Mephitis</emma:literal>
                </emma:interpretation>
                <emma:interpretation id="interp3" emma:lang="en-US" emma:confidence="0">
                  <emma:literal>Mephitic</emma:literal>
                </emma:interpretation>
                <emma:interpretation id="interp4" emma:lang="en-US" emma:confidence="0">
                  <emma:literal>Mephitis:</emma:literal>
                </emma:interpretation>
              </emma:one-of>
            </emma:emma>
          </inkml:annotationXML>
          <inkml:trace contextRef="#ctx0" brushRef="#br0">12545 10762 107,'0'0'39,"0"0"1,9-29-7,-4 56-21,-24-8-2,12 25-3,-11 4-2,2 17-3,-5 3-2,3 9 0,-1-3 0,3-4 0,0-8 0,7-11 0,6-12 0,1-11 0,-3-12 0,5-16 0,0 0 0,8-32 0,1-9 0,5-13 0,1-18 0,2-14 0,1-9 0,-1 2 0,-1 7 0,-3 8 0,1 15 0,-5 19 0,-9 25 0,0 19 0,-2 30 0,4 7 0,7 7 0,3 7 0,4 0 0,5-2 0,7-9 0,6-13 0,5-15 0,-1-14 0,-1-12 0,2-12 0,-3-13 0,-3-5 0,-3-7 0,-7 4 0,-3 6 0,-6 8 0,-7 12 0,-7 21 0,0 0 0,0 30 0,-2 8 0,0 17 0,-1 6 0,4 10 0,1 1 0,2-4 0,3-1 0,0-7 0,0-8 0,0-11 0,-2-10 0,-1-10 0,1-5 0,-5-16 0,0 0 0,7-16-39,-2-10-2,2-11-3,6-3 2</inkml:trace>
          <inkml:trace contextRef="#ctx0" brushRef="#br0" timeOffset="342.0195">13503 10619 89,'20'-17'38,"-20"17"2,0 0 1,0 0-23,-25 23-4,4 19-4,-13 3-5,6 20-5,-7 7 0,8 15 0,4-1 0,9 2 0,9-4 0,7 0 0,7-8 0,3-11 0,6-9 0,-2-17 0,19 1-15,-5-24-26,0-16-1,-2-19 1,-5-10-1</inkml:trace>
          <inkml:trace contextRef="#ctx0" brushRef="#br0" timeOffset="781.0445">13650 11146 90,'4'25'39,"-6"10"-1,2 4 2,0-2-22,10 22-8,-13-9-3,10 6-3,-11-5-2,8-5-2,1-10-1,-5-13-3,9-5-3,-9-18-3,12-21-12,-8-14-18,1-11 2,-1-14-1,-8-8 2,-5-13 23,15 12 11,-8 11 6,-5-3 14,2 15 19,12 13 0,0 6 2,12 12 0,15 16-21,-19-15-7,24 20-3,-10-10-1,6 18-1,-7 0-1,-3 14-1,-16 2-1,-6 9-2,-12-2 0,-5 1 0,-7-4 0,-4-4 0,-1-8 0,-6-13 0,32-9-30,-35 4-11,17-20 0,-1-9-1,3-10 1</inkml:trace>
          <inkml:trace contextRef="#ctx0" brushRef="#br0" timeOffset="1059.0605">14033 10668 101,'0'0'39,"0"0"1,0 0 0,9 20-28,-9-20-3,-12 33-3,10-15-2,5 5-3,1-2 0,6-2-1,5-1-1,2-13-1,13-3-3,-7-18-6,18-2-28,-11-8-1,0-6 1,-6-5-2</inkml:trace>
          <inkml:trace contextRef="#ctx0" brushRef="#br0" timeOffset="1205.0689">14225 10349 101,'-23'28'34,"15"-4"-1,-8-4-2,5 15-45,22-2-19,-18-12-1,19 14 1,-8-12-2</inkml:trace>
          <inkml:trace contextRef="#ctx0" brushRef="#br0" timeOffset="1524.0871">14365 10821 118,'-12'27'40,"12"-27"0,-6 31-2,6-31-32,9 27-2,-9-27-2,23 17-2,-23-17 0,32-2 0,-16-8 1,-2-9-2,-2-4 1,-7-5-1,-1 1 1,-6 1-2,0 3 0,-8 2-2,10 21-4,-28-9-11,10 22-19,4 6-1,-4 7 1,2 13 0</inkml:trace>
          <inkml:trace contextRef="#ctx0" brushRef="#br0" timeOffset="1746.0998">14400 11536 90,'-14'27'38,"-5"1"1,-1 0 0,-3-17-9,4 19-25,-2-6-4,1-6-6,15 6-14,5-24-19,0 0-1,0 0 1,4-17-2</inkml:trace>
          <inkml:trace contextRef="#ctx0" brushRef="#br0" timeOffset="2034.1163">14730 11106 115,'4'25'39,"6"4"0,1 8 0,-9 0-34,19 9 0,-3-7-3,1 1-1,7-7-2,-3-10-2,2-5-3,-25-18-9,39-14-23,-18-6-2,-3-9 2,1-15-1</inkml:trace>
          <inkml:trace contextRef="#ctx0" brushRef="#br0" timeOffset="2202.1259">15085 11044 119,'-16'16'40,"-5"12"2,-5 6-2,-4 10-32,-6-4-2,12 6-6,-3-4 0,2-2 0,8 3 0,1-21-10,26 1-28,-10-23-3,20 20 1,-1-24 0</inkml:trace>
          <inkml:trace contextRef="#ctx0" brushRef="#br0" timeOffset="2389.1366">15166 11445 125,'-14'34'40,"4"1"1,-5-2-2,5 6-34,1-6-2,0-7-3,6 1-3,3-27-4,-2 38-8,2-38-24,0 0-1,0 0 0,7-15-1</inkml:trace>
          <inkml:trace contextRef="#ctx0" brushRef="#br0" timeOffset="2750.1573">15415 10630 119,'0'0'39,"-16"26"1,4-3-2,-6 0-33,13 7-1,-2-4-3,10-1-1,5-2-1,-8-23-1,35 24-3,-16-31-4,17 9-16,-6-18-15,-4-10 1,-1-4 1,-6-9-1</inkml:trace>
          <inkml:trace contextRef="#ctx0" brushRef="#br0" timeOffset="2912.1665">15505 10380 108,'-5'18'36,"5"3"3,-5 4-4,3-3-34,-2 6-22,3-1-15,6 6 0,-3-5-1,5 4-1</inkml:trace>
          <inkml:trace contextRef="#ctx0" brushRef="#br0" timeOffset="3137.1794">15599 10895 123,'-4'19'39,"2"8"2,1-8-2,4 16-34,-6-1-2,6-3-5,13 10-15,-7-17-22,0-4-1,-9-20 0,9 19 0</inkml:trace>
          <inkml:trace contextRef="#ctx0" brushRef="#br0" timeOffset="3530.2019">15726 11703 115,'18'2'40,"-18"-2"2,19 16-1,-19-16-30,-23 32-5,0-11-6,-2 3 0,4 10-3,-14-8-37,15-8 0,5-10-1,15-8-1</inkml:trace>
        </inkml:traceGroup>
        <inkml:traceGroup>
          <inkml:annotationXML>
            <emma:emma xmlns:emma="http://www.w3.org/2003/04/emma" version="1.0">
              <emma:interpretation id="{3C32416A-0FCF-4A89-8652-B01B10F90E51}" emma:medium="tactile" emma:mode="ink">
                <msink:context xmlns:msink="http://schemas.microsoft.com/ink/2010/main" type="inkWord" rotatedBoundingBox="17688,14182 19749,14218 19723,15734 17661,15697"/>
              </emma:interpretation>
              <emma:one-of disjunction-type="recognition" id="oneOf1">
                <emma:interpretation id="interp5" emma:lang="en-US" emma:confidence="0">
                  <emma:literal>way</emma:literal>
                </emma:interpretation>
                <emma:interpretation id="interp6" emma:lang="en-US" emma:confidence="0">
                  <emma:literal>icy</emma:literal>
                </emma:interpretation>
                <emma:interpretation id="interp7" emma:lang="en-US" emma:confidence="0">
                  <emma:literal>vary</emma:literal>
                </emma:interpretation>
                <emma:interpretation id="interp8" emma:lang="en-US" emma:confidence="0">
                  <emma:literal>4÷4)</emma:literal>
                </emma:interpretation>
                <emma:interpretation id="interp9" emma:lang="en-US" emma:confidence="0">
                  <emma:literal>wacky</emma:literal>
                </emma:interpretation>
              </emma:one-of>
            </emma:emma>
          </inkml:annotationXML>
          <inkml:trace contextRef="#ctx0" brushRef="#br0" timeOffset="3869.2213">16201 11066 118,'9'24'39,"-6"-1"3,-1 2-3,8 13-32,-8-6-2,11 8-2,1-1-1,2-2-2,-1-4 0,3-6 0,0-3-3,-18-24-1,32 23-5,-32-23-10,19-23-20,-8 4-2,3-9 2,2-7-1</inkml:trace>
          <inkml:trace contextRef="#ctx0" brushRef="#br0" timeOffset="4069.2327">16511 11136 113,'7'-18'39,"-7"18"2,0 0 0,-28 21-33,19 4-2,-10-4-1,3 12-3,-7 3-2,2 11 0,-2-1 0,2 1 0,7 1 0,5-8 0,5-1 0,-1-18-12,19-2-28,-14-19-1,20 4 0,-20-4 0</inkml:trace>
          <inkml:trace contextRef="#ctx0" brushRef="#br0" timeOffset="4389.251">16601 11428 105,'22'3'38,"-22"-3"2,31 7-2,-11 2-29,-20-9-2,21 19-1,-21-19-1,11 37-3,-15-16 1,-5 7-1,-10 2-2,-4 0 0,-2-5 0,0-1 0,2-4 0,8-5 0,2 1 0,13-16 0,-3 18 0,3-18 0,30 7 0,-11-12-2,16 12-21,-8-18-17,-1-1-2,-3-6 2,-5-3-3</inkml:trace>
          <inkml:trace contextRef="#ctx0" brushRef="#br0" timeOffset="4681.2676">16806 10556 116,'-21'18'40,"-2"3"2,0 9-3,-3-8-30,20 14-3,-3-5-3,11-1-3,7-4 0,7-8-3,10 3-4,-8-24-7,17 1-25,-12-11-2,-1-4 0,-8-13 1</inkml:trace>
          <inkml:trace contextRef="#ctx0" brushRef="#br0" timeOffset="4852.2774">16882 10345 110,'0'0'38,"0"0"1,-19 19-1,19-19-34,0 25-1,8-7-7,-8-18-15,0 26-19,11-3 0,-6-6-1,4 6 1</inkml:trace>
          <inkml:trace contextRef="#ctx0" brushRef="#br0" timeOffset="5196.2972">17011 10760 92,'0'0'38,"0"0"0,14 21 1,-14-21-27,7 25-2,-7-25-3,7 31-3,-7-31-1,4 32 0,-4-32 0,-4 28-1,4-28 0,-7 28 0,7-28-2,-10 23 0,10-23 0,1 17 0,-1-17 0,0 0 0,29 14 0,-29-14-11,35-10-28,-18 12-3,-1 3 1,-16-5-1</inkml:trace>
          <inkml:trace contextRef="#ctx0" brushRef="#br0" timeOffset="12334.7055">17267 10401 98,'-18'-21'38,"18"21"2,-10-19-1,-4 1-27,14 18-3,0 0-1,0 0-2,22 20-1,0 4-5,-6 6 0,6 16 0,-2 7 0,3 17 0,-6 9 0,-4 18 0,-10 8 0,-3 7 0,-10 10 0,-6 1 0,-7-6 0,-7-2 0,-7-13 0,0-13 0,-13-15 0,-1-16 0,4-14 0,-6-27 0,23-2-30,-2-21-13,11-4-1,3-15 1</inkml:trace>
          <inkml:trace contextRef="#ctx0" brushRef="#br0" timeOffset="13650.7807">17639 11171 93,'0'0'37,"-24"2"1,24-2 0,0 0-27,0 0-2,0 0-2,23-6-2,0 5-2,-1-1 0,10 4-1,2-2 0,3 3 0,5-3-1,8 0-1,-4 0 0,1-2-1,-1 2-2,-11-5-3,10 14-5,-26-11-25,4 4-4,-23-2 1,0 0-1</inkml:trace>
          <inkml:trace contextRef="#ctx0" brushRef="#br0" timeOffset="13928.7966">18104 11067 93,'30'-8'38,"-9"2"1,-2 5 0,13 9-27,-32-8-1,33 7-2,-33-7-3,23 28-1,-23-6-2,0 6-3,-7 0 0,-3 3 0,-6-1 0,0-3 0,2 1 0,-4-16 0,22 4-39,-4-16-2,0 0 0,0 0-1</inkml:trace>
        </inkml:traceGroup>
        <inkml:traceGroup>
          <inkml:annotationXML>
            <emma:emma xmlns:emma="http://www.w3.org/2003/04/emma" version="1.0">
              <emma:interpretation id="{6C08041C-7777-4B35-8EBF-DC1D5FC1D26E}" emma:medium="tactile" emma:mode="ink">
                <msink:context xmlns:msink="http://schemas.microsoft.com/ink/2010/main" type="inkWord" rotatedBoundingBox="20205,14294 21972,14326 21952,15484 20184,15453"/>
              </emma:interpretation>
              <emma:one-of disjunction-type="recognition" id="oneOf2">
                <emma:interpretation id="interp10" emma:lang="en-US" emma:confidence="0">
                  <emma:literal>(pin;</emma:literal>
                </emma:interpretation>
                <emma:interpretation id="interp11" emma:lang="en-US" emma:confidence="0">
                  <emma:literal>(pi</emma:literal>
                </emma:interpretation>
                <emma:interpretation id="interp12" emma:lang="en-US" emma:confidence="0">
                  <emma:literal>(pc;</emma:literal>
                </emma:interpretation>
                <emma:interpretation id="interp13" emma:lang="en-US" emma:confidence="0">
                  <emma:literal>(pi;</emma:literal>
                </emma:interpretation>
                <emma:interpretation id="interp14" emma:lang="en-US" emma:confidence="0">
                  <emma:literal>('i;</emma:literal>
                </emma:interpretation>
              </emma:one-of>
            </emma:emma>
          </inkml:annotationXML>
          <inkml:trace contextRef="#ctx0" brushRef="#br0" timeOffset="15108.8641">19689 10609 103,'0'0'40,"21"-13"1,-21 13 0,0 0-26,-14 43-6,-7-12-3,3 20-6,-7 7 0,-1 16 0,-2 5 0,5 5 0,1 1 0,5 3 0,4-6 0,10-5 0,1-4 0,9-14 0,4-8 0,-1-16 0,19 2-5,-5-28-37,5-11-1,-7-21 0,7-6-1</inkml:trace>
          <inkml:trace contextRef="#ctx0" brushRef="#br0" timeOffset="15664.8958">19765 11134 112,'17'-21'39,"-17"21"1,29-5-1,-29 5-32,33 7-1,-10 0-2,5 7-1,-3 2-2,-2 5 0,-5 2 0,-8-1 1,-1 1-2,-7-2 0,-6-5 0,4-16 0,-21 18 0,-2-24-6,23 6-2,-41-19-17,19 3-14,7-1-3,5-1 3,1 1-2</inkml:trace>
          <inkml:trace contextRef="#ctx0" brushRef="#br0" timeOffset="15425.8823">19807 11199 115,'0'0'40,"0"0"1,-5 26-1,12 10-33,-16-7 0,11 21-2,-9-1-5,7 2 0,1-4 0,-6-5 0,16-1-5,-22-24-9,11-17-26,16 15-1,-16-15 0,-7-32-1</inkml:trace>
          <inkml:trace contextRef="#ctx0" brushRef="#br0" timeOffset="16124.9222">20130 10737 113,'0'0'39,"0"0"3,-9 28-5,-7-19-28,13 14-3,-8-4-2,8 9-3,-4 2 0,3-2 0,8-1-2,3-10-1,9 1-4,-16-18-5,40-2-26,-22-5-4,-2-9 2,1-5-2</inkml:trace>
          <inkml:trace contextRef="#ctx0" brushRef="#br0" timeOffset="16292.9319">20284 10473 96,'0'0'38,"-27"-8"0,27 8 0,-18 19-25,18-19-16,-10 19-21,10-19-13,0 0 0,16 21-2,-16-21 2</inkml:trace>
          <inkml:trace contextRef="#ctx0" brushRef="#br0" timeOffset="20612.1789">20421 11371 99,'-7'-15'40,"7"15"-1,0 0 0,0 0-29,0 0-2,-19 24-1,12-3-5,-4 0 0,1 4-1,-8-1 0,-2-1-3,6 2 0,-9-11-5,16 4-3,-14-18-16,21 0-14,-21 1 1,21-1-1,0 0 2</inkml:trace>
          <inkml:trace contextRef="#ctx0" brushRef="#br0" timeOffset="19689.1261">20395 10893 86,'0'0'37,"-20"0"1,20 0 1,-3 23-26,-13-16-2,16 18-3,-4-8-2,8 12-2,1-5-2,8 4 0,-1-5-1,4-4 0,-16-19 0,26 13 0,-26-13 0,32-20 0,-20 1 0,-4-2-1,-3-4 2,-2-3-2,-1 2 0,-2 3 0,-5 2 0,-4 5 0,9 16-3,-30-17 0,30 17-5,-30 5-21,30-5-11,-19 17-1,19-17 2,1 27-2</inkml:trace>
          <inkml:trace contextRef="#ctx0" brushRef="#br0" timeOffset="14770.8448">18764 10929 103,'0'-18'39,"0"18"2,0-28-1,0 28-27,-14-20-5,14 20-1,0 0-3,3 27-4,-8 3 0,3 14 0,-3 5 0,1 9 0,-1 5 0,1 4 0,1-6 0,-2-11 0,1-8 0,4-12 0,-2-11 0,2-19 0,0 0 0,0 0 0,11-40 0,-4-4 0,4-16 0,1-10 0,7-6 0,-3 2 0,-3 7 0,-3 9 0,1 13 0,-8 20 0,-3 25 0,0 0 0,2 34 0,-2 1 0,4 3 0,6 3 0,4-1 0,7-8 0,2-8 0,2-10 0,0-10 0,1-16 0,-1-15 0,0-4 0,-8-13 0,1-4 0,-4-1 0,-1 3 0,-1 6 0,-7 12 0,-5 28 0,16-11 0,-9 34 0,-2 16 0,-1 14 0,1 10 0,2 4 0,4 3 0,-2 0 0,-4-5 0,4-7 0,-4-10 0,6-11 0,-8-6 0,4-8 0,-7-23 0,0 0-32,0 0-11,16-25 0,-18-3 1</inkml:trace>
        </inkml:traceGroup>
        <inkml:traceGroup>
          <inkml:annotationXML>
            <emma:emma xmlns:emma="http://www.w3.org/2003/04/emma" version="1.0">
              <emma:interpretation id="{92944227-C2B2-4A45-80C9-3CCA2FF2CB74}" emma:medium="tactile" emma:mode="ink">
                <msink:context xmlns:msink="http://schemas.microsoft.com/ink/2010/main" type="inkWord" rotatedBoundingBox="22282,14008 25268,14061 25230,16217 22244,16164"/>
              </emma:interpretation>
              <emma:one-of disjunction-type="recognition" id="oneOf3">
                <emma:interpretation id="interp15" emma:lang="en-US" emma:confidence="0">
                  <emma:literal>is)</emma:literal>
                </emma:interpretation>
                <emma:interpretation id="interp16" emma:lang="en-US" emma:confidence="0">
                  <emma:literal>iris)</emma:literal>
                </emma:interpretation>
                <emma:interpretation id="interp17" emma:lang="en-US" emma:confidence="0">
                  <emma:literal>ini)</emma:literal>
                </emma:interpretation>
                <emma:interpretation id="interp18" emma:lang="en-US" emma:confidence="0">
                  <emma:literal>i)</emma:literal>
                </emma:interpretation>
                <emma:interpretation id="interp19" emma:lang="en-US" emma:confidence="0">
                  <emma:literal>Niii!</emma:literal>
                </emma:interpretation>
              </emma:one-of>
            </emma:emma>
          </inkml:annotationXML>
          <inkml:trace contextRef="#ctx0" brushRef="#br0" timeOffset="23596.3495">21427 11723 117,'-3'30'40,"-2"0"0,-15 1 0,-1 4-35,-2-3-3,0-9-5,5 8-11,-6-13-24,-3-8-2,6-10 0,5-5 0</inkml:trace>
          <inkml:trace contextRef="#ctx0" brushRef="#br0" timeOffset="23598.3497">21720 11308 107,'0'0'39,"0"0"1,18 9 0,-18-9-32,4 26-2,-1-6-1,11 8-3,-5 0 0,3 2-1,4 0 0,0-4-2,4-3-1,-3-13-3,10 3-3,-15-29-10,18 2-21,-9-11-2,-1-7 2,-1-6-1</inkml:trace>
          <inkml:trace contextRef="#ctx0" brushRef="#br0" timeOffset="23599.3498">22021 11259 89,'-25'-2'41,"7"25"0,-1 9-1,1-6-16,-1 18-16,-6-13 0,13 5-4,-4-5-4,2-10-5,15 7-5,-17-17-23,16-11-8,0 0 1,0 0-1</inkml:trace>
          <inkml:trace contextRef="#ctx0" brushRef="#br0" timeOffset="23600.3498">22148 11413 107,'0'0'39,"17"27"2,-17-27-2,18 40-29,-27-20-1,-1 9-4,-10-4 0,1 5-5,3-11 0,-2-1 0,-1-4 0,19-14 0,-25 23 0,25-23 0,0 0 0,26 14 0,-8-11 0,3-10-8,13 16-15,-13-19-17,4-6-2,-13-5 2,4-11-1</inkml:trace>
          <inkml:trace contextRef="#ctx0" brushRef="#br0" timeOffset="23602.3498">22361 10702 118,'0'0'41,"-23"17"1,2 6-1,16 11-33,-9-6-3,14 9-5,1-4 0,3 0 0,5-3 0,3-14-2,11 3-6,-23-19-11,39-12-21,-14-7-2,-8-9 2,4-13-1</inkml:trace>
          <inkml:trace contextRef="#ctx0" brushRef="#br0" timeOffset="23603.35">22460 10500 104,'0'0'38,"-12"30"1,-1-9-1,3-2-34,4 4-6,-2-4-27,8-19-8,-4 27-1,4-27-1</inkml:trace>
          <inkml:trace contextRef="#ctx0" brushRef="#br0" timeOffset="23841.3636">22592 10902 116,'15'16'41,"-15"-16"0,15 5-1,-15-5-32,25 7-3,-9 0-1,-16-7-4,30 21 0,-33-1 0,1 1 0,-2 3 0,-10 5 0,0-7 0,2 1 0,-8-3 0,3-5 0,17-15 0,-22 20 0,22-20 0,0 0 0,23 7 0,-23-7-3,30-4-39,-14 8-1,2 3 1,5 0-1</inkml:trace>
          <inkml:trace contextRef="#ctx0" brushRef="#br0" timeOffset="24599.407">22517 11749 102,'0'0'39,"0"0"1,0 0-1,0 0-29,-22 21-3,8-3-2,-3-4-2,-1 3-4,4 3-3,-13-10-4,19 13-16,8-23-14,0 0-2,0 0 1,0 0 0</inkml:trace>
          <inkml:trace contextRef="#ctx0" brushRef="#br0" timeOffset="24907.4246">22764 11343 100,'0'0'38,"0"0"1,19 18 0,-19-18-29,5 44-3,2-21-1,15 6-3,-6 1-1,3-2-1,2-1-1,-5-8-4,10 2-4,-26-21-15,27 9-16,-27-9 0,21-4-1,-21 4 1</inkml:trace>
          <inkml:trace contextRef="#ctx0" brushRef="#br0" timeOffset="25132.4374">23143 11259 108,'0'0'40,"-12"17"1,-2 15-1,-25 0-28,19 17-5,-13-5 0,8 3-7,0-3 0,10-7 0,0-5 0,3-11 0,16 0-7,-4-21-12,0 0-21,0 0-2,0 0 1,14-25 0</inkml:trace>
          <inkml:trace contextRef="#ctx0" brushRef="#br0" timeOffset="25621.4654">23124 11609 96,'0'0'39,"0"0"1,19 3 0,-1 6-26,-18-9-4,0 0-3,0 0-4,0 0-1,19 10 0,-19-10-2,-5 20 2,5-20-2,-21 26 0,10-10 0,-8-2 0,-2 2 0,21-16 0,-29 19 0,29-19 0,-17 7 0,17-7 0,0 0 0,16-3 0,-16 3 0,19 5 0,-19-5 0,23 21 0,-5-3 0,-8 4 0,-5 3 0,3-2 0,-7 0 0,-4-2 0,6-4 0,-10 3 0,-7-5 0,14-15 0,-26 18 0,26-18 0,-27 5 0,27-5 0,-32-10-9,32 10-12,0 0-20,-12-20-1,7 5 1,1-3 0</inkml:trace>
          <inkml:trace contextRef="#ctx0" brushRef="#br0" timeOffset="26133.4947">23360 10653 83,'0'0'40,"-23"3"-2,23-3 3,-24 48-23,-5-29-5,14 21-4,-7-6-3,8 10-3,7-7-1,7-1 0,2 0-2,1-10 0,10-1-4,-13-25-2,40 24-13,-15-31-21,-4-9-1,-7-5 1,2-10-1</inkml:trace>
          <inkml:trace contextRef="#ctx0" brushRef="#br0" timeOffset="27448.5699">23258 12352 111,'0'0'39,"0"0"1,0 0-1,0 0-33,28-25-1,-12-1 1,9-2-3,3-14-1,9-8 0,-2-11 0,4-13-2,-5-9 0,3-11 0,2-14 0,5-8 0,3-7 0,-6-5 0,-6 0 0,-10 3 0,-13 4 0,-12 5 0,0 9 0,-14 8 0,-12 10 0,-1 6 0,-4 11 0,-1 2-5,23 21-5,-12-6-20,12 18-10,4 11-2,5 10 2,0 16-1</inkml:trace>
          <inkml:trace contextRef="#ctx0" brushRef="#br0" timeOffset="26299.5042">23380 10366 114,'0'0'37,"-14"23"0,14-23-3,-7 42-46,12-17-23,-5-8-3,5 12 2,-1-10-2</inkml:trace>
          <inkml:trace contextRef="#ctx0" brushRef="#br0" timeOffset="26884.5377">23457 10865 97,'0'0'36,"0"0"1,23 7-1,-23-7-29,9 20 0,2-5-2,-11-15-1,5 30-1,-5-30 1,2 32 0,-2-32-1,-16 30 0,16-30 0,-21 24-1,21-24 0,-11 16 0,11-16-2,-25 13 0,25-13 0,-22 10 0,22-10 0,0 0 0,-20 9 0,20-9 0,0 0 0,0 0 0,0 0 0,0 0-2,30 0 2,-30 0 0,23 12-1,-23-12 1,16 27 0,-11-8 0,2 2 0,-5 0 1,-9 0-1,-2-3 2,9-18-2,-25 26 0,25-26 0,-17 12 0,17-12 0,-20 4-2,20-4-3,0 0-4,0 0-20,0 0-13,0 0 3,-16 2-2,16-2 1</inkml:trace>
          <inkml:trace contextRef="#ctx0" brushRef="#br0" timeOffset="20947.1981">20792 11110 87,'23'-13'38,"-23"13"0,10 20 2,-10-20-27,-1 43-2,-3-20-3,15 14-3,-6-3-2,4 1-1,0-4-2,3-8 0,2 0-3,-14-23-1,37 19-2,-37-19-5,30-8-14,-14-8-15,-5-9 2,5-6-1,0-12 2</inkml:trace>
          <inkml:trace contextRef="#ctx0" brushRef="#br0" timeOffset="21122.2081">21094 11020 98,'0'0'39,"0"0"2,-25 37-2,0 10-24,-8-12-7,10 16-1,-7-8-2,7 2-4,5-4-1,1-8-2,13 4-5,4-37-18,-7 24-15,7-24-1,25 0 1,-9-10-2</inkml:trace>
          <inkml:trace contextRef="#ctx0" brushRef="#br0" timeOffset="21305.2185">21119 11435 115,'-6'35'38,"-4"0"2,6-11-2,2 10-33,-5-8-3,7-26-5,-3 35-5,3-35-12,0 0-20,0 0 2,0 0-1,-6-33 0</inkml:trace>
          <inkml:trace contextRef="#ctx0" brushRef="#br0" timeOffset="21629.2371">21350 10577 109,'-11'18'40,"-3"3"0,9 0 0,-2 12-30,-11-6-4,18 4-2,0-3-2,2-1-2,12-6-1,-14-21-3,37 24-3,-23-39-13,9 2-19,2-11-2,-4-12 1,0-6 0</inkml:trace>
          <inkml:trace contextRef="#ctx0" brushRef="#br0" timeOffset="21776.2455">21461 10343 93,'-19'30'36,"-6"0"0,18 5 0,-7-3-27,17 5-28,6-7-15,-2-15-2,7 3 1,-14-18-2</inkml:trace>
          <inkml:trace contextRef="#ctx0" brushRef="#br0" timeOffset="21975.2569">21569 10807 115,'7'20'40,"-11"1"1,2-2 0,17 7-33,-28-5-3,8 6-3,7-4-3,-6-8-6,15 14-20,-11-12-12,0-17-3,1 23 2,-1-23-1</inkml:trace>
          <inkml:trace contextRef="#ctx1" brushRef="#br0">23154 12290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37:30.4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CA1752-3D27-4A14-822D-2CA094F1C5DF}" emma:medium="tactile" emma:mode="ink">
          <msink:context xmlns:msink="http://schemas.microsoft.com/ink/2010/main" type="inkDrawing" rotatedBoundingBox="11109,15052 13037,14939 13041,15007 11113,15120" semanticType="underline" shapeName="Other">
            <msink:sourceLink direction="with" ref="{3E3946CF-5D0F-4F58-97D5-F5AC1484B137}"/>
            <msink:sourceLink direction="with" ref="{411BF77C-8D81-47B1-8B13-D367D9359106}"/>
          </msink:context>
        </emma:interpretation>
      </emma:emma>
    </inkml:annotationXML>
    <inkml:trace contextRef="#ctx0" brushRef="#br0">9677 11261 21,'0'0'31,"0"0"5,0 0 1,0 0-7,-20-13-1,20 13-4,0 0-7,0 0-5,-19-12-4,19 12-3,30-5-6,3 1 0,11-6 0,25 3 0,14-6 0,23 3 0,12-4 0,6 3 0,10 1 0,0 3 0,-1 3 0,-3 2 0,-10 4 0,-10 0 0,-8 0 0,-5-2 0,-14-4 0,-9 1 0,-12-3 0,-16 1 0,-7-2 0,-16 0 0,1 9 0,-24-2-4,0 0-38,0 0-1,8-18 1,-8 18-1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30:13.1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D64F3C-3396-468A-B211-4DBA796D150C}" emma:medium="tactile" emma:mode="ink">
          <msink:context xmlns:msink="http://schemas.microsoft.com/ink/2010/main" type="writingRegion" rotatedBoundingBox="17902,19433 17917,19433 17917,19448 17902,19448"/>
        </emma:interpretation>
      </emma:emma>
    </inkml:annotationXML>
    <inkml:traceGroup>
      <inkml:annotationXML>
        <emma:emma xmlns:emma="http://www.w3.org/2003/04/emma" version="1.0">
          <emma:interpretation id="{EEFC87F5-B992-496D-82F2-57DB4E1A3FE6}" emma:medium="tactile" emma:mode="ink">
            <msink:context xmlns:msink="http://schemas.microsoft.com/ink/2010/main" type="paragraph" rotatedBoundingBox="17902,19433 17917,19433 17917,19448 17902,19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5BC205-497E-4E57-BB91-E1EFD0BB37BF}" emma:medium="tactile" emma:mode="ink">
              <msink:context xmlns:msink="http://schemas.microsoft.com/ink/2010/main" type="line" rotatedBoundingBox="17902,19433 17917,19433 17917,19448 17902,19448"/>
            </emma:interpretation>
          </emma:emma>
        </inkml:annotationXML>
        <inkml:traceGroup>
          <inkml:annotationXML>
            <emma:emma xmlns:emma="http://www.w3.org/2003/04/emma" version="1.0">
              <emma:interpretation id="{D0AA4AFB-3CD2-4E2B-A93A-1BFE51949600}" emma:medium="tactile" emma:mode="ink">
                <msink:context xmlns:msink="http://schemas.microsoft.com/ink/2010/main" type="inkWord" rotatedBoundingBox="17902,19433 17917,19433 17917,19448 17902,19448"/>
              </emma:interpretation>
            </emma:emma>
          </inkml:annotationXML>
          <inkml:trace contextRef="#ctx0" brushRef="#br0">16428 15576,'0'0,"0"0,0 0,0 0,0 0,0 0,0 0,0 0,0 0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E0D531-3668-45C3-ADDE-05BF922FF32D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0,'0'0,"0"0,0 0,0 0,0 0,0 0,0 0,0 0,0 0,0 0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C9A7D0-5D97-427F-8696-74ACDD866577}" emma:medium="tactile" emma:mode="ink">
          <msink:context xmlns:msink="http://schemas.microsoft.com/ink/2010/main" type="inkDrawing"/>
        </emma:interpretation>
      </emma:emma>
    </inkml:annotationXML>
    <inkml:trace contextRef="#ctx0" brushRef="#br0">5067 11588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07.8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498536-18F2-46C8-8A5B-C2F9BD5D7EC6}" emma:medium="tactile" emma:mode="ink">
          <msink:context xmlns:msink="http://schemas.microsoft.com/ink/2010/main" type="writingRegion" rotatedBoundingBox="14761,4192 22866,4037 22892,5377 14786,5532"/>
        </emma:interpretation>
      </emma:emma>
    </inkml:annotationXML>
    <inkml:traceGroup>
      <inkml:annotationXML>
        <emma:emma xmlns:emma="http://www.w3.org/2003/04/emma" version="1.0">
          <emma:interpretation id="{C3697AC2-E8FE-4CAA-BAC5-10F22BD79792}" emma:medium="tactile" emma:mode="ink">
            <msink:context xmlns:msink="http://schemas.microsoft.com/ink/2010/main" type="paragraph" rotatedBoundingBox="14761,4192 22866,4037 22892,5377 14786,5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EF4844-9A28-43DC-9ABE-D220070FD6E0}" emma:medium="tactile" emma:mode="ink">
              <msink:context xmlns:msink="http://schemas.microsoft.com/ink/2010/main" type="line" rotatedBoundingBox="14761,4192 22866,4037 22892,5377 14786,5532"/>
            </emma:interpretation>
          </emma:emma>
        </inkml:annotationXML>
        <inkml:traceGroup>
          <inkml:annotationXML>
            <emma:emma xmlns:emma="http://www.w3.org/2003/04/emma" version="1.0">
              <emma:interpretation id="{28A7E71C-BE41-4B34-BF95-EA0898010B4F}" emma:medium="tactile" emma:mode="ink">
                <msink:context xmlns:msink="http://schemas.microsoft.com/ink/2010/main" type="inkWord" rotatedBoundingBox="14766,4443 15577,4427 15596,5375 14784,5391"/>
              </emma:interpretation>
              <emma:one-of disjunction-type="recognition" id="oneOf0">
                <emma:interpretation id="interp0" emma:lang="en-US" emma:confidence="1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MM</emma:literal>
                </emma:interpretation>
              </emma:one-of>
            </emma:emma>
          </inkml:annotationXML>
          <inkml:trace contextRef="#ctx0" brushRef="#br0">10491 764 67,'8'-17'37,"-8"17"0,9-17 3,-5 1-21,-4 16-7,0 0-1,-6 19-1,-11-7-3,13 21-1,-12 4-2,1 14-1,-3 4-1,-2 10-2,5-2 0,4 3 0,2-7 0,2-8 0,4-8 0,3-9 0,-2-10 0,4-8 0,-2-16 0,0 0 0,0 0 0,14-27 0,-11 0 0,4-12 0,6-10 0,1-13 0,5-8 0,2-7 0,-1-3 0,1 3 0,2 7 0,-2 8 0,-2 15 0,-4 10 0,-10 14 0,-5 23 0,0 0 0,3 25 0,-3 4 0,4 12 0,-2 7 0,1 8 0,6 2 0,2-1 0,3-1 0,3-9 0,5-5 0,-3-9 0,-5-9 0,2-8 0,0-9 0,2-7 0,1-9 0,0-8 0,-3-11 0,7-10 0,4-8 0,3-6 0,2-4 0,-4 4 0,-5 3 0,-2 9 0,-3 7 0,-8 12 0,1 5 0,-11 16 0,0 0 0,0 0 0,17 21 0,-13 4 0,5 6 0,-2 9 0,-4 11 0,1 8 0,-6 5 0,4 4 0,-6-1 0,1-3 0,-1-3 0,3-1 0,-1-6 0,5-7 0,3-7 0,-1-7 0,7-5 0,-1-7 0,-2-6 0,-9-15 0,21 7 0,-16-24 0,18 15-5,-16-19-37,4 0-2,-4-1 1,-5-3 0</inkml:trace>
        </inkml:traceGroup>
        <inkml:traceGroup>
          <inkml:annotationXML>
            <emma:emma xmlns:emma="http://www.w3.org/2003/04/emma" version="1.0">
              <emma:interpretation id="{8D7C4EF6-7DCB-458A-84ED-81566304F0A6}" emma:medium="tactile" emma:mode="ink">
                <msink:context xmlns:msink="http://schemas.microsoft.com/ink/2010/main" type="inkWord" rotatedBoundingBox="15971,4441 17324,4415 17344,5432 15990,5457"/>
              </emma:interpretation>
              <emma:one-of disjunction-type="recognition" id="oneOf1">
                <emma:interpretation id="interp5" emma:lang="en-US" emma:confidence="0">
                  <emma:literal>(pie,</emma:literal>
                </emma:interpretation>
                <emma:interpretation id="interp6" emma:lang="en-US" emma:confidence="0">
                  <emma:literal>(pine,</emma:literal>
                </emma:interpretation>
                <emma:interpretation id="interp7" emma:lang="en-US" emma:confidence="0">
                  <emma:literal>(poo,</emma:literal>
                </emma:interpretation>
                <emma:interpretation id="interp8" emma:lang="en-US" emma:confidence="0">
                  <emma:literal>(pro,</emma:literal>
                </emma:interpretation>
                <emma:interpretation id="interp9" emma:lang="en-US" emma:confidence="0">
                  <emma:literal>(pi,</emma:literal>
                </emma:interpretation>
              </emma:one-of>
            </emma:emma>
          </inkml:annotationXML>
          <inkml:trace contextRef="#ctx0" brushRef="#br0" timeOffset="2712.1552">11806 649 79,'0'0'36,"0"0"1,0 0 2,0 0-29,-32 2-1,27 14 0,-15-9-2,13 14-2,-14 0 0,1 12-2,-4 2 0,4 10 0,-3 0-1,4 9 1,1 4-2,4 3 1,4-2 0,8-3-2,5-5 0,6-4 0,9-5 0,5-4 0,0-5 0,-4-9-4,9 1-1,-28-25-6,45 26-17,-45-26-14,19 7 2,-19-7-2,2-21 3</inkml:trace>
          <inkml:trace contextRef="#ctx0" brushRef="#br0" timeOffset="3278.1875">11924 1092 81,'0'-17'38,"0"17"0,11-16 2,-11 16-20,37-2-13,-16 2-2,14 13 0,-8-6-1,6 8-2,-1 1-1,-6 1 0,-8 3 0,-9-3 0,-11 0 0,2-17-1,-19 27 0,-1-22-3,4 2-3,-7-18-4,23 11-15,-17-8-16,3-8 2,14 16-2,-15-33 3</inkml:trace>
          <inkml:trace contextRef="#ctx0" brushRef="#br0" timeOffset="3030.1733">12023 1113 98,'0'0'39,"3"26"1,-6-3 0,-11-2-30,12 21-2,-9-4 0,11 14-4,-10-3-1,3 4-3,3-5 2,-3-4-3,5-4 0,-1-14-5,5 2-3,-18-26-16,16-2-15,-4-16-1,-5-13 1,8-10-1</inkml:trace>
          <inkml:trace contextRef="#ctx0" brushRef="#br0" timeOffset="3553.2033">12330 822 79,'3'-21'37,"-3"21"1,0 0 1,-28-3-28,32 22-1,-4-19-2,-11 36-2,4-13-3,9 7-1,0 1-2,1-3-1,9 0-3,-12-28-2,36 33-11,-11-28-22,-3-13 1,10-6 0,-7-14-1</inkml:trace>
          <inkml:trace contextRef="#ctx0" brushRef="#br0" timeOffset="3706.212">12489 580 98,'0'0'35,"-20"5"0,20-5 1,-3 23-36,8-4-8,0 2-27,-5-21 1,25 35-1,-25-35 0</inkml:trace>
          <inkml:trace contextRef="#ctx0" brushRef="#br0" timeOffset="4065.2325">12648 1008 87,'0'0'37,"-30"28"1,21-9 0,5 8-27,4-27-3,-10 36-2,10-36-1,10 25-2,8-22-2,5-3 0,3-9-1,4-6 0,-3-8 1,-4-3-1,-4-7 0,-5 0 0,-8 3 0,-5 4 0,-9 7 0,-8 6-1,-4 13-1,-1 4-3,10 20-6,-10 1-24,11-1-4,8 4 0,2-4 0</inkml:trace>
          <inkml:trace contextRef="#ctx0" brushRef="#br0" timeOffset="4278.2446">12930 1427 108,'-19'29'38,"-8"6"2,-3-5-2,-3-7-33,8-1-6,2-1-3,-4-19-9,27-2-19,-19 3-7,19-3 0,-9-22 1</inkml:trace>
        </inkml:traceGroup>
        <inkml:traceGroup>
          <inkml:annotationXML>
            <emma:emma xmlns:emma="http://www.w3.org/2003/04/emma" version="1.0">
              <emma:interpretation id="{BFCE6DEF-F3B9-47FC-B063-C0F90EF5D2B0}" emma:medium="tactile" emma:mode="ink">
                <msink:context xmlns:msink="http://schemas.microsoft.com/ink/2010/main" type="inkWord" rotatedBoundingBox="17791,4356 18822,4336 18843,5419 17812,5440"/>
              </emma:interpretation>
              <emma:one-of disjunction-type="recognition" id="oneOf2">
                <emma:interpretation id="interp10" emma:lang="en-US" emma:confidence="0">
                  <emma:literal>Y",</emma:literal>
                </emma:interpretation>
                <emma:interpretation id="interp11" emma:lang="en-US" emma:confidence="0">
                  <emma:literal>4, i,</emma:literal>
                </emma:interpretation>
                <emma:interpretation id="interp12" emma:lang="en-US" emma:confidence="0">
                  <emma:literal>Y i,</emma:literal>
                </emma:interpretation>
                <emma:interpretation id="interp13" emma:lang="en-US" emma:confidence="0">
                  <emma:literal>Yin,</emma:literal>
                </emma:interpretation>
                <emma:interpretation id="interp14" emma:lang="en-US" emma:confidence="0">
                  <emma:literal>it, i,</emma:literal>
                </emma:interpretation>
              </emma:one-of>
            </emma:emma>
          </inkml:annotationXML>
          <inkml:trace contextRef="#ctx0" brushRef="#br0" timeOffset="6505.3721">13957 752 91,'0'0'37,"0"0"0,0 0 2,0 0-30,0 22-2,-7-6-1,7 9-1,-7 0-4,9 1 0,-4 2-2,1-10-3,8 4-5,-7-22-17,0 0-13,28-7 1,-11-14-1,3-2 1</inkml:trace>
          <inkml:trace contextRef="#ctx0" brushRef="#br0" timeOffset="6656.3808">14088 506 102,'-23'-7'36,"23"7"2,-25 10-2,1-3-32,24-7-7,7 28-8,-2-5-25,-5-23-1,12 37 1,-8-19-2</inkml:trace>
          <inkml:trace contextRef="#ctx0" brushRef="#br0" timeOffset="6932.3965">14219 963 106,'-6'15'40,"5"5"1,-6-1 0,7-19-31,-8 28-5,1-7-2,6 4-2,-5-2-2,6-23-5,0 37-16,0-37-18,0 0-1,22 0 1,-8-16-1</inkml:trace>
          <inkml:trace contextRef="#ctx0" brushRef="#br0" timeOffset="7250.4147">14416 1354 121,'13'30'41,"-17"-10"1,2 2-1,-6 8-38,-8-3 0,0 4-3,-4-1-2,-1-18-7,21-12-27,-19 22-5,19-22 0,-18-15 0</inkml:trace>
          <inkml:trace contextRef="#ctx0" brushRef="#br0" timeOffset="5730.3278">13391 1045 94,'0'0'37,"0"0"2,0 0-9,0 0-17,0 0-3,0 0-2,16 16-3,-16-16-1,10 30-1,1-13-1,-1 8 1,3 0-1,3-3-1,0-1-1,1-5 1,3-2-1,-3-7-1,-17-7 0,30 6-4,-12-3-2,-18-19-11,0 16-21,16-19-3,-16 19 3,3-26-2</inkml:trace>
          <inkml:trace contextRef="#ctx0" brushRef="#br0" timeOffset="5979.342">13675 982 90,'0'0'39,"0"0"2,0 0-1,0 0-26,-5 28-4,-13-9-3,7 13-2,-6-2-1,1 3-2,-2-3-1,6-2-1,1-5-1,2-5-1,9 1-3,0-19-5,6 19-13,-6-19-18,0 0 0,19 0 1,-19 0 0</inkml:trace>
          <inkml:trace contextRef="#ctx0" brushRef="#br0" timeOffset="6159.3523">13694 1261 86,'0'0'37,"4"35"0,-9-19 1,5-16-26,7 37-6,-14-19 0,8 4-4,-2 0-3,1-22-3,3 38-10,1-22-24,-4-16 2,0 0-2,0 0-1</inkml:trace>
        </inkml:traceGroup>
        <inkml:traceGroup>
          <inkml:annotationXML>
            <emma:emma xmlns:emma="http://www.w3.org/2003/04/emma" version="1.0">
              <emma:interpretation id="{0D5A7461-37A9-4F8B-83D1-2ECA83A0DAF5}" emma:medium="tactile" emma:mode="ink">
                <msink:context xmlns:msink="http://schemas.microsoft.com/ink/2010/main" type="inkWord" rotatedBoundingBox="19847,4993 20529,4980 20533,5194 19851,5207"/>
              </emma:interpretation>
              <emma:one-of disjunction-type="recognition" id="oneOf3">
                <emma:interpretation id="interp15" emma:lang="en-US" emma:confidence="0">
                  <emma:literal>....</emma:literal>
                </emma:interpretation>
                <emma:interpretation id="interp16" emma:lang="en-US" emma:confidence="0">
                  <emma:literal>a.</emma:literal>
                </emma:interpretation>
                <emma:interpretation id="interp17" emma:lang="en-US" emma:confidence="0">
                  <emma:literal>...I</emma:literal>
                </emma:interpretation>
                <emma:interpretation id="interp18" emma:lang="en-US" emma:confidence="0">
                  <emma:literal>.~,</emma:literal>
                </emma:interpretation>
                <emma:interpretation id="interp19" emma:lang="en-US" emma:confidence="0">
                  <emma:literal>...1</emma:literal>
                </emma:interpretation>
              </emma:one-of>
            </emma:emma>
          </inkml:annotationXML>
          <inkml:trace contextRef="#ctx0" brushRef="#br0" timeOffset="7626.4362">15449 1209 101,'0'0'34,"0"0"-4,-12-18-14,12 18-50,19-16-2,-3 4 0,19 8 1</inkml:trace>
          <inkml:trace contextRef="#ctx0" brushRef="#br0" timeOffset="7761.444">15723 1189 91,'0'0'35,"0"0"0,17-3 0,1-6-30,-18 9-22,18-21-18,6 19 1,-24 2-1,37-12-1</inkml:trace>
          <inkml:trace contextRef="#ctx0" brushRef="#br0" timeOffset="7941.4543">16120 1226 111,'0'0'40,"-25"26"-1,2-13 1,-17-1-34,11 6-4,6 4-6,-8-13-21,9 4-12,22-13-4,0 0 3,-3 15-3</inkml:trace>
          <inkml:trace contextRef="#ctx0" brushRef="#br0" timeOffset="7492.4286">14898 1233 112,'18'-2'38,"3"6"0,-21-4-5,30-4-54,-12 4-17,-18 0 1,32-7 0,-32 7-1</inkml:trace>
        </inkml:traceGroup>
        <inkml:traceGroup>
          <inkml:annotationXML>
            <emma:emma xmlns:emma="http://www.w3.org/2003/04/emma" version="1.0">
              <emma:interpretation id="{21111D41-B4FF-4340-8352-F133C80F0E23}" emma:medium="tactile" emma:mode="ink">
                <msink:context xmlns:msink="http://schemas.microsoft.com/ink/2010/main" type="inkWord" rotatedBoundingBox="20856,4075 22866,4037 22892,5377 20882,5415"/>
              </emma:interpretation>
              <emma:one-of disjunction-type="recognition" id="oneOf4">
                <emma:interpretation id="interp20" emma:lang="en-US" emma:confidence="0">
                  <emma:literal>wit)</emma:literal>
                </emma:interpretation>
                <emma:interpretation id="interp21" emma:lang="en-US" emma:confidence="0">
                  <emma:literal>Yip)</emma:literal>
                </emma:interpretation>
                <emma:interpretation id="interp22" emma:lang="en-US" emma:confidence="0">
                  <emma:literal>Yin)</emma:literal>
                </emma:interpretation>
                <emma:interpretation id="interp23" emma:lang="en-US" emma:confidence="0">
                  <emma:literal>Yim)</emma:literal>
                </emma:interpretation>
                <emma:interpretation id="interp24" emma:lang="en-US" emma:confidence="0">
                  <emma:literal>Ying)</emma:literal>
                </emma:interpretation>
              </emma:one-of>
            </emma:emma>
          </inkml:annotationXML>
          <inkml:trace contextRef="#ctx0" brushRef="#br0" timeOffset="8684.4967">16459 936 109,'0'0'40,"0"0"2,9 16-1,-1 5-32,-8-21-2,9 42-2,-5-17-3,3 5-2,5-2 0,2 0 0,4-2 0,5-3 0,0-4 0,-2-4 0,2-3 0,-7-7 0,1 0 0,-17-5-8,27-5-10,-24-11-23,1-5-1,-2-7 0,0-7 1</inkml:trace>
          <inkml:trace contextRef="#ctx0" brushRef="#br0" timeOffset="8954.5122">16810 855 96,'0'0'40,"18"-3"1,-18 3 0,0 0-28,0 0-3,-16 21-1,14 3-4,-12-1-5,-4 12 0,-5 1 0,0 4 0,-5 2 0,2-1 0,-1-8 0,2-1 0,6-8 0,5-4 0,7-5 0,7-15 0,0 0 0,0 0 0,35 6-30,-19-13-13,2 0 0,-1-2 0,3 2 0</inkml:trace>
          <inkml:trace contextRef="#ctx0" brushRef="#br0" timeOffset="93349.3393">16872 1274 49,'0'0'32,"0"0"4,0 0-1,17-11-13,-17 11-5,0 0-1,0 0-4,0 0-3,0 0-1,0 0-2,0 0-1,0 0-2,-5 25 0,2-8-1,-3 1-2,8 6 0,0-1 0,0 0 0,-2 0 0,1-2 0,-2-3 0,1-18 0,1 24 0,-1-24 0,0 0 0,0 0-8,16-7-6,-25-12-14,9 19-14,9-27 1,-7 12-1,-2 15 4</inkml:trace>
          <inkml:trace contextRef="#ctx0" brushRef="#br0" timeOffset="93721.3606">17094 1298 61,'0'0'35,"0"0"-2,0 0 2,0 0-21,-17 19-2,-5-17-2,22-2-3,-33 14-2,33-14 0,-27 13-1,27-13-1,-19 7 0,19-7 0,0 0 0,0 0-1,-5 19-1,5-19 0,7 17 1,-7-17-2,8 22 2,-8-22-2,16 19 1,-16-19-1,25 16 0,-25-16-3,25 12 0,-25-12-5,28 14-16,-28-14-15,18 9 0,-18-9 0,0 0 0</inkml:trace>
          <inkml:trace contextRef="#ctx0" brushRef="#br0" timeOffset="11283.6454">17182 434 88,'0'0'37,"0"0"1,-17 14 2,1-13-28,18 17-4,-2-18 0,-18 35-2,11-16-2,3 6-1,-4-4-1,9 2-1,-2-4 0,1-3-1,0-16-2,12 19-1,-12-19-3,18 6-4,8-1-15,-8-14-16,-6-8 2,6-4-1,-8-9 2</inkml:trace>
          <inkml:trace contextRef="#ctx0" brushRef="#br0" timeOffset="11471.6562">17248 219 100,'0'0'39,"0"0"-2,-21-2 1,21 2-31,0 0-3,-4 16-3,4-16-6,0 23-20,0-23-14,16 28 2,-16-28-2,28 28 2</inkml:trace>
          <inkml:trace contextRef="#ctx0" brushRef="#br0" timeOffset="95157.4426">17435 622 50,'0'0'33,"0"0"2,0 0 0,0 0-12,-11-16-7,11 16-4,0 0-2,0 0-2,0 0 0,-2 19-2,2-19-2,-1 16 1,1-16-2,5 26 0,-9-10-1,8 0 0,-4-16-2,-2 30 0,2-30 0,4 21 0,-4-21 0,0 0-3,-2 17-3,2-17-5,0 0-21,23-26-9,-14 10 0,3 0 0</inkml:trace>
          <inkml:trace contextRef="#ctx0" brushRef="#br0" timeOffset="95388.4559">17537 650 57,'0'0'35,"0"0"1,0 0 0,0 0-12,0 0-9,-26 10-3,26-10-4,-18 16-2,18-16-2,-7 19 0,7-19-2,2 18-1,-2-18 0,25 18 0,-25-18-2,37 12-1,-20-14-3,10 14-6,-27-12-25,24 2-3,-24-2 0,18-9-1</inkml:trace>
          <inkml:trace contextRef="#ctx0" brushRef="#br0" timeOffset="12875.7365">18204 214 102,'0'0'39,"32"-7"2,-2 7 0,-10-2-31,20 23-2,-17-5 0,11 17-2,-4 4-6,-2 18 0,-14 10 0,-7 16 0,-16 8 0,-7 13 0,-1 2 0,-10 5 0,-13 0 0,3-2 0,-7-10 0,-6-10 0,11-15 0,0-14 0,4-12 0,9-21 0,8-2 0,-1-27-26,8-12-18,0-10-2,-3-4 1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12.6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2B743B-1444-4EE7-91AE-28CD6157E4FF}" emma:medium="tactile" emma:mode="ink">
          <msink:context xmlns:msink="http://schemas.microsoft.com/ink/2010/main" type="writingRegion" rotatedBoundingBox="4336,3883 14131,2811 14386,5142 4591,6214"/>
        </emma:interpretation>
      </emma:emma>
    </inkml:annotationXML>
    <inkml:traceGroup>
      <inkml:annotationXML>
        <emma:emma xmlns:emma="http://www.w3.org/2003/04/emma" version="1.0">
          <emma:interpretation id="{4A7AEF4B-1898-4288-BB6D-29C92A2B7D63}" emma:medium="tactile" emma:mode="ink">
            <msink:context xmlns:msink="http://schemas.microsoft.com/ink/2010/main" type="paragraph" rotatedBoundingBox="4146,4075 5407,3490 5787,4310 4526,4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CE5E45-360B-45DE-975C-FF5C0AF0E80C}" emma:medium="tactile" emma:mode="ink">
              <msink:context xmlns:msink="http://schemas.microsoft.com/ink/2010/main" type="line" rotatedBoundingBox="4146,4075 5407,3490 5787,4310 4526,4894"/>
            </emma:interpretation>
          </emma:emma>
        </inkml:annotationXML>
        <inkml:traceGroup>
          <inkml:annotationXML>
            <emma:emma xmlns:emma="http://www.w3.org/2003/04/emma" version="1.0">
              <emma:interpretation id="{B6D6A74A-C6D2-46FD-95A0-9B29D7B4EC13}" emma:medium="tactile" emma:mode="ink">
                <msink:context xmlns:msink="http://schemas.microsoft.com/ink/2010/main" type="inkWord" rotatedBoundingBox="4146,4075 5407,3490 5787,4310 4526,4894"/>
              </emma:interpretation>
              <emma:one-of disjunction-type="recognition" id="oneOf0">
                <emma:interpretation id="interp0" emma:lang="en-US" emma:confidence="0">
                  <emma:literal>Mo</emma:literal>
                </emma:interpretation>
                <emma:interpretation id="interp1" emma:lang="en-US" emma:confidence="0">
                  <emma:literal>M o</emma:literal>
                </emma:interpretation>
                <emma:interpretation id="interp2" emma:lang="en-US" emma:confidence="0">
                  <emma:literal>M 0</emma:literal>
                </emma:interpretation>
                <emma:interpretation id="interp3" emma:lang="en-US" emma:confidence="0">
                  <emma:literal>MO</emma:literal>
                </emma:interpretation>
                <emma:interpretation id="interp4" emma:lang="en-US" emma:confidence="0">
                  <emma:literal>M O</emma:literal>
                </emma:interpretation>
              </emma:one-of>
            </emma:emma>
          </inkml:annotationXML>
          <inkml:trace contextRef="#ctx0" brushRef="#br0">37 182 71,'0'0'38,"0"0"-1,0 0 3,-5-19-20,5 19-4,0 0-3,0 0-4,0 0-1,7 18-5,-7-18-3,-4 28 0,1 0 0,1 12 0,-5 8 0,5 8 0,-3 4 0,1 5 0,-1-4 0,2-3 0,-1-7 0,6-5 0,1-11 0,1-5 0,-4-11 0,0-19 0,3 21 0,-3-21 0,0 0 0,0 0 0,4-37 0,-6 0 0,2-5 0,2-9 0,3-5 0,-1-5 0,1-3 0,-1 1 0,1 3 0,0 11 0,0 0 0,4 7 0,-3 3 0,-3 7 0,1 4 0,-1 7 0,-3 21 0,5-24 0,-5 24 0,0 0 0,0 0 0,15 21 0,-10 0 0,5 3 0,5 6 0,0 4 0,3 3 0,-4 1 0,2-1 0,2-5 0,1-1 0,-1-6 0,0-4 0,-4-5 0,-14-16 0,26 16 0,-26-16 0,25-4 0,-25 4 0,25-28 0,-17 5 0,5-5 0,-1-4 0,-3-4 0,7-8 0,0 1 0,-2 0 0,-2 0 0,1 6 0,-3 4 0,1 7 0,1 3 0,-12 23 0,9-21 0,-9 21 0,0 0 0,0 0 0,5 30 0,-1-4 0,3 11 0,-4 7 0,1 9 0,5 6 0,-1 5 0,5 2 0,-1 3 0,-3-9 0,0-1 0,1-6 0,1-7 0,3-2 0,-1-9 0,-5-9 0,1-5 0,-4-5 0,-5-16 0,0 0 0,0 0 0,0 0 0,0 0 0,0 0 0,0 0 0,0 0 0,0 0-44,0 0-1,-17 4 1,17-4 0</inkml:trace>
          <inkml:trace contextRef="#ctx0" brushRef="#br0" timeOffset="2609.1493">1013-46 37,'-9'-19'31,"9"19"2,0 0 1,-19-4-12,19 4-3,-16 2-6,16-2-2,-16 3-3,16-3-1,0 0-2,0 0 0,-23 14-1,23-14 0,0 0-1,-12 27 0,12-27-1,-7 24 0,7-24 0,0 30 0,2-12-1,3 3 1,0-2-1,6 2 0,-2-1 0,1-3 1,-10-17-2,25 27 0,-25-27 0,34 14 0,-34-14 0,33-2 0,-15-5 0,-2-5 0,1-1 0,1-1 0,-4-3 0,-5-5 0,1 1 0,-8-3 0,0 3 0,0 0 0,-4 0 0,-2 1 0,-3 3 0,-5 1 0,12 16 0,-28-18 0,12 13 0,-2 3 0,1 4 0,-1 0 0,18-2 0,-25 10-7,25-10-33,7 25-2,-7-25 1,6 30-1</inkml:trace>
        </inkml:traceGroup>
      </inkml:traceGroup>
    </inkml:traceGroup>
    <inkml:traceGroup>
      <inkml:annotationXML>
        <emma:emma xmlns:emma="http://www.w3.org/2003/04/emma" version="1.0">
          <emma:interpretation id="{AD1A428D-9ABD-40A6-949A-8F02F1009AE3}" emma:medium="tactile" emma:mode="ink">
            <msink:context xmlns:msink="http://schemas.microsoft.com/ink/2010/main" type="paragraph" rotatedBoundingBox="5276,4684 14229,3705 14386,5142 5433,61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CFA18F-E43A-4C40-9DE5-C99B40A99818}" emma:medium="tactile" emma:mode="ink">
              <msink:context xmlns:msink="http://schemas.microsoft.com/ink/2010/main" type="inkBullet" rotatedBoundingBox="5276,4684 6717,4527 6816,5432 5375,5590"/>
            </emma:interpretation>
            <emma:one-of disjunction-type="recognition" id="oneOf1">
              <emma:interpretation id="interp5" emma:lang="en-US" emma:confidence="0">
                <emma:literal>lion.</emma:literal>
              </emma:interpretation>
              <emma:interpretation id="interp6" emma:lang="en-US" emma:confidence="0">
                <emma:literal>"Lot</emma:literal>
              </emma:interpretation>
              <emma:interpretation id="interp7" emma:lang="en-US" emma:confidence="0">
                <emma:literal>lions.</emma:literal>
              </emma:interpretation>
              <emma:interpretation id="interp8" emma:lang="en-US" emma:confidence="0">
                <emma:literal>(ion.</emma:literal>
              </emma:interpretation>
              <emma:interpretation id="interp9" emma:lang="en-US" emma:confidence="0">
                <emma:literal>(ions.</emma:literal>
              </emma:interpretation>
            </emma:one-of>
          </emma:emma>
        </inkml:annotationXML>
        <inkml:trace contextRef="#ctx0" brushRef="#br0" timeOffset="17862.0217">1033 903 41,'-6'-20'30,"6"20"1,0 0-7,4-24-5,-4 24-1,-4-19-3,4 19-2,0 0-3,0 0-2,-7-16-1,7 16 0,0 0-1,-12 23-2,0-8 0,-1 10-2,-3-2 0,4 7-1,-2 1 0,0 4 0,3-1 0,4 1 0,2 0 0,5-2 0,0 3-1,2-5 1,1 1-1,2-6 1,1-1-1,-1-6-1,0-1 0,-5-18-2,14 24-3,-14-24-8,18-1-24,-18 1-2,27-6 2,-12 3-3</inkml:trace>
        <inkml:trace contextRef="#ctx0" brushRef="#br0" timeOffset="18305.047">1199 1223 59,'-20'8'33,"20"-8"-1,0 0 1,-7 16-19,9 0-2,-2-16-3,-11 21-1,11-21-1,-7 30-2,7-30-1,-7 33-2,2-17 0,5 0 0,-2 3-2,2-19 0,14 27-2,-14-27-1,30 7-3,-30-7-4,46-14-10,-16 7-17,-12-16 2,5 10-1,-16-15 2</inkml:trace>
        <inkml:trace contextRef="#ctx0" brushRef="#br0" timeOffset="18495.0579">1336 929 89,'0'0'34,"-19"4"-1,-2 3 1,1 5-28,13 7-5,4 4-9,3 3-24,0-26-1,16 25 0,-16-25-1</inkml:trace>
        <inkml:trace contextRef="#ctx0" brushRef="#br0" timeOffset="19037.0889">1479 1388 68,'0'0'33,"-16"12"1,16-12-1,-8 30-20,-12-25-2,17 18-4,-12-7 1,15 7-4,0-23 2,4 33-4,-4-33 2,21 28-1,-21-28 0,34 7 0,-13-12-1,4 0 0,-8-6-1,3-6 1,-10-3-2,-3-1 1,-3 0-1,-9 0 1,-6 0-1,-3 3 1,-6 1-1,-1 6 0,21 11-1,-31-16-3,31 16-4,-18-7-10,18 7-18,0 0-4,19-3 3,-1 5-3</inkml:trace>
        <inkml:trace contextRef="#ctx0" brushRef="#br0" timeOffset="19614.1218">1848 1440 69,'2'22'34,"-2"-22"0,-14 15 1,0 5-21,-2-15-5,11 16-1,-11-10-2,9 15-1,-6-10-1,4 5-3,-3-4 1,3 1-1,0-2-3,9-16-5,0 0-19,-10 16-10,10-16-1,-11-16 0,4-4 1</inkml:trace>
        <inkml:trace contextRef="#ctx0" brushRef="#br0" timeOffset="19832.1344">1993 1305 53,'0'0'33,"0"0"-2,0 0 1,19-3-13,-19 3-15,18-11-29,1 16-4,-19-5-1,29-7-3</inkml:trace>
        <inkml:trace contextRef="#ctx0" brushRef="#br0" timeOffset="19990.1434">2297 1309 83,'0'0'34,"23"0"-2,-23 0-1,15-21-28,-15 21-35,18-16 1,0 16-2,-18 0-1</inkml:trace>
      </inkml:traceGroup>
      <inkml:traceGroup>
        <inkml:annotationXML>
          <emma:emma xmlns:emma="http://www.w3.org/2003/04/emma" version="1.0">
            <emma:interpretation id="{135009FE-AF56-4FE0-885B-E97F53062436}" emma:medium="tactile" emma:mode="ink">
              <msink:context xmlns:msink="http://schemas.microsoft.com/ink/2010/main" type="line" rotatedBoundingBox="6961,4570 14236,3774 14386,5142 7110,5939"/>
            </emma:interpretation>
          </emma:emma>
        </inkml:annotationXML>
        <inkml:traceGroup>
          <inkml:annotationXML>
            <emma:emma xmlns:emma="http://www.w3.org/2003/04/emma" version="1.0">
              <emma:interpretation id="{19EFDDE6-13C8-4663-A070-0462F89E1B6F}" emma:medium="tactile" emma:mode="ink">
                <msink:context xmlns:msink="http://schemas.microsoft.com/ink/2010/main" type="inkWord" rotatedBoundingBox="6994,4875 9823,4566 9922,5475 7093,5785"/>
              </emma:interpretation>
              <emma:one-of disjunction-type="recognition" id="oneOf2">
                <emma:interpretation id="interp10" emma:lang="en-US" emma:confidence="0">
                  <emma:literal>tics:</emma:literal>
                </emma:interpretation>
                <emma:interpretation id="interp11" emma:lang="en-US" emma:confidence="0">
                  <emma:literal>tic:</emma:literal>
                </emma:interpretation>
                <emma:interpretation id="interp12" emma:lang="en-US" emma:confidence="0">
                  <emma:literal>...in:</emma:literal>
                </emma:interpretation>
                <emma:interpretation id="interp13" emma:lang="en-US" emma:confidence="0">
                  <emma:literal>...in.:</emma:literal>
                </emma:interpretation>
                <emma:interpretation id="interp14" emma:lang="en-US" emma:confidence="0">
                  <emma:literal>tic):</emma:literal>
                </emma:interpretation>
              </emma:one-of>
            </emma:emma>
          </inkml:annotationXML>
          <inkml:trace contextRef="#ctx0" brushRef="#br0" timeOffset="20170.1537">2611 1284 69,'0'0'33,"0"0"-2,0 0 0,0 0-20,0 0-10,16-16-14,0 23-17,-16-7 1,22-1-4,-22 1 2</inkml:trace>
          <inkml:trace contextRef="#ctx0" brushRef="#br0" timeOffset="20314.1619">2738 1298 66,'0'0'32,"0"0"0,30-5 0,-30 5-17,0 0-8,21-12-16,-21 12-20,21-9-2,-21 9-1,25-2-1</inkml:trace>
          <inkml:trace contextRef="#ctx0" brushRef="#br0" timeOffset="20513.1733">3114 1382 117,'-11'22'38,"-13"-1"1,-5 5-2,-8 11-32,0-12-3,5-4-6,15 7-4,-8-20-20,25-8-10,0 0 0,0 0-1,28 0 1</inkml:trace>
          <inkml:trace contextRef="#ctx0" brushRef="#br0" timeOffset="20803.1898">3327 1265 103,'-10'19'35,"-10"-1"2,8 4-3,5 1-29,-4 0-1,13-2-2,3 0-1,-5-21-7,32 27-10,-5-24-20,-8-13 2,8-4-2,-8-18-1</inkml:trace>
          <inkml:trace contextRef="#ctx0" brushRef="#br0" timeOffset="20954.1986">3460 1033 124,'-28'10'38,"3"4"0,-2-7-3,27-7-42,0 0-31,-14 16 0,14-16 0,21 13 0</inkml:trace>
          <inkml:trace contextRef="#ctx0" brushRef="#br0" timeOffset="134509.6936">3507 1544 63,'0'0'37,"0"0"-1,-5 18 4,5-18-16,0 0-7,0 0-4,0 0-4,0 0-2,0 0-1,0 0-3,5 17-3,-5-17 0,6 27 0,-3-8 0,-3 2 0,4 4 0,-2-1 0,-1 3 0,-1-3 0,0-3 0,0-1 0,2-5 0,-2-15 0,0 23 0,0-23 0,0 0 0,0 0 0,0 0 0,0 0 0,12-31-10,6 27-18,-18 4-13,12-30-1,-12 30 1,6-28 1</inkml:trace>
          <inkml:trace contextRef="#ctx0" brushRef="#br0" timeOffset="134862.7137">3691 1613 78,'0'0'34,"-16"14"2,16-14 1,-33 3-23,26 13-2,-15-12-4,22-4-1,-24 15-2,24-15-1,-18 13-2,18-13 0,0 0-1,-11 21 0,11-21 0,-1 17 0,1-17 0,-2 21 0,2-21-1,3 22 1,-3-22-1,11 17 0,-11-17 0,19 14-1,-19-14-1,27 16-2,-8 0-3,-19-16-9,23 3-20,-23-3-4,20 7 2,-20-7-1</inkml:trace>
          <inkml:trace contextRef="#ctx0" brushRef="#br0" timeOffset="37033.1182">4717 1040 70,'0'0'35,"0"0"2,0 0 1,0 0-19,-16-18-4,16 18-3,0 0-2,0 0-1,0 0-4,14 20 0,-14-20-5,21 22 0,-5-6 0,7 7 0,2 0 0,-1 7 0,-1 3 0,-3 6 0,-8-1 0,-8 12 0,-10-3 0,-8 2 0,-5-5 0,-2-2 0,-4-5 0,0-5 0,4-6 0,2-10 0,19-16 0,-27 16 0,29 3-2,-2-19-40,-16 14-2,16-14 1,-27 18-1</inkml:trace>
          <inkml:trace contextRef="#ctx0" brushRef="#br0" timeOffset="74100.2383">5412 722 53,'0'0'33,"0"0"0,0 0-3,-12 23-6,12-23-7,-14 24-6,14-24-3,-18 20-4,18-20 0,0 0-2,-18 14 0,18-14-1,0 0 1,0 0-1,0 0 0,0 0 0,0 0 0,0 0 0,-12-16 0,12 16-1,0 0 1,0 0-1,0 0 0,-14-18 0,14 18 0,0 0 0,0 0 0,0 0 0,0 0 0,0 0 0,0 0 0,0 0 0,0 0 0,0 0 0,0 0 0,0 0 0,18-9 1,-18 9-1,0 0 0,21-15 0,-21 15 1,0 0-1,0 0 0,0 0 0,0 0-4,0 0-6,0 0-19,0 0-9,0 0 2,9 21-2</inkml:trace>
          <inkml:trace contextRef="#ctx0" brushRef="#br0" timeOffset="74603.2671">5419 1066 66,'0'0'32,"0"0"1,0 0 1,-2 20-19,2-20-6,0 0-1,0 0-2,0 0-2,0 0-2,0 0 1,0 0-2,0 0 1,0 0-1,0 0 1,0 0 1,0 0-1,0 0 0,16-15 0,-16 15 0,0 0-1,0 0 0,0 0 0,0 0 0,0 0-1,0 0 1,0 0-1,0 0 0,0 0 1,0 0 0,0 0 0,0 0 0,0 0 0,0 0 1,0 0-1,0 0 0,0 0-1,-14 16 0,14-16-2,0 0-2,0 0-5,16-14-18,-16 14-12,0 0 1,0 0 0,0 0-1</inkml:trace>
        </inkml:traceGroup>
        <inkml:traceGroup>
          <inkml:annotationXML>
            <emma:emma xmlns:emma="http://www.w3.org/2003/04/emma" version="1.0">
              <emma:interpretation id="{AE019440-552D-440B-B292-0B681BB839F5}" emma:medium="tactile" emma:mode="ink">
                <msink:context xmlns:msink="http://schemas.microsoft.com/ink/2010/main" type="inkWord" rotatedBoundingBox="10045,4586 10395,4547 10420,4776 10070,4814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[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41690.3846">5638 776 35,'0'0'30,"0"0"4,0 0 0,11-17-7,-11 17-8,0 0-3,16 7-2,-16-7-4,0 0-3,0 0-2,31-11-1,-13 6-2,10 0-1,2-2-1,6-4-1,6 9-3,-10-8-3,12 19-6,-21-9-15,-2 5-10,-2 7 1,-19-12-1,2 35 3</inkml:trace>
          <inkml:trace contextRef="#ctx0" brushRef="#br0" timeOffset="41933.3985">5716 941 65,'-20'11'34,"20"-11"0,0 0 1,0 0-13,0 0-11,0 0-2,37-5-2,-37 5-1,39-7-3,-19 3-1,3 2-3,0 9-4,-23-7-20,22-3-11,-22 3-1,16 9 1,-16-9-2</inkml:trace>
        </inkml:traceGroup>
        <inkml:traceGroup>
          <inkml:annotationXML>
            <emma:emma xmlns:emma="http://www.w3.org/2003/04/emma" version="1.0">
              <emma:interpretation id="{6CDDAA1A-2893-47EA-BD79-3C2FB9122E31}" emma:medium="tactile" emma:mode="ink">
                <msink:context xmlns:msink="http://schemas.microsoft.com/ink/2010/main" type="inkWord" rotatedBoundingBox="11503,4073 14236,3774 14386,5142 11652,5441"/>
              </emma:interpretation>
              <emma:one-of disjunction-type="recognition" id="oneOf4">
                <emma:interpretation id="interp20" emma:lang="en-US" emma:confidence="0">
                  <emma:literal>Go-dim</emma:literal>
                </emma:interpretation>
                <emma:interpretation id="interp21" emma:lang="en-US" emma:confidence="0">
                  <emma:literal>Go-din</emma:literal>
                </emma:interpretation>
                <emma:interpretation id="interp22" emma:lang="en-US" emma:confidence="0">
                  <emma:literal>Em-din</emma:literal>
                </emma:interpretation>
                <emma:interpretation id="interp23" emma:lang="en-US" emma:confidence="0">
                  <emma:literal>[I-din</emma:literal>
                </emma:interpretation>
                <emma:interpretation id="interp24" emma:lang="en-US" emma:confidence="0">
                  <emma:literal>GU-din</emma:literal>
                </emma:interpretation>
              </emma:one-of>
            </emma:emma>
          </inkml:annotationXML>
          <inkml:trace contextRef="#ctx0" brushRef="#br0" timeOffset="47335.7074">8411 355 72,'0'0'35,"0"0"0,0 0 3,0 0-22,0 0-3,0 0-5,0 0 0,21-13-3,-21 13-1,23-7-1,-23 7-1,27-5-1,-8 3 0,2 0 0,2 2-2,-1-5-3,6 12-7,-28-7-25,26-2-4,-26 2 2,0 0-2</inkml:trace>
          <inkml:trace contextRef="#ctx0" brushRef="#br0" timeOffset="51741.9595">9105 381 54,'0'0'24,"0"0"0,0 0-1,0 0-4,5-19-4,-5 19-3,0 0-4,0 0-1,-21-11-2,21 11 0,-16-2-1,16 2 0,-25 4 0,25-4 0,-28 9-1,28-9 0,-32 12 0,32-12-1,-24 14-1,24-14 1,-18 12-1,18-12 0,0 0 0,-11 21 0,11-21 0,0 0 0,-5 18-1,5-18 1,0 0 0,-3 19-1,3-19 1,0 0-1,0 0 1,0 0-1,0 0 1,-4 16-1,4-16 0,0 0 1,0 0-1,0 0 0,0 0 0,0 0 1,11 18-1,-11-18 0,0 0 0,16 8 0,-16-8 0,17 4 1,-17-4-1,0 0 0,21 5 0,-21-5 0,0 0 0,20 2 0,-20-2 0,17-4 0,-17 4 0,23-3 0,-23 3-2,27-7-1,-27 7-2,21-9-5,-2 18-12,-19-9-17,0 0 1,20 3-1,-20-3 2</inkml:trace>
          <inkml:trace contextRef="#ctx0" brushRef="#br0" timeOffset="48852.7942">9089 26 16,'0'0'29,"0"0"1,9-16 4,-9 16-11,0 0-3,0 0-1,0 0-3,0 0-4,0 0-3,0 0-3,0 0 0,0 0-2,0 0 0,0 0 0,0 0-1,0 0 0,0 0 0,-5 23 0,6-4 0,-4 4 0,1 9 0,-5-1-1,2 10-2,-4-1 0,4 4 0,-3 0 0,1-2 0,-1-3 0,2-6 0,-1-5 0,4-5 0,1-7 0,2-16 0,2 19 0,-2-19 0,0 0 0,0 0 0,10-19 0,-4 0 0,-6 19-13,1-23-17,-1 23-12,6-28 0,-6 28 1,0 0 1</inkml:trace>
          <inkml:trace contextRef="#ctx0" brushRef="#br0" timeOffset="51999.9743">9246 469 54,'2'16'33,"5"1"1,-7-17 0,-2 18-10,2 1-16,0-19-1,-7 28-3,7-28-6,-5 19-6,5-19-15,16 15-10,-16-15-1,3-16-1,-6-7 1</inkml:trace>
          <inkml:trace contextRef="#ctx0" brushRef="#br0" timeOffset="52180.9846">9371 235 85,'0'0'33,"0"0"1,0 0 0,-24 9-27,24-9-10,0 0-7,0 0-14,23 5-8,-23-5-1,0 0 0,0 0-1</inkml:trace>
          <inkml:trace contextRef="#ctx0" brushRef="#br0" timeOffset="52870.024">9481 418 45,'0'0'33,"0"0"3,0 0-1,0 0-6,16 14-14,-16-14-3,-9 17-2,9-17-2,-16 25-3,16-25-2,-7 30 0,7-30-1,0 30-1,0-30 0,-2 23 0,2-23 0,0 0-1,0 0 1,0 0-1,0 0 1,16-4-1,-16 4 0,18-32 1,-4 11-1,2 0 0,0 0 1,-4 4-2,-12 17 1,19-23 0,-19 23 0,0 0 0,0 0 0,16 10 0,-16-10 0,-1 27 1,1-27-1,5 24 0,-5-24 0,10 21 0,-10-21 0,0 0 0,18 13 0,-18-13 0,27-11 0,-10-1 0,6-4 0,0-2 0,0 1 1,2-1-2,0 4 1,-6 4 1,-19 10-1,26 0 0,-26 0 1,0 31-1,-5-10 1,-2 6 0,4-1-1,-1 2 1,0-3-1,6-6 0,2-1-2,-4-18-4,28 17-9,-12-18-24,0-6-1,-16 7 0,23-30-1</inkml:trace>
          <inkml:trace contextRef="#ctx0" brushRef="#br0" timeOffset="46420.6552">8079 530 12,'0'0'23,"0"0"3,0 0 3,0 0-9,0 0-6,0 0 1,0 0 0,0 0-1,0 0-4,6 21-5,-6-21-5,-2 27-16,7-3-14,-5-24-1,-9 44-2,-3-21 1</inkml:trace>
          <inkml:trace contextRef="#ctx0" brushRef="#br0" timeOffset="46049.6338">8044 543 58,'14'-16'34,"7"9"1,-21 7 0,0-32-17,0 32-4,-21-14 0,3 18-3,-22-13-3,-1 12-1,-13-3-3,-3 7 0,-15 0-2,1 2 1,-7-2-1,8 4-1,6-6 0,8 4 0,8-4 0,11-1 1,12-3-2,25-1 0,-16 4 0,16-4 0,20 7 0,-2 0-2,3 0 2,2 3 0,5-1 0,0 2 0,-1 1 0,1 2 0,-3 2 0,-4 1 0,0 5 0,-3 6 0,-4 7 0,-11 7 0,-8 7 0,-9 4 0,-11 3 0,-7 0 0,-6 2 0,-7-3 0,-1-6 0,2-5 0,4-5 0,6-6 0,8-7 0,5-1 0,8-4 0,8-3 0,5 1 0,5 0-1,6-1 1,3-1-1,9 1 1,3-4-1,6 0 1,5-2-1,7-6 1,4-3 1,5 1-1,0-3 0,-2 3 0,0 0 0,-7-1 1,2 1-1,-9-1 0,-3-1-1,-6 0 0,-7-8-2,4 8-4,-16-25-15,3 7-16,-6-1-2,-6-4 0,-2 0 1</inkml:trace>
          <inkml:trace contextRef="#ctx0" brushRef="#br0" timeOffset="46644.668">7961 1368 107,'-5'27'34,"5"-27"1,-16 17-7,12 3-26,4-3-2,4-1-2,5 0-3,-9-16-6,12 21-14,-1-5-8,-11-16-2,0 0 0,14-20 2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C7B6DA-B16C-493D-A7DB-07A4D05E69DE}" emma:medium="tactile" emma:mode="ink">
          <msink:context xmlns:msink="http://schemas.microsoft.com/ink/2010/main" type="writingRegion" rotatedBoundingBox="10506,18010 10521,18010 10521,18025 10506,18025"/>
        </emma:interpretation>
      </emma:emma>
    </inkml:annotationXML>
    <inkml:traceGroup>
      <inkml:annotationXML>
        <emma:emma xmlns:emma="http://www.w3.org/2003/04/emma" version="1.0">
          <emma:interpretation id="{8B56F5FD-7C66-4D70-99E0-33D9F8CD29F8}" emma:medium="tactile" emma:mode="ink">
            <msink:context xmlns:msink="http://schemas.microsoft.com/ink/2010/main" type="paragraph" rotatedBoundingBox="10506,18010 10521,18010 10521,18025 10506,18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AF620B-F1BD-4F62-B526-7F5331F3D6CD}" emma:medium="tactile" emma:mode="ink">
              <msink:context xmlns:msink="http://schemas.microsoft.com/ink/2010/main" type="line" rotatedBoundingBox="10506,18010 10521,18010 10521,18025 10506,18025"/>
            </emma:interpretation>
          </emma:emma>
        </inkml:annotationXML>
        <inkml:traceGroup>
          <inkml:annotationXML>
            <emma:emma xmlns:emma="http://www.w3.org/2003/04/emma" version="1.0">
              <emma:interpretation id="{619E762D-6E2E-4293-8E2E-BF0526CE3B24}" emma:medium="tactile" emma:mode="ink">
                <msink:context xmlns:msink="http://schemas.microsoft.com/ink/2010/main" type="inkWord" rotatedBoundingBox="10506,18010 10521,18010 10521,18025 10506,1802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2:36:26.6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BB5B9E-6501-43D7-A216-DD5EE4659D27}" emma:medium="tactile" emma:mode="ink">
          <msink:context xmlns:msink="http://schemas.microsoft.com/ink/2010/main" type="writingRegion" rotatedBoundingBox="7718,14904 10855,15280 10681,16732 7544,16355">
            <msink:destinationLink direction="with" ref="{461BE8F6-D1D0-42D0-89B5-22EE1ECBCA99}"/>
            <msink:destinationLink direction="with" ref="{295F987D-8B0E-487E-A3A1-33CFDD1531BF}"/>
          </msink:context>
        </emma:interpretation>
      </emma:emma>
    </inkml:annotationXML>
    <inkml:traceGroup>
      <inkml:annotationXML>
        <emma:emma xmlns:emma="http://www.w3.org/2003/04/emma" version="1.0">
          <emma:interpretation id="{10C5DADE-8F54-4A28-929B-1F307CB3FF44}" emma:medium="tactile" emma:mode="ink">
            <msink:context xmlns:msink="http://schemas.microsoft.com/ink/2010/main" type="paragraph" rotatedBoundingBox="7718,14904 10855,15280 10681,16732 7544,16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511E6-FC15-43A8-AB9A-D68C34D03914}" emma:medium="tactile" emma:mode="ink">
              <msink:context xmlns:msink="http://schemas.microsoft.com/ink/2010/main" type="line" rotatedBoundingBox="7718,14904 10855,15280 10681,16732 7544,16355"/>
            </emma:interpretation>
          </emma:emma>
        </inkml:annotationXML>
        <inkml:traceGroup>
          <inkml:annotationXML>
            <emma:emma xmlns:emma="http://www.w3.org/2003/04/emma" version="1.0">
              <emma:interpretation id="{024F8D55-27FA-46FB-A12C-722EA60E52EE}" emma:medium="tactile" emma:mode="ink">
                <msink:context xmlns:msink="http://schemas.microsoft.com/ink/2010/main" type="inkWord" rotatedBoundingBox="7718,14904 10855,15280 10681,16732 7544,16355">
                  <msink:destinationLink direction="with" ref="{723E40EC-7DF1-4FBB-9A90-B2167602C181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tri</emma:literal>
                </emma:interpretation>
                <emma:interpretation id="interp3" emma:lang="en-US" emma:confidence="0">
                  <emma:literal>in,</emma:literal>
                </emma:interpretation>
                <emma:interpretation id="interp4" emma:lang="en-US" emma:confidence="0">
                  <emma:literal>Fri</emma:literal>
                </emma:interpretation>
              </emma:one-of>
            </emma:emma>
          </inkml:annotationXML>
          <inkml:trace contextRef="#ctx0" brushRef="#br0">-2214 4103 3,'0'0'13,"0"0"-3,0 0 2,0 0 0,-8 17 0,8-17 0,0 0 2,0 0-1,0 0-1,3 18-1,-3-18 0,0 0-2,0 0-1,0 0 0,16-23 0,-16 23 0,25-30-1,-2 14-1,-4-13 0,13 0-2,-4-7 0,9-1-1,0-6-1,4 5 1,-2-4-2,1 3 0,1 2 0,-2 7 0,-4 4-1,-5 8 0,-5 6 1,-4 5-2,-5 9 0,-16-2-2,19 14-5,-19-14-13,0 0-16,-14 30 1,14-30-2,-21 37 3</inkml:trace>
          <inkml:trace contextRef="#ctx0" brushRef="#br0" timeOffset="578.033">-1908 4590 22,'9'-16'22,"-9"16"1,17-18 0,-17 18-3,25-26-3,-14 5-3,8 3-2,-5-12-2,9 7-1,-4-13-1,13 4-2,-7-10 1,12 3-3,-5-8 1,8 8-2,-4-1-1,1 6 0,-6 3-1,1 6 0,-3 6-1,-5 5 0,-4 5-1,-20 9-2,31-7-5,-31 7-19,0 0-10,20 7 2,-20-7-2</inkml:trace>
          <inkml:trace contextRef="#ctx0" brushRef="#br0" timeOffset="1237.0707">-1149 4871 17,'0'0'26,"0"0"0,0 0-3,0 0-6,0 0-1,0 0-3,-4-18-1,1 2-3,3 16-1,0-33 0,7 15-2,-5-15-1,8 0 0,-3-10 0,7 1-2,-1-10 0,6-1-1,2-3 1,2 3-2,-2 0 1,2 9-2,-3 4 1,-1 8-1,-1 9-1,-6 4-1,-12 19-5,14-16-16,-14 16-14,0 0 2,0 0-2,14 18 1</inkml:trace>
          <inkml:trace contextRef="#ctx0" brushRef="#br0" timeOffset="1922.1099">-351 5071 11,'0'0'27,"0"0"-1,8 23 5,-8-23-11,0 0-4,0 0-2,0 0-3,0 0-2,-7-16 0,7 16-1,-7-35-3,4 10 1,-8-12-3,2-5 0,-3-9-1,5-3 1,-4-8-1,4 4-1,2-1 0,3 1 0,2 5-1,4 5 1,1 10-1,0 4-1,6 13-1,-8-7-5,13 14-19,-16 14-10,11-17 1,-11 17-2,0 0 1</inkml:trace>
          <inkml:trace contextRef="#ctx0" brushRef="#br0" timeOffset="2612.1493">360 4878 31,'0'0'27,"0"0"4,0 0-2,0 0-12,0 0-3,5-23-2,-15 0 0,8 4-5,-12-18 0,5 2-2,-9-15-2,2 0-1,-3-7 0,1 3-1,1 3 0,1 5-1,3 9 0,1 9-1,7 12-2,5 16-4,0 0-12,0 0-16,16 9 1,0 5-1,-1-9 0</inkml:trace>
          <inkml:trace contextRef="#ctx0" brushRef="#br1" timeOffset="-36281.0752">469 3815 0,'0'0'15,"0"0"0,-3-25-2,3 25-10,3-25 0,-3 25 1,7-21 2,-7 21 1,0 0 1,0 0 3,16-8-2,-16 8 1,0 0-2,0 0-1,0 0-2,0 0-1,18 15 0,-18-15-1,0 0-1,0 0 0,16-7 0,-16 7 0,0 0 0,0 0 0,16-1 0,-16 1-1,0 0 1,0 0 0,16 7-1,-16-7 1,0 0-1,0 0-1,0 0 1,0 0-1,17-4 1,-17 4-1,0 0 0,0 0 1,0 0-1,20-12 0,-20 12 1,0 0-1,0 0 1,0 0-1,0 0 0,0 0-4,0 0-8,0 0-17,0 0-1,0 0-1,0 0 1</inkml:trace>
          <inkml:trace contextRef="#ctx0" brushRef="#br0" timeOffset="3272.1871">897 4644 23,'0'0'29,"0"0"1,0 0 1,0 0-9,-25-21-6,25 21-3,-23-32-2,14 13-4,-10-13-3,3-1-1,-5-7 0,3 1-2,2-1 0,0 8-2,7 6-1,-3-3-7,12 12-19,0 17-6,-5-16 0,5 16 0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0.6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927B71-4673-4386-9DCF-8F0DEA0A9706}" emma:medium="tactile" emma:mode="ink">
          <msink:context xmlns:msink="http://schemas.microsoft.com/ink/2010/main" type="writingRegion" rotatedBoundingBox="1668,6616 5474,6575 5494,8432 1688,8472"/>
        </emma:interpretation>
      </emma:emma>
    </inkml:annotationXML>
    <inkml:traceGroup>
      <inkml:annotationXML>
        <emma:emma xmlns:emma="http://www.w3.org/2003/04/emma" version="1.0">
          <emma:interpretation id="{DA994B9D-EF75-4D37-8927-921E936AE3FB}" emma:medium="tactile" emma:mode="ink">
            <msink:context xmlns:msink="http://schemas.microsoft.com/ink/2010/main" type="paragraph" rotatedBoundingBox="1668,6616 5474,6575 5494,8432 1688,8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F8AC3-BA50-476C-9143-997FD8F77316}" emma:medium="tactile" emma:mode="ink">
              <msink:context xmlns:msink="http://schemas.microsoft.com/ink/2010/main" type="line" rotatedBoundingBox="1668,6616 5474,6575 5494,8432 1688,8472"/>
            </emma:interpretation>
          </emma:emma>
        </inkml:annotationXML>
        <inkml:traceGroup>
          <inkml:annotationXML>
            <emma:emma xmlns:emma="http://www.w3.org/2003/04/emma" version="1.0">
              <emma:interpretation id="{27CF9258-C236-4E8B-AF6F-6A1A60214C6A}" emma:medium="tactile" emma:mode="ink">
                <msink:context xmlns:msink="http://schemas.microsoft.com/ink/2010/main" type="inkWord" rotatedBoundingBox="3297,6598 5474,6575 5494,8432 3317,8455"/>
              </emma:interpretation>
              <emma:one-of disjunction-type="recognition" id="oneOf0">
                <emma:interpretation id="interp0" emma:lang="en-US" emma:confidence="0">
                  <emma:literal>Letting)</emma:literal>
                </emma:interpretation>
                <emma:interpretation id="interp1" emma:lang="en-US" emma:confidence="0">
                  <emma:literal>Xeons)</emma:literal>
                </emma:interpretation>
                <emma:interpretation id="interp2" emma:lang="en-US" emma:confidence="0">
                  <emma:literal>Xeons,</emma:literal>
                </emma:interpretation>
                <emma:interpretation id="interp3" emma:lang="en-US" emma:confidence="0">
                  <emma:literal>Xeons}</emma:literal>
                </emma:interpretation>
                <emma:interpretation id="interp4" emma:lang="en-US" emma:confidence="0">
                  <emma:literal>Xeons]</emma:literal>
                </emma:interpretation>
              </emma:one-of>
            </emma:emma>
          </inkml:annotationXML>
          <inkml:trace contextRef="#ctx0" brushRef="#br0">-731 2753 18,'0'0'27,"0"0"2,0 0-4,0 0-3,0 0-1,0 0-4,-24-2-1,24 2-6,-9 18 0,9-1-2,-16-6-2,9 10 1,-16-3-2,10 13 0,-8 1-1,4 8-1,-12 4 0,8 9 0,-9 0-1,5 5 0,3-2-1,0 2 1,1-5-1,5 5 1,-1-6-1,6 6 1,-3 0-1,10 4 1,-6 1-2,10 6 0,2 1 0,1 4 0,2-2 0,6-2 0,5-1 0,3-3 0,10-2 0,2-6 0,3-6 0,6-4 0,8-8 0,2-3 0,4-4 0,3-6 0,-8-3 0,-3-4 0,-5-1 0,-10-8 0,1 6 0,-16-24-21,5 0-21,-3-12-2,1-9 1,4-8 1</inkml:trace>
          <inkml:trace contextRef="#ctx0" brushRef="#br0" timeOffset="-95576.4665">-567 3394 56,'0'0'37,"0"0"-1,0 0 1,0 0-14,0 0-6,0 0-4,0 0-4,0 0-1,0 0-3,0 0 0,0 0-2,0 0 0,0 0 0,0 0-3,0 0 0,0 0 0,0 0 0,0 0 0,0 0 0,0 0 0,0 0 0,0 0 0,0 0 0,0 0 0,0 0 0,0 0 0,0 0 0,0 0 0,0 0 0,0 0 0,0 0 0,0 0 0,0 0 0,0 0 0,16-7 0,-16 7 0,0 0 0,0 0 0,0 0 0,0 0 0,0 0 0,-17 4 0,17-4 0,0 0 0,-7 19 0,7-19 0,-6 20 0,6-20 0,-5 19 0,5-19 0,-5 21 0,5-5 0,-7 1 0,1 4 0,1 8 0,-6 0 0,-1 3 0,0-4 0,-2 0 0,7-7 0,1-1 0,6-20 0,-7 19 0,7-19 0,0 0 0,0 0 0,0 0 0,0 0 0,-12 18 0,12-18 0,0 0 0,-20 15 0,20-15 0,0 0 0,0 0 0,-17 18 0,17-18 0,-21 7 0,21-7 0,-25 9 0,25-9 0,-25 14 0,6-7 0,3 2 0,16-9 0,-21 14 0,21-14 0,0 0-2,-21 3-8,21-3-9,19-3-22,-19 3-2,16-23 2,-16 23-1</inkml:trace>
          <inkml:trace contextRef="#ctx0" brushRef="#br0" timeOffset="-94473.4034">-794 3435 68,'0'0'37,"0"0"1,0 0 2,9 16-20,-9-16-4,0 0-4,0 0-3,0 0-2,0 0-1,0 0-4,0 0-2,0 0 0,0 0 0,30-16 0,-15 12 0,8 1 0,7-1 0,9 3 0,7-5 0,2 5 0,-1-3 0,6 2 0,0 0 0,-3 4 0,3-2 0,0 2 0,-6 0 0,-3-2 0,2 0 0,-7-2 0,0 0 0,-2-1 0,-7-1 0,-7 1 0,-4 1 0,-19 2 0,23-2 0,-23 2 0,0 0 0,0 0 0,11 18-13,-11-18-32,-14 21 0,14-21 1,-21 26-1</inkml:trace>
          <inkml:trace contextRef="#ctx0" brushRef="#br0" timeOffset="-95078.4381">-319 3551 31,'5'-18'33,"-5"18"1,0 0 2,0 0-11,0 0-4,0 0-3,0 0-4,0 0-4,0 0-3,-16 11-1,16-11-2,-14 23 0,10-2 0,-8-2-2,5 7 0,-4-1 0,-1 5 0,5 0-2,3 3 0,-3-1 0,2-4 0,1-2 0,4-3 0,4-2 0,8-1 0,-12-20 0,30 24 0,-10-17 0,1-5 0,5-2 0,-6-9-5,8 6-2,-21-17-4,13 15-12,-17-11-18,-6-3 0,-6 3 1,-5-3 0</inkml:trace>
          <inkml:trace contextRef="#ctx0" brushRef="#br0" timeOffset="-21146.2094">154 4018 33,'0'0'34,"0"0"2,8-16 2,-8 16-9,-17-12-9,17 12-3,0 0-3,0 0-4,0 0-2,0 0-2,0 0-1,2 16-2,-2-16-1,-2 25-2,0-8 0,4 8 0,-4-1 0,2 3 0,0-1 0,2 2 0,-2-3 0,5-4 0,-1-5 0,-4-16 0,1 19 0,-1-19 0,0 0 0,0 0 0,13-32 0,-10 8 0,1-4 0,1-4 0,6 0 0,-4 2 0,2 6 0,-1 3 0,-1 5 0,-7 16 0,18-16 0,-18 16 0,25 2 0,-8 1 0,-1 3 0,0 3 0,0-1 0,2 6 0,-1 4 0,-1 3 0,-5 4 0,-2 3 0,-6 0 0,-3 2 0,2-2 0,0-2 0,-4-5 0,2-3 0,0-18 0,-9 24 0,9-24 0,-5 16 0,5-16 0,0 0 0,0 0-42,0 0-3,19-24 2,-3-1-2</inkml:trace>
          <inkml:trace contextRef="#ctx0" brushRef="#br0" timeOffset="-82694.7298">623 2922 47,'0'0'31,"-19"-9"3,19 9 1,-14 16-17,-8-23-2,22 7-3,-31 3-4,31-3 0,-37 11-2,37-11-2,-39 17 0,25-1-1,-13-5 0,10 3-1,-1-2-1,18-12-1,-23 25 0,23-25 0,-11 16-1,11-16 1,0 0-1,18 24 0,-18-24 0,32 23 0,-11-9 0,5 5 1,-3-1-1,0 3 1,2 0 0,-4 0 0,-5 0 0,-2 2 1,-12-5 0,-7 1-2,-9-1 0,-1-3 0,0-2 0,-1-3 0,-7-3 0,-2-3 0,6-2 0,-3-4 0,22 2-7,-21-9-22,21 9-12,0 0-2,13-21 2,-13 21-1</inkml:trace>
          <inkml:trace contextRef="#ctx0" brushRef="#br0" timeOffset="701.04">884 2843 46,'0'0'32,"-3"-20"2,3 20-6,0 0-3,5-17-4,-5 17-5,0 0-5,21 30-2,-21-30-1,20 38-1,-11-13-2,10 15-1,-5 3-1,6 11 0,-1 7 0,-1 12-3,-2 2 0,1 9 0,-10 6 0,-1 1 0,-5 1 0,-4 1 0,-4-5 0,0 3 0,-9-7 0,-2 1 0,-3-6 0,0 0 0,0-2 0,-1-6 0,-1-10 0,2-10 0,5-5 0,-1-18 0,4-7 0,-3-23 0,16 2-23,-12-26-20,5-9-2,-5-9 1,-2-5-1</inkml:trace>
          <inkml:trace contextRef="#ctx0" brushRef="#br0" timeOffset="-103485.919">-1800 3604 88,'-16'-2'36,"16"2"3,0 0-1,0 0-24,-22-11-2,22 11-4,22 4-1,2 1-3,-2-5-1,11 4-1,4-3-1,6-1-2,8 6-7,-7-8-32,0-5 0,-7 2-1,-14-4 1</inkml:trace>
          <inkml:trace contextRef="#ctx0" brushRef="#br0" timeOffset="-103795.9366">-1432 3452 58,'11'-24'34,"-11"24"0,2-20 2,-11 3-17,9 17-3,-5-23-3,5 23-2,-11-23-2,11 23-1,-18-17-2,3 15-1,-10-5-1,5 9-2,-10-2-2,6 7 0,-10 0 0,1 5 0,-1 0 0,9 6 0,-3-1 0,3 8 0,1 0 0,3 1 0,3 4 0,7 1 0,4-1 0,0 6 0,4-3 0,1-1 0,9-1 0,-2 1 0,4-4 0,7 2 0,0-2 0,1-7 0,3-3 0,3-1 0,3-1 0,6-4 0,2-5 0,-4-1 0,0-6 0,1-6 0,7 1 0,-5-6 0,-5-1 0,-3-2 0,-6 4 0,-19 10 0,34-16 0,-39 0-14,5 16-29,-16-4-1,16 4 1,-34-5 1</inkml:trace>
          <inkml:trace contextRef="#ctx0" brushRef="#br0" timeOffset="-104607.9831">-2143 3336 77,'0'0'37,"0"0"0,0 0 2,0 0-22,0 0-4,0 0-3,-5 22-2,5-22-1,-13 26-2,13-26 0,-17 33-5,6-13 0,-1 2 0,-1 0 0,-1 4 0,-2-2 0,1 10 0,-5-2 0,3 4 0,-3-2 0,4-1 0,0-3 0,2-2 0,-2-3 0,4-9 0,12-16 0,-26 26 0,10-12 0,16-14 0,-34 26 0,9-15 0,2 1 0,-3-1 0,3-2 0,0-2 0,0-6 0,4-1 0,-1-5 0,4-2 0,16 7 0,-24-19 0,24 19 0,-23-30 0,14 12 0,2-1 0,3-6 0,3 4 0,1-3 0,1-1 0,-1-1 0,7 3 0,4 2 0,-2 0 0,3 5 0,2-2 0,-14 18 0,34-24 0,-13 13 0,-5 1 0,0 4 0,-16 6 0,30-8 0,-30 8 0,21 0 0,-21 0 0,16 8 0,-16-8 0,14 18 0,-14-18 0,16 21 0,-16-21 0,21 28 0,-9-10 0,-3 1 0,4 2 0,-3 2 0,1 0 0,-1 1 0,-1 1 0,2 0 0,1-4 0,0 0 0,1-2 0,1-3 0,4 1 0,-3-2 0,7-1 0,-3 0 0,4-4 0,-5 1 0,-2-1 0,1-1 0,-17-9 0,23 14 0,-23-14 0,18 7 0,-18-7 0,0 0 0,14-19 0,4 10-39,-18 9-4,10-25-2,-8 10 2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2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DB3AE1-A463-491C-976B-1384040F7AC7}" emma:medium="tactile" emma:mode="ink">
          <msink:context xmlns:msink="http://schemas.microsoft.com/ink/2010/main" type="writingRegion" rotatedBoundingBox="5695,7952 6501,8256 6238,8956 5431,8652"/>
        </emma:interpretation>
      </emma:emma>
    </inkml:annotationXML>
    <inkml:traceGroup>
      <inkml:annotationXML>
        <emma:emma xmlns:emma="http://www.w3.org/2003/04/emma" version="1.0">
          <emma:interpretation id="{A364FDB0-3356-4348-A325-123BDA5817FF}" emma:medium="tactile" emma:mode="ink">
            <msink:context xmlns:msink="http://schemas.microsoft.com/ink/2010/main" type="paragraph" rotatedBoundingBox="5695,7952 6501,8256 6238,8956 5431,8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BB798-1E4A-46C4-9644-E6AB5B73C30B}" emma:medium="tactile" emma:mode="ink">
              <msink:context xmlns:msink="http://schemas.microsoft.com/ink/2010/main" type="line" rotatedBoundingBox="5695,7952 6501,8256 6238,8956 5431,8652"/>
            </emma:interpretation>
          </emma:emma>
        </inkml:annotationXML>
        <inkml:traceGroup>
          <inkml:annotationXML>
            <emma:emma xmlns:emma="http://www.w3.org/2003/04/emma" version="1.0">
              <emma:interpretation id="{86586FCE-B994-4605-AA9E-03D0687D2571}" emma:medium="tactile" emma:mode="ink">
                <msink:context xmlns:msink="http://schemas.microsoft.com/ink/2010/main" type="inkWord" rotatedBoundingBox="5695,7952 6501,8256 6238,8956 5431,8652"/>
              </emma:interpretation>
              <emma:one-of disjunction-type="recognition" id="oneOf0">
                <emma:interpretation id="interp0" emma:lang="en-US" emma:confidence="1">
                  <emma:literal>(p)</emma:literal>
                </emma:interpretation>
                <emma:interpretation id="interp1" emma:lang="en-US" emma:confidence="0">
                  <emma:literal>[p)</emma:literal>
                </emma:interpretation>
                <emma:interpretation id="interp2" emma:lang="en-US" emma:confidence="0">
                  <emma:literal>(P)</emma:literal>
                </emma:interpretation>
                <emma:interpretation id="interp3" emma:lang="en-US" emma:confidence="0">
                  <emma:literal>{p)</emma:literal>
                </emma:interpretation>
                <emma:interpretation id="interp4" emma:lang="en-US" emma:confidence="0">
                  <emma:literal>(p]</emma:literal>
                </emma:interpretation>
              </emma:one-of>
            </emma:emma>
          </inkml:annotationXML>
          <inkml:trace contextRef="#ctx0" brushRef="#br0">157 4 61,'16'-11'37,"-16"11"0,0 0 2,0 0-19,0 0-4,0 0-4,-18-1-3,18 1-2,-14 24-1,3-3-1,-6 0 1,2 9-6,-2 2 0,1 5 0,-2 0 0,4 1 0,0 1 0,7 1 0,-4 3 0,10-1 0,2-4 0,5-1 0,1-1 0,2-8 0,5-4 0,-2-8 0,9-5 0,-1-13 0,1 0 0,-9-15 0,11 15-11,-23 2-31,20-25-2,-20 25 2,10-23 0</inkml:trace>
          <inkml:trace contextRef="#ctx0" brushRef="#br0" timeOffset="1153.0659">284 350 86,'17'-17'39,"-17"17"-1,22-18 3,-19 2-26,25 21-4,-10-6-3,9 11-2,-10 1-2,4 6-3,-5 3 3,-3 1-4,-5 0 2,1 0-2,-11-3 0,2-18 0,-7 24 0,7-24 0,-26 7 0,8-9 0,-3-1 0,-4-4 0,4 5-3,-9-12-6,30 14-14,-16 4-17,16-4-3,0 0 3,7-23-2</inkml:trace>
          <inkml:trace contextRef="#ctx0" brushRef="#br0" timeOffset="853.0488">293 362 60,'0'0'39,"0"0"-2,0 0 4,0 0-13,0 0-13,0 0-4,-6 22-3,6-22 0,2 40-4,2-12 0,1 9-4,-3 0 0,-2 2 0,1-4 0,-1-2 0,2-3 0,0-9 0,-2-3 0,0-18 0,0 0 0,0 0-7,0 0-12,12-30-23,-12-4-1,-3-3 1,3-5 1</inkml:trace>
          <inkml:trace contextRef="#ctx0" brushRef="#br0" timeOffset="1461.0836">573 22 70,'18'-7'40,"-18"7"0,30 7 2,-12 22-12,-8-11-17,29 28-2,-18-6-2,11 18-9,-7 0 0,1 11 0,-8-3 0,-6 3 0,-12-4 0,-7-5 0,-12-9 0,-10-9 0,-1-9 0,-7-22 0,16 5-26,-5-18-17,-1-7-1,10 2 1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C783C4-5E36-4688-B1CE-77F84763971C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124DF7-DEFE-4CA3-A8E8-1D85CD1D819E}" emma:medium="tactile" emma:mode="ink">
          <msink:context xmlns:msink="http://schemas.microsoft.com/ink/2010/main" type="writingRegion" rotatedBoundingBox="18414,16147 24643,16147 24643,18060 18414,18060"/>
        </emma:interpretation>
      </emma:emma>
    </inkml:annotationXML>
    <inkml:traceGroup>
      <inkml:annotationXML>
        <emma:emma xmlns:emma="http://www.w3.org/2003/04/emma" version="1.0">
          <emma:interpretation id="{93B60ED1-2C90-457B-B3AC-A2D52DE7C290}" emma:medium="tactile" emma:mode="ink">
            <msink:context xmlns:msink="http://schemas.microsoft.com/ink/2010/main" type="paragraph" rotatedBoundingBox="18414,16147 24643,16147 24643,18060 18414,18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44B833-466F-435C-930C-B0A08E8DE25B}" emma:medium="tactile" emma:mode="ink">
              <msink:context xmlns:msink="http://schemas.microsoft.com/ink/2010/main" type="line" rotatedBoundingBox="18414,16147 24643,16147 24643,18060 18414,18060"/>
            </emma:interpretation>
          </emma:emma>
        </inkml:annotationXML>
        <inkml:traceGroup>
          <inkml:annotationXML>
            <emma:emma xmlns:emma="http://www.w3.org/2003/04/emma" version="1.0">
              <emma:interpretation id="{309AC3E1-A384-48B7-B8F8-88556C942C03}" emma:medium="tactile" emma:mode="ink">
                <msink:context xmlns:msink="http://schemas.microsoft.com/ink/2010/main" type="inkWord" rotatedBoundingBox="18414,18045 18429,18045 18429,18060 18414,1806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0,0 0,0 0,0 0,0 0,0 0,0 0,0 0</inkml:trace>
        </inkml:traceGroup>
        <inkml:traceGroup>
          <inkml:annotationXML>
            <emma:emma xmlns:emma="http://www.w3.org/2003/04/emma" version="1.0">
              <emma:interpretation id="{A1E3796A-C5C2-4A10-A416-130A6F1C51E6}" emma:medium="tactile" emma:mode="ink">
                <msink:context xmlns:msink="http://schemas.microsoft.com/ink/2010/main" type="inkWord" rotatedBoundingBox="24628,16147 24643,16147 24643,16162 24628,16162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24357.3931">6214-1898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4:51.3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689A6C-477E-4EC5-8E1E-0F9642F21679}" emma:medium="tactile" emma:mode="ink">
          <msink:context xmlns:msink="http://schemas.microsoft.com/ink/2010/main" type="writingRegion" rotatedBoundingBox="21221,17834 21236,17834 21236,17849 21221,17849"/>
        </emma:interpretation>
      </emma:emma>
    </inkml:annotationXML>
    <inkml:traceGroup>
      <inkml:annotationXML>
        <emma:emma xmlns:emma="http://www.w3.org/2003/04/emma" version="1.0">
          <emma:interpretation id="{49746A4C-C20A-4D40-AD5B-3EF361EE0F02}" emma:medium="tactile" emma:mode="ink">
            <msink:context xmlns:msink="http://schemas.microsoft.com/ink/2010/main" type="paragraph" rotatedBoundingBox="21221,17834 21236,17834 21236,17849 21221,17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F80E3E-C1C7-4F02-8217-00A84575AE2C}" emma:medium="tactile" emma:mode="ink">
              <msink:context xmlns:msink="http://schemas.microsoft.com/ink/2010/main" type="line" rotatedBoundingBox="21221,17834 21236,17834 21236,17849 21221,17849"/>
            </emma:interpretation>
          </emma:emma>
        </inkml:annotationXML>
        <inkml:traceGroup>
          <inkml:annotationXML>
            <emma:emma xmlns:emma="http://www.w3.org/2003/04/emma" version="1.0">
              <emma:interpretation id="{845CD946-7D36-4393-8F16-A15F5C8A1421}" emma:medium="tactile" emma:mode="ink">
                <msink:context xmlns:msink="http://schemas.microsoft.com/ink/2010/main" type="inkWord" rotatedBoundingBox="21221,17834 21236,17834 21236,17849 21221,1784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0,0 0,0 0,0 0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12.6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199CF5-1DB2-48AE-83DB-DB59B5D932BF}" emma:medium="tactile" emma:mode="ink">
          <msink:context xmlns:msink="http://schemas.microsoft.com/ink/2010/main" type="writingRegion" rotatedBoundingBox="4146,4075 5407,3490 5787,4310 4526,4894"/>
        </emma:interpretation>
      </emma:emma>
    </inkml:annotationXML>
    <inkml:traceGroup>
      <inkml:annotationXML>
        <emma:emma xmlns:emma="http://www.w3.org/2003/04/emma" version="1.0">
          <emma:interpretation id="{C0E2CA42-D03A-4D70-9E96-F7E43BFEC9E0}" emma:medium="tactile" emma:mode="ink">
            <msink:context xmlns:msink="http://schemas.microsoft.com/ink/2010/main" type="paragraph" rotatedBoundingBox="4146,4075 5407,3490 5787,4310 4526,4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84CD38-4098-43EB-BF6B-4E49DBCD04C3}" emma:medium="tactile" emma:mode="ink">
              <msink:context xmlns:msink="http://schemas.microsoft.com/ink/2010/main" type="line" rotatedBoundingBox="4146,4075 5407,3490 5787,4310 4526,4894"/>
            </emma:interpretation>
          </emma:emma>
        </inkml:annotationXML>
        <inkml:traceGroup>
          <inkml:annotationXML>
            <emma:emma xmlns:emma="http://www.w3.org/2003/04/emma" version="1.0">
              <emma:interpretation id="{73AB946D-3BC3-4663-8432-AFD3E21E2E25}" emma:medium="tactile" emma:mode="ink">
                <msink:context xmlns:msink="http://schemas.microsoft.com/ink/2010/main" type="inkWord" rotatedBoundingBox="4146,4075 5407,3490 5787,4310 4526,4894"/>
              </emma:interpretation>
              <emma:one-of disjunction-type="recognition" id="oneOf0">
                <emma:interpretation id="interp0" emma:lang="en-US" emma:confidence="0">
                  <emma:literal>Mo</emma:literal>
                </emma:interpretation>
                <emma:interpretation id="interp1" emma:lang="en-US" emma:confidence="0">
                  <emma:literal>M o</emma:literal>
                </emma:interpretation>
                <emma:interpretation id="interp2" emma:lang="en-US" emma:confidence="0">
                  <emma:literal>M 0</emma:literal>
                </emma:interpretation>
                <emma:interpretation id="interp3" emma:lang="en-US" emma:confidence="0">
                  <emma:literal>MO</emma:literal>
                </emma:interpretation>
                <emma:interpretation id="interp4" emma:lang="en-US" emma:confidence="0">
                  <emma:literal>M O</emma:literal>
                </emma:interpretation>
              </emma:one-of>
            </emma:emma>
          </inkml:annotationXML>
          <inkml:trace contextRef="#ctx0" brushRef="#br0">37 182 71,'0'0'38,"0"0"-1,0 0 3,-5-19-20,5 19-4,0 0-3,0 0-4,0 0-1,7 18-5,-7-18-3,-4 28 0,1 0 0,1 12 0,-5 8 0,5 8 0,-3 4 0,1 5 0,-1-4 0,2-3 0,-1-7 0,6-5 0,1-11 0,1-5 0,-4-11 0,0-19 0,3 21 0,-3-21 0,0 0 0,0 0 0,4-37 0,-6 0 0,2-5 0,2-9 0,3-5 0,-1-5 0,1-3 0,-1 1 0,1 3 0,0 11 0,0 0 0,4 7 0,-3 3 0,-3 7 0,1 4 0,-1 7 0,-3 21 0,5-24 0,-5 24 0,0 0 0,0 0 0,15 21 0,-10 0 0,5 3 0,5 6 0,0 4 0,3 3 0,-4 1 0,2-1 0,2-5 0,1-1 0,-1-6 0,0-4 0,-4-5 0,-14-16 0,26 16 0,-26-16 0,25-4 0,-25 4 0,25-28 0,-17 5 0,5-5 0,-1-4 0,-3-4 0,7-8 0,0 1 0,-2 0 0,-2 0 0,1 6 0,-3 4 0,1 7 0,1 3 0,-12 23 0,9-21 0,-9 21 0,0 0 0,0 0 0,5 30 0,-1-4 0,3 11 0,-4 7 0,1 9 0,5 6 0,-1 5 0,5 2 0,-1 3 0,-3-9 0,0-1 0,1-6 0,1-7 0,3-2 0,-1-9 0,-5-9 0,1-5 0,-4-5 0,-5-16 0,0 0 0,0 0 0,0 0 0,0 0 0,0 0 0,0 0 0,0 0 0,0 0-44,0 0-1,-17 4 1,17-4 0</inkml:trace>
          <inkml:trace contextRef="#ctx0" brushRef="#br0" timeOffset="2609.1493">1013-46 37,'-9'-19'31,"9"19"2,0 0 1,-19-4-12,19 4-3,-16 2-6,16-2-2,-16 3-3,16-3-1,0 0-2,0 0 0,-23 14-1,23-14 0,0 0-1,-12 27 0,12-27-1,-7 24 0,7-24 0,0 30 0,2-12-1,3 3 1,0-2-1,6 2 0,-2-1 0,1-3 1,-10-17-2,25 27 0,-25-27 0,34 14 0,-34-14 0,33-2 0,-15-5 0,-2-5 0,1-1 0,1-1 0,-4-3 0,-5-5 0,1 1 0,-8-3 0,0 3 0,0 0 0,-4 0 0,-2 1 0,-3 3 0,-5 1 0,12 16 0,-28-18 0,12 13 0,-2 3 0,1 4 0,-1 0 0,18-2 0,-25 10-7,25-10-33,7 25-2,-7-25 1,6 30-1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5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BD4812-866C-4309-9A10-085EE7979232}" emma:medium="tactile" emma:mode="ink">
          <msink:context xmlns:msink="http://schemas.microsoft.com/ink/2010/main" type="writingRegion" rotatedBoundingBox="5293,4034 22857,3648 22895,5366 5331,5752"/>
        </emma:interpretation>
      </emma:emma>
    </inkml:annotationXML>
    <inkml:traceGroup>
      <inkml:annotationXML>
        <emma:emma xmlns:emma="http://www.w3.org/2003/04/emma" version="1.0">
          <emma:interpretation id="{59C82272-1737-491A-A5CA-27A8B437D61B}" emma:medium="tactile" emma:mode="ink">
            <msink:context xmlns:msink="http://schemas.microsoft.com/ink/2010/main" type="paragraph" rotatedBoundingBox="12510,3807 14331,3892 14298,4597 12478,45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40C10C-9396-41F8-8329-93E3E5513304}" emma:medium="tactile" emma:mode="ink">
              <msink:context xmlns:msink="http://schemas.microsoft.com/ink/2010/main" type="inkBullet" rotatedBoundingBox="12484,4373 12502,4374 12495,4513 12478,4513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8079 521 12,'0'0'23,"0"0"3,0 0 3,0 0-9,0 0-6,0 0 1,0 0 0,0 0-1,0 0-4,6 21-5,-6-21-5,-2 27-16,7-3-14,-5-24-1,-9 44-2,-3-21 1</inkml:trace>
      </inkml:traceGroup>
      <inkml:traceGroup>
        <inkml:annotationXML>
          <emma:emma xmlns:emma="http://www.w3.org/2003/04/emma" version="1.0">
            <emma:interpretation id="{2A6A91DA-1800-4ABE-B4D9-C9C2F550A9EC}" emma:medium="tactile" emma:mode="ink">
              <msink:context xmlns:msink="http://schemas.microsoft.com/ink/2010/main" type="line" rotatedBoundingBox="12839,3822 14331,3892 14304,4474 12812,4405"/>
            </emma:interpretation>
          </emma:emma>
        </inkml:annotationXML>
        <inkml:traceGroup>
          <inkml:annotationXML>
            <emma:emma xmlns:emma="http://www.w3.org/2003/04/emma" version="1.0">
              <emma:interpretation id="{1F75F94E-7DF8-4346-A783-EB0CC2AB8404}" emma:medium="tactile" emma:mode="ink">
                <msink:context xmlns:msink="http://schemas.microsoft.com/ink/2010/main" type="inkWord" rotatedBoundingBox="12829,4034 14321,4104 14304,4474 12812,4405"/>
              </emma:interpretation>
              <emma:one-of disjunction-type="recognition" id="oneOf1">
                <emma:interpretation id="interp1" emma:lang="en-US" emma:confidence="0">
                  <emma:literal>-dim</emma:literal>
                </emma:interpretation>
                <emma:interpretation id="interp2" emma:lang="en-US" emma:confidence="0">
                  <emma:literal>and</emma:literal>
                </emma:interpretation>
                <emma:interpretation id="interp3" emma:lang="en-US" emma:confidence="0">
                  <emma:literal>"and</emma:literal>
                </emma:interpretation>
                <emma:interpretation id="interp4" emma:lang="en-US" emma:confidence="0">
                  <emma:literal>-dime</emma:literal>
                </emma:interpretation>
                <emma:interpretation id="interp5" emma:lang="en-US" emma:confidence="0">
                  <emma:literal>-shim</emma:literal>
                </emma:interpretation>
              </emma:one-of>
            </emma:emma>
          </inkml:annotationXML>
          <inkml:trace contextRef="#ctx0" brushRef="#br0" timeOffset="915.0523">8411 346 72,'0'0'35,"0"0"0,0 0 3,0 0-22,0 0-3,0 0-5,0 0 0,21-13-3,-21 13-1,23-7-1,-23 7-1,27-5-1,-8 3 0,2 0 0,2 2-2,-1-5-3,6 12-7,-28-7-25,26-2-4,-26 2 2,0 0-2</inkml:trace>
          <inkml:trace contextRef="#ctx0" brushRef="#br0" timeOffset="5321.3043">9105 372 54,'0'0'24,"0"0"0,0 0-1,0 0-4,5-19-4,-5 19-3,0 0-4,0 0-1,-21-11-2,21 11 0,-16-2-1,16 2 0,-25 4 0,25-4 0,-28 9-1,28-9 0,-32 12 0,32-12-1,-24 14-1,24-14 1,-18 12-1,18-12 0,0 0 0,-11 21 0,11-21 0,0 0 0,-5 18-1,5-18 1,0 0 0,-3 19-1,3-19 1,0 0-1,0 0 1,0 0-1,0 0 1,-4 16-1,4-16 0,0 0 1,0 0-1,0 0 0,0 0 0,0 0 1,11 18-1,-11-18 0,0 0 0,16 8 0,-16-8 0,17 4 1,-17-4-1,0 0 0,21 5 0,-21-5 0,0 0 0,20 2 0,-20-2 0,17-4 0,-17 4 0,23-3 0,-23 3-2,27-7-1,-27 7-2,21-9-5,-2 18-12,-19-9-17,0 0 1,20 3-1,-20-3 2</inkml:trace>
          <inkml:trace contextRef="#ctx0" brushRef="#br0" timeOffset="5579.3191">9246 460 54,'2'16'33,"5"1"1,-7-17 0,-2 18-10,2 1-16,0-19-1,-7 28-3,7-28-6,-5 19-6,5-19-15,16 15-10,-16-15-1,3-16-1,-6-7 1</inkml:trace>
          <inkml:trace contextRef="#ctx0" brushRef="#br0" timeOffset="6449.3688">9481 409 45,'0'0'33,"0"0"3,0 0-1,0 0-6,16 14-14,-16-14-3,-9 17-2,9-17-2,-16 25-3,16-25-2,-7 30 0,7-30-1,0 30-1,0-30 0,-2 23 0,2-23 0,0 0-1,0 0 1,0 0-1,0 0 1,16-4-1,-16 4 0,18-32 1,-4 11-1,2 0 0,0 0 1,-4 4-2,-12 17 1,19-23 0,-19 23 0,0 0 0,0 0 0,16 10 0,-16-10 0,-1 27 1,1-27-1,5 24 0,-5-24 0,10 21 0,-10-21 0,0 0 0,18 13 0,-18-13 0,27-11 0,-10-1 0,6-4 0,0-2 0,0 1 1,2-1-2,0 4 1,-6 4 1,-19 10-1,26 0 0,-26 0 1,0 31-1,-5-10 1,-2 6 0,4-1-1,-1 2 1,0-3-1,6-6 0,2-1-2,-4-18-4,28 17-9,-12-18-24,0-6-1,-16 7 0,23-30-1</inkml:trace>
          <inkml:trace contextRef="#ctx0" brushRef="#br0" timeOffset="5760.3294">9371 226 85,'0'0'33,"0"0"1,0 0 0,-24 9-27,24-9-10,0 0-7,0 0-14,23 5-8,-23-5-1,0 0 0,0 0-1</inkml:trace>
          <inkml:trace contextRef="#ctx0" brushRef="#br0" timeOffset="2432.1391">9089 17 16,'0'0'29,"0"0"1,9-16 4,-9 16-11,0 0-3,0 0-1,0 0-3,0 0-4,0 0-3,0 0-3,0 0 0,0 0-2,0 0 0,0 0 0,0 0-1,0 0 0,0 0 0,-5 23 0,6-4 0,-4 4 0,1 9 0,-5-1-1,2 10-2,-4-1 0,4 4 0,-3 0 0,1-2 0,-1-3 0,2-6 0,-1-5 0,4-5 0,1-7 0,2-16 0,2 19 0,-2-19 0,0 0 0,0 0 0,10-19 0,-4 0 0,-6 19-13,1-23-17,-1 23-12,6-28 0,-6 28 1,0 0 1</inkml:trace>
        </inkml:traceGroup>
      </inkml:traceGroup>
    </inkml:traceGroup>
    <inkml:traceGroup>
      <inkml:annotationXML>
        <emma:emma xmlns:emma="http://www.w3.org/2003/04/emma" version="1.0">
          <emma:interpretation id="{DC8B6FB5-5F7E-4531-8D91-47EBF5A66787}" emma:medium="tactile" emma:mode="ink">
            <msink:context xmlns:msink="http://schemas.microsoft.com/ink/2010/main" type="paragraph" rotatedBoundingBox="5301,4419 22865,4034 22895,5366 5331,5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1BD383-E24B-4262-8350-EFEFB5C31EB0}" emma:medium="tactile" emma:mode="ink">
              <msink:context xmlns:msink="http://schemas.microsoft.com/ink/2010/main" type="line" rotatedBoundingBox="5301,4419 22865,4034 22895,5366 5331,5752"/>
            </emma:interpretation>
          </emma:emma>
        </inkml:annotationXML>
        <inkml:traceGroup>
          <inkml:annotationXML>
            <emma:emma xmlns:emma="http://www.w3.org/2003/04/emma" version="1.0">
              <emma:interpretation id="{1DE5752B-458D-4AE4-8B5D-85097613E63B}" emma:medium="tactile" emma:mode="ink">
                <msink:context xmlns:msink="http://schemas.microsoft.com/ink/2010/main" type="inkWord" rotatedBoundingBox="5307,4670 8083,4609 8106,5675 5330,5736"/>
              </emma:interpretation>
              <emma:one-of disjunction-type="recognition" id="oneOf2">
                <emma:interpretation id="interp6" emma:lang="en-US" emma:confidence="0">
                  <emma:literal>(ionic</emma:literal>
                </emma:interpretation>
                <emma:interpretation id="interp7" emma:lang="en-US" emma:confidence="0">
                  <emma:literal>("hoi-ilk</emma:literal>
                </emma:interpretation>
                <emma:interpretation id="interp8" emma:lang="en-US" emma:confidence="0">
                  <emma:literal>(ion-exilic</emma:literal>
                </emma:interpretation>
                <emma:interpretation id="interp9" emma:lang="en-US" emma:confidence="0">
                  <emma:literal>hoi-ilk</emma:literal>
                </emma:interpretation>
                <emma:interpretation id="interp10" emma:lang="en-US" emma:confidence="0">
                  <emma:literal>hoi-ink</emma:literal>
                </emma:interpretation>
              </emma:one-of>
            </emma:emma>
          </inkml:annotationXML>
          <inkml:trace contextRef="#ctx0" brushRef="#br0" timeOffset="-26250.5014">2611 1275 69,'0'0'33,"0"0"-2,0 0 0,0 0-20,0 0-10,16-16-14,0 23-17,-16-7 1,22-1-4,-22 1 2</inkml:trace>
          <inkml:trace contextRef="#ctx0" brushRef="#br0" timeOffset="-26106.4933">2738 1289 66,'0'0'32,"0"0"0,30-5 0,-30 5-17,0 0-8,21-12-16,-21 12-20,21-9-2,-21 9-1,25-2-1</inkml:trace>
          <inkml:trace contextRef="#ctx0" brushRef="#br0" timeOffset="-25907.4819">3114 1373 117,'-11'22'38,"-13"-1"1,-5 5-2,-8 11-32,0-12-3,5-4-6,15 7-4,-8-20-20,25-8-10,0 0 0,0 0-1,28 0 1</inkml:trace>
          <inkml:trace contextRef="#ctx0" brushRef="#br0" timeOffset="-25617.4653">3327 1256 103,'-10'19'35,"-10"-1"2,8 4-3,5 1-29,-4 0-1,13-2-2,3 0-1,-5-21-7,32 27-10,-5-24-20,-8-13 2,8-4-2,-8-18-1</inkml:trace>
          <inkml:trace contextRef="#ctx0" brushRef="#br0" timeOffset="-25466.4566">3460 1024 124,'-28'10'38,"3"4"0,-2-7-3,27-7-42,0 0-31,-14 16 0,14-16 0,21 13 0</inkml:trace>
          <inkml:trace contextRef="#ctx0" brushRef="#br0" timeOffset="88089.0384">3507 1535 63,'0'0'37,"0"0"-1,-5 18 4,5-18-16,0 0-7,0 0-4,0 0-4,0 0-2,0 0-1,0 0-3,5 17-3,-5-17 0,6 27 0,-3-8 0,-3 2 0,4 4 0,-2-1 0,-1 3 0,-1-3 0,0-3 0,0-1 0,2-5 0,-2-15 0,0 23 0,0-23 0,0 0 0,0 0 0,0 0 0,0 0 0,12-31-10,6 27-18,-18 4-13,12-30-1,-12 30 1,6-28 1</inkml:trace>
          <inkml:trace contextRef="#ctx0" brushRef="#br0" timeOffset="88442.0585">3691 1604 78,'0'0'34,"-16"14"2,16-14 1,-33 3-23,26 13-2,-15-12-4,22-4-1,-24 15-2,24-15-1,-18 13-2,18-13 0,0 0-1,-11 21 0,11-21 0,-1 17 0,1-17 0,-2 21 0,2-21-1,3 22 1,-3-22-1,11 17 0,-11-17 0,19 14-1,-19-14-1,27 16-2,-8 0-3,-19-16-9,23 3-20,-23-3-4,20 7 2,-20-7-1</inkml:trace>
          <inkml:trace contextRef="#ctx0" brushRef="#br0" timeOffset="-28558.6334">1033 894 41,'-6'-20'30,"6"20"1,0 0-7,4-24-5,-4 24-1,-4-19-3,4 19-2,0 0-3,0 0-2,-7-16-1,7 16 0,0 0-1,-12 23-2,0-8 0,-1 10-2,-3-2 0,4 7-1,-2 1 0,0 4 0,3-1 0,4 1 0,2 0 0,5-2 0,0 3-1,2-5 1,1 1-1,2-6 1,1-1-1,-1-6-1,0-1 0,-5-18-2,14 24-3,-14-24-8,18-1-24,-18 1-2,27-6 2,-12 3-3</inkml:trace>
          <inkml:trace contextRef="#ctx0" brushRef="#br0" timeOffset="-28115.6082">1199 1214 59,'-20'8'33,"20"-8"-1,0 0 1,-7 16-19,9 0-2,-2-16-3,-11 21-1,11-21-1,-7 30-2,7-30-1,-7 33-2,2-17 0,5 0 0,-2 3-2,2-19 0,14 27-2,-14-27-1,30 7-3,-30-7-4,46-14-10,-16 7-17,-12-16 2,5 10-1,-16-15 2</inkml:trace>
          <inkml:trace contextRef="#ctx0" brushRef="#br0" timeOffset="-27925.5973">1336 920 89,'0'0'34,"-19"4"-1,-2 3 1,1 5-28,13 7-5,4 4-9,3 3-24,0-26-1,16 25 0,-16-25-1</inkml:trace>
          <inkml:trace contextRef="#ctx0" brushRef="#br0" timeOffset="-27383.5663">1479 1379 68,'0'0'33,"-16"12"1,16-12-1,-8 30-20,-12-25-2,17 18-4,-12-7 1,15 7-4,0-23 2,4 33-4,-4-33 2,21 28-1,-21-28 0,34 7 0,-13-12-1,4 0 0,-8-6-1,3-6 1,-10-3-2,-3-1 1,-3 0-1,-9 0 1,-6 0-1,-3 3 1,-6 1-1,-1 6 0,21 11-1,-31-16-3,31 16-4,-18-7-10,18 7-18,0 0-4,19-3 3,-1 5-3</inkml:trace>
          <inkml:trace contextRef="#ctx0" brushRef="#br0" timeOffset="-26806.5333">1848 1431 69,'2'22'34,"-2"-22"0,-14 15 1,0 5-21,-2-15-5,11 16-1,-11-10-2,9 15-1,-6-10-1,4 5-3,-3-4 1,3 1-1,0-2-3,9-16-5,0 0-19,-10 16-10,10-16-1,-11-16 0,4-4 1</inkml:trace>
          <inkml:trace contextRef="#ctx0" brushRef="#br0" timeOffset="-26588.5208">1993 1296 53,'0'0'33,"0"0"-2,0 0 1,19-3-13,-19 3-15,18-11-29,1 16-4,-19-5-1,29-7-3</inkml:trace>
          <inkml:trace contextRef="#ctx0" brushRef="#br0" timeOffset="-26430.5118">2297 1300 83,'0'0'34,"23"0"-2,-23 0-1,15-21-28,-15 21-35,18-16 1,0 16-2,-18 0-1</inkml:trace>
        </inkml:traceGroup>
        <inkml:traceGroup>
          <inkml:annotationXML>
            <emma:emma xmlns:emma="http://www.w3.org/2003/04/emma" version="1.0">
              <emma:interpretation id="{6111BC93-97E5-4656-82D1-B03C09AFE57A}" emma:medium="tactile" emma:mode="ink">
                <msink:context xmlns:msink="http://schemas.microsoft.com/ink/2010/main" type="inkWord" rotatedBoundingBox="9734,4567 10400,4553 10408,4918 9742,4932"/>
              </emma:interpretation>
              <emma:one-of disjunction-type="recognition" id="oneOf3">
                <emma:interpretation id="interp11" emma:lang="en-US" emma:confidence="0">
                  <emma:literal>:</emma:literal>
                </emma:interpretation>
                <emma:interpretation id="interp12" emma:lang="en-US" emma:confidence="0">
                  <emma:literal>☹</emma:literal>
                </emma:interpretation>
                <emma:interpretation id="interp13" emma:lang="en-US" emma:confidence="0">
                  <emma:literal>=</emma:literal>
                </emma:interpretation>
                <emma:interpretation id="interp14" emma:lang="en-US" emma:confidence="0">
                  <emma:literal>☺</emma:literal>
                </emma:interpretation>
                <emma:interpretation id="interp15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27679.5831">5412 713 53,'0'0'33,"0"0"0,0 0-3,-12 23-6,12-23-7,-14 24-6,14-24-3,-18 20-4,18-20 0,0 0-2,-18 14 0,18-14-1,0 0 1,0 0-1,0 0 0,0 0 0,0 0 0,0 0 0,-12-16 0,12 16-1,0 0 1,0 0-1,0 0 0,-14-18 0,14 18 0,0 0 0,0 0 0,0 0 0,0 0 0,0 0 0,0 0 0,0 0 0,0 0 0,0 0 0,0 0 0,0 0 0,18-9 1,-18 9-1,0 0 0,21-15 0,-21 15 1,0 0-1,0 0 0,0 0 0,0 0-4,0 0-6,0 0-19,0 0-9,0 0 2,9 21-2</inkml:trace>
          <inkml:trace contextRef="#ctx0" brushRef="#br0" timeOffset="28182.6118">5419 1057 66,'0'0'32,"0"0"1,0 0 1,-2 20-19,2-20-6,0 0-1,0 0-2,0 0-2,0 0-2,0 0 1,0 0-2,0 0 1,0 0-1,0 0 1,0 0 1,0 0-1,0 0 0,16-15 0,-16 15 0,0 0-1,0 0 0,0 0 0,0 0 0,0 0-1,0 0 1,0 0-1,0 0 0,0 0 1,0 0 0,0 0 0,0 0 0,0 0 0,0 0 1,0 0-1,0 0 0,0 0-1,-14 16 0,14-16-2,0 0-2,0 0-5,16-14-18,-16 14-12,0 0 1,0 0 0,0 0-1</inkml:trace>
          <inkml:trace contextRef="#ctx0" brushRef="#br0" timeOffset="-9387.537">4717 1031 70,'0'0'35,"0"0"2,0 0 1,0 0-19,-16-18-4,16 18-3,0 0-2,0 0-1,0 0-4,14 20 0,-14-20-5,21 22 0,-5-6 0,7 7 0,2 0 0,-1 7 0,-1 3 0,-3 6 0,-8-1 0,-8 12 0,-10-3 0,-8 2 0,-5-5 0,-2-2 0,-4-5 0,0-5 0,4-6 0,2-10 0,19-16 0,-27 16 0,29 3-2,-2-19-40,-16 14-2,16-14 1,-27 18-1</inkml:trace>
        </inkml:traceGroup>
        <inkml:traceGroup>
          <inkml:annotationXML>
            <emma:emma xmlns:emma="http://www.w3.org/2003/04/emma" version="1.0">
              <emma:interpretation id="{AFB3497D-16AB-4FC2-A5BB-F6C69D02B28F}" emma:medium="tactile" emma:mode="ink">
                <msink:context xmlns:msink="http://schemas.microsoft.com/ink/2010/main" type="inkWord" rotatedBoundingBox="10004,4638 10307,4442 10460,4678 10158,4874"/>
              </emma:interpretation>
              <emma:one-of disjunction-type="recognition" id="oneOf4">
                <emma:interpretation id="interp16" emma:lang="en-US" emma:confidence="1">
                  <emma:literal>=</emma:literal>
                </emma:interpretation>
                <emma:interpretation id="interp17" emma:lang="en-US" emma:confidence="0">
                  <emma:literal>T</emma:literal>
                </emma:interpretation>
                <emma:interpretation id="interp18" emma:lang="en-US" emma:confidence="0">
                  <emma:literal>C</emma:literal>
                </emma:interpretation>
                <emma:interpretation id="interp19" emma:lang="en-US" emma:confidence="0">
                  <emma:literal>y</emma:literal>
                </emma:interpretation>
                <emma:interpretation id="interp20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-4487.2567">5716 932 65,'-20'11'34,"20"-11"0,0 0 1,0 0-13,0 0-11,0 0-2,37-5-2,-37 5-1,39-7-3,-19 3-1,3 2-3,0 9-4,-23-7-20,22-3-11,-22 3-1,16 9 1,-16-9-2</inkml:trace>
          <inkml:trace contextRef="#ctx0" brushRef="#br0" timeOffset="-4730.2706">5638 767 35,'0'0'30,"0"0"4,0 0 0,11-17-7,-11 17-8,0 0-3,16 7-2,-16-7-4,0 0-3,0 0-2,31-11-1,-13 6-2,10 0-1,2-2-1,6-4-1,6 9-3,-10-8-3,12 19-6,-21-9-15,-2 5-10,-2 7 1,-19-12-1,2 35 3</inkml:trace>
        </inkml:traceGroup>
        <inkml:traceGroup>
          <inkml:annotationXML>
            <emma:emma xmlns:emma="http://www.w3.org/2003/04/emma" version="1.0">
              <emma:interpretation id="{634B8E28-448F-4792-B6FE-C8CAED231DED}" emma:medium="tactile" emma:mode="ink">
                <msink:context xmlns:msink="http://schemas.microsoft.com/ink/2010/main" type="inkWord" rotatedBoundingBox="11609,4330 12489,4311 12512,5365 11632,5384"/>
              </emma:interpretation>
              <emma:one-of disjunction-type="recognition" id="oneOf5">
                <emma:interpretation id="interp21" emma:lang="en-US" emma:confidence="0">
                  <emma:literal>•</emma:literal>
                </emma:interpretation>
                <emma:interpretation id="interp22" emma:lang="en-US" emma:confidence="0">
                  <emma:literal>☺</emma:literal>
                </emma:interpretation>
                <emma:interpretation id="interp23" emma:lang="en-US" emma:confidence="0">
                  <emma:literal>☹</emma:literal>
                </emma:interpretation>
                <emma:interpretation id="interp24" emma:lang="en-US" emma:confidence="0">
                  <emma:literal>8</emma:literal>
                </emma:interpretation>
                <emma:interpretation id="interp25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371.0212">8044 534 58,'14'-16'34,"7"9"1,-21 7 0,0-32-17,0 32-4,-21-14 0,3 18-3,-22-13-3,-1 12-1,-13-3-3,-3 7 0,-15 0-2,1 2 1,-7-2-1,8 4-1,6-6 0,8 4 0,8-4 0,11-1 1,12-3-2,25-1 0,-16 4 0,16-4 0,20 7 0,-2 0-2,3 0 2,2 3 0,5-1 0,0 2 0,-1 1 0,1 2 0,-3 2 0,-4 1 0,0 5 0,-3 6 0,-4 7 0,-11 7 0,-8 7 0,-9 4 0,-11 3 0,-7 0 0,-6 2 0,-7-3 0,-1-6 0,2-5 0,4-5 0,6-6 0,8-7 0,5-1 0,8-4 0,8-3 0,5 1 0,5 0-1,6-1 1,3-1-1,9 1 1,3-4-1,6 0 1,5-2-1,7-6 1,4-3 1,5 1-1,0-3 0,-2 3 0,0 0 0,-7-1 1,2 1-1,-9-1 0,-3-1-1,-6 0 0,-7-8-2,4 8-4,-16-25-15,3 7-16,-6-1-2,-6-4 0,-2 0 1</inkml:trace>
          <inkml:trace contextRef="#ctx0" brushRef="#br0" timeOffset="224.0128">7961 1359 107,'-5'27'34,"5"-27"1,-16 17-7,12 3-26,4-3-2,4-1-2,5 0-3,-9-16-6,12 21-14,-1-5-8,-11-16-2,0 0 0,14-20 2</inkml:trace>
        </inkml:traceGroup>
        <inkml:traceGroup>
          <inkml:annotationXML>
            <emma:emma xmlns:emma="http://www.w3.org/2003/04/emma" version="1.0">
              <emma:interpretation id="{B2264940-7ED9-4582-90A4-EE329355CA7B}" emma:medium="tactile" emma:mode="ink">
                <msink:context xmlns:msink="http://schemas.microsoft.com/ink/2010/main" type="inkWord" rotatedBoundingBox="14805,4240 19934,4380 19903,5545 14773,5405"/>
              </emma:interpretation>
              <emma:one-of disjunction-type="recognition" id="oneOf6">
                <emma:interpretation id="interp26" emma:lang="en-US" emma:confidence="0">
                  <emma:literal>Mapco-yin...</emma:literal>
                </emma:interpretation>
                <emma:interpretation id="interp27" emma:lang="en-US" emma:confidence="0">
                  <emma:literal>M(pio.Il,i,-.</emma:literal>
                </emma:interpretation>
                <emma:interpretation id="interp28" emma:lang="en-US" emma:confidence="0">
                  <emma:literal>M(pio,Il,i,..</emma:literal>
                </emma:interpretation>
                <emma:interpretation id="interp29" emma:lang="en-US" emma:confidence="0">
                  <emma:literal>M(pio.Il,i,..</emma:literal>
                </emma:interpretation>
                <emma:interpretation id="interp30" emma:lang="en-US" emma:confidence="0">
                  <emma:literal>M(pio.thi,..</emma:literal>
                </emma:interpretation>
              </emma:one-of>
            </emma:emma>
          </inkml:annotationXML>
          <inkml:trace contextRef="#ctx0" brushRef="#br0" timeOffset="11514.6585">11806 647 79,'0'0'36,"0"0"1,0 0 2,0 0-29,-32 1-1,27 15 0,-15-9-2,13 14-2,-14-1 0,1 13-2,-4 2 0,4 10 0,-3 0-1,4 9 1,1 3-2,4 4 1,4-3 0,8-2-2,5-6 0,6-3 0,9-6 0,5-2 0,0-7 0,-4-7-4,9-1-1,-28-24-6,45 26-17,-45-26-14,19 7 2,-19-7-2,2-21 3</inkml:trace>
          <inkml:trace contextRef="#ctx0" brushRef="#br0" timeOffset="12080.6909">11924 1087 81,'0'-18'38,"0"18"0,11-15 2,-11 15-20,37-2-13,-16 2-2,14 12 0,-8-5-1,6 9-2,-1-1-1,-6 2 0,-8 3 0,-9-3 0,-11 0 0,2-17-1,-19 26 0,-1-21-3,4 2-3,-7-17-4,23 10-15,-17-9-16,3-6 2,14 15-2,-15-33 3</inkml:trace>
          <inkml:trace contextRef="#ctx0" brushRef="#br0" timeOffset="11832.6767">12023 1107 98,'0'0'39,"3"26"1,-6-3 0,-11-2-30,12 20-2,-9-3 0,11 14-4,-10-3-1,3 3-3,3-4 2,-3-4-3,5-5 0,-1-13-5,5 2-3,-18-26-16,16-2-15,-4-16-1,-5-13 1,8-9-1</inkml:trace>
          <inkml:trace contextRef="#ctx0" brushRef="#br0" timeOffset="12355.7067">12330 818 79,'3'-21'37,"-3"21"1,0 0 1,-28-3-28,32 22-1,-4-19-2,-11 36-2,4-13-3,9 6-1,0 2-2,1-3-1,9 0-3,-12-28-2,36 33-11,-11-28-22,-3-14 1,10-5 0,-7-13-1</inkml:trace>
          <inkml:trace contextRef="#ctx0" brushRef="#br0" timeOffset="12508.7154">12489 577 98,'0'0'35,"-20"5"0,20-5 1,-3 23-36,8-4-8,0 2-27,-5-21 1,25 34-1,-25-34 0</inkml:trace>
          <inkml:trace contextRef="#ctx0" brushRef="#br0" timeOffset="12867.7359">12648 1003 87,'0'0'37,"-30"28"1,21-9 0,5 7-27,4-26-3,-10 36-2,10-36-1,10 25-2,8-22-2,5-3 0,3-9-1,4-6 0,-3-8 1,-4-3-1,-4-7 0,-5 0 0,-8 4 0,-5 3 0,-9 7 0,-8 7-1,-4 12-1,-1 3-3,10 22-6,-10-1-24,11 0-4,8 4 0,2-4 0</inkml:trace>
          <inkml:trace contextRef="#ctx0" brushRef="#br0" timeOffset="13080.7481">12930 1419 108,'-19'29'38,"-8"6"2,-3-5-2,-3-8-33,8 1-6,2-3-3,-4-18-9,27-2-19,-19 4-7,19-4 0,-9-23 1</inkml:trace>
          <inkml:trace contextRef="#ctx0" brushRef="#br0" timeOffset="8802.5034">10491 761 67,'8'-17'37,"-8"17"0,9-18 3,-5 3-21,-4 15-7,0 0-1,-6 19-1,-11-7-3,13 21-1,-12 3-2,1 14-1,-3 6-1,-2 8-2,5-2 0,4 4 0,2-7 0,2-9 0,4-6 0,3-12 0,-2-7 0,4-10 0,-2-15 0,0 0 0,0 0 0,14-26 0,-11-1 0,4-12 0,6-9 0,1-14 0,5-8 0,2-6 0,-1-4 0,1 4 0,2 7 0,-2 7 0,-2 15 0,-4 10 0,-10 15 0,-5 22 0,0 0 0,3 24 0,-3 6 0,4 9 0,-2 10 0,1 6 0,6 2 0,2 1 0,3-3 0,3-8 0,5-6 0,-3-8 0,-5-8 0,2-10 0,0-8 0,2-7 0,1-9 0,0-8 0,-3-11 0,7-10 0,4-7 0,3-7 0,2-3 0,-4 3 0,-5 3 0,-2 10 0,-3 6 0,-8 12 0,1 5 0,-11 16 0,0 0 0,0 0 0,17 21 0,-13 3 0,5 7 0,-2 9 0,-4 11 0,1 7 0,-6 7 0,4 2 0,-6-1 0,1-2 0,-1-3 0,3-2 0,-1-6 0,5-6 0,3-7 0,-1-7 0,7-5 0,-1-8 0,-2-4 0,-9-16 0,21 7 0,-16-24 0,18 15-5,-16-19-37,4 0-2,-4-1 1,-5-3 0</inkml:trace>
          <inkml:trace contextRef="#ctx0" brushRef="#br0" timeOffset="15307.8754">13957 739 91,'0'0'37,"0"0"0,0 0 2,0 0-30,0 23-2,-7-7-1,7 8-1,-7 0-4,9 3 0,-4 1-2,1-11-3,8 6-5,-7-23-17,0 0-13,28-7 1,-11-14-1,3-2 1</inkml:trace>
          <inkml:trace contextRef="#ctx0" brushRef="#br0" timeOffset="15458.8842">14088 495 102,'-23'-7'36,"23"7"2,-25 10-2,1-3-32,24-7-7,7 28-8,-2-5-25,-5-23-1,12 37 1,-8-20-2</inkml:trace>
          <inkml:trace contextRef="#ctx0" brushRef="#br0" timeOffset="14532.8312">13391 1031 94,'0'0'37,"0"0"2,0 0-9,0 0-17,0 0-3,0 0-2,16 15-3,-16-15-1,10 30-1,1-12-1,-1 6 1,3 0-1,3-1-1,0-2-1,1-5 1,3-2-1,-3-7-1,-17-7 0,30 5-4,-12-1-2,-18-20-11,0 16-21,16-19-3,-16 19 3,3-27-2</inkml:trace>
          <inkml:trace contextRef="#ctx0" brushRef="#br0" timeOffset="14781.8454">13675 968 90,'0'0'39,"0"0"2,0 0-1,0 0-26,-5 28-4,-13-9-3,7 12-2,-6-1-1,1 3-2,-2-3-1,6-2-1,1-5-1,2-6-1,9 2-3,0-19-5,6 19-13,-6-19-18,0 0 0,19 0 1,-19 0 0</inkml:trace>
          <inkml:trace contextRef="#ctx0" brushRef="#br0" timeOffset="14961.8556">13694 1245 86,'0'0'37,"4"35"0,-9-19 1,5-16-26,7 37-6,-14-20 0,8 6-4,-2-2-3,1-21-3,3 38-10,1-22-24,-4-16 2,0 0-2,0 0-1</inkml:trace>
          <inkml:trace contextRef="#ctx0" brushRef="#br0" timeOffset="15734.8999">14219 949 106,'-6'15'40,"5"5"1,-6-1 0,7-19-31,-8 28-5,1-7-2,6 3-2,-5-1-2,6-23-5,0 36-16,0-36-18,0 0-1,22 0 1,-8-15-1</inkml:trace>
          <inkml:trace contextRef="#ctx0" brushRef="#br0" timeOffset="16052.9181">14416 1338 121,'13'30'41,"-17"-11"1,2 4-1,-6 6-38,-8-3 0,0 6-3,-4-2-2,-1-18-7,21-12-27,-19 21-5,19-21 0,-18-14 0</inkml:trace>
          <inkml:trace contextRef="#ctx0" brushRef="#br0" timeOffset="16294.932">14898 1218 112,'18'-2'38,"3"5"0,-21-3-5,30-3-54,-12 3-17,-18 0 1,32-7 0,-32 7-1</inkml:trace>
          <inkml:trace contextRef="#ctx0" brushRef="#br0" timeOffset="16428.9395">15449 1193 101,'0'0'34,"0"0"-4,-12-17-14,12 17-50,19-16-2,-3 4 0,19 8 1</inkml:trace>
        </inkml:traceGroup>
        <inkml:traceGroup>
          <inkml:annotationXML>
            <emma:emma xmlns:emma="http://www.w3.org/2003/04/emma" version="1.0">
              <emma:interpretation id="{352F0C32-F303-4621-B87A-8B779A0D0897}" emma:medium="tactile" emma:mode="ink">
                <msink:context xmlns:msink="http://schemas.microsoft.com/ink/2010/main" type="inkWord" rotatedBoundingBox="20854,4078 22035,4052 22062,5304 20882,5330"/>
              </emma:interpretation>
              <emma:one-of disjunction-type="recognition" id="oneOf7">
                <emma:interpretation id="interp31" emma:lang="en-US" emma:confidence="0">
                  <emma:literal>"Yin)</emma:literal>
                </emma:interpretation>
                <emma:interpretation id="interp32" emma:lang="en-US" emma:confidence="0">
                  <emma:literal>"Yim)</emma:literal>
                </emma:interpretation>
                <emma:interpretation id="interp33" emma:lang="en-US" emma:confidence="0">
                  <emma:literal>'-Yin)</emma:literal>
                </emma:interpretation>
                <emma:interpretation id="interp34" emma:lang="en-US" emma:confidence="0">
                  <emma:literal>'-Yim)</emma:literal>
                </emma:interpretation>
                <emma:interpretation id="interp35" emma:lang="en-US" emma:confidence="0">
                  <emma:literal>"-Yin)</emma:literal>
                </emma:interpretation>
              </emma:one-of>
            </emma:emma>
          </inkml:annotationXML>
          <inkml:trace contextRef="#ctx0" brushRef="#br0" timeOffset="17487.0002">16459 922 109,'0'0'40,"0"0"2,9 16-1,-1 5-32,-8-21-2,9 42-2,-5-17-3,3 4-2,5-1 0,2 0 0,4-2 0,5-3 0,0-4 0,-2-5 0,2-2 0,-7-6 0,1-1 0,-17-5-8,27-5-10,-24-11-23,1-5-1,-2-7 0,0-7 1</inkml:trace>
          <inkml:trace contextRef="#ctx0" brushRef="#br0" timeOffset="17757.0156">16810 842 96,'0'0'40,"18"-3"1,-18 3 0,0 0-28,0 0-3,-16 21-1,14 3-4,-12-1-5,-4 12 0,-5 0 0,0 5 0,-5 2 0,2-2 0,-1-7 0,2-2 0,6-6 0,5-6 0,7-3 0,7-16 0,0 0 0,0 0 0,35 5-30,-19-12-13,2 0 0,-1-2 0,3 2 0</inkml:trace>
          <inkml:trace contextRef="#ctx0" brushRef="#br0" timeOffset="102151.8426">16872 1258 49,'0'0'32,"0"0"4,0 0-1,17-11-13,-17 11-5,0 0-1,0 0-4,0 0-3,0 0-1,0 0-2,0 0-1,0 0-2,-5 25 0,2-8-1,-3 1-2,8 6 0,0-1 0,0-1 0,-2 1 0,1-2 0,-2-3 0,1-18 0,1 24 0,-1-24 0,0 0 0,0 0-8,16-7-6,-25-12-14,9 19-14,9-26 1,-7 10-1,-2 16 4</inkml:trace>
          <inkml:trace contextRef="#ctx0" brushRef="#br0" timeOffset="102523.864">17094 1282 61,'0'0'35,"0"0"-2,0 0 2,0 0-21,-17 19-2,-5-17-2,22-2-3,-33 14-2,33-14 0,-27 12-1,27-12-1,-19 7 0,19-7 0,0 0 0,0 0-1,-5 19-1,5-19 0,7 18 1,-7-18-2,8 21 2,-8-21-2,16 19 1,-16-19-1,25 16 0,-25-16-3,25 12 0,-25-12-5,28 14-16,-28-14-15,18 9 0,-18-9 0,0 0 0</inkml:trace>
          <inkml:trace contextRef="#ctx0" brushRef="#br0" timeOffset="20086.1488">17182 423 88,'0'0'37,"0"0"1,-17 14 2,1-12-28,18 15-4,-2-17 0,-18 35-2,11-16-2,3 6-1,-4-4-1,9 2-1,-2-4 0,1-4-1,0-15-2,12 20-1,-12-20-3,18 5-4,8 0-15,-8-14-16,-6-8 2,6-4-1,-8-9 2</inkml:trace>
          <inkml:trace contextRef="#ctx0" brushRef="#br0" timeOffset="20274.1595">17248 210 100,'0'0'39,"0"0"-2,-21-2 1,21 2-31,0 0-3,-4 16-3,4-16-6,0 23-20,0-23-14,16 28 2,-16-28-2,28 28 2</inkml:trace>
          <inkml:trace contextRef="#ctx0" brushRef="#br0" timeOffset="103959.946">17435 610 50,'0'0'33,"0"0"2,0 0 0,0 0-12,-11-16-7,11 16-4,0 0-2,0 0-2,0 0 0,-2 19-2,2-19-2,-1 16 1,1-16-2,5 26 0,-9-10-1,8 0 0,-4-16-2,-2 29 0,2-29 0,4 21 0,-4-21 0,0 0-3,-2 18-3,2-18-5,0 0-21,23-26-9,-14 10 0,3 0 0</inkml:trace>
          <inkml:trace contextRef="#ctx0" brushRef="#br0" timeOffset="104190.9593">17537 638 57,'0'0'35,"0"0"1,0 0 0,0 0-12,0 0-9,-26 10-3,26-10-4,-18 16-2,18-16-2,-7 19 0,7-19-2,2 18-1,-2-18 0,25 17 0,-25-17-2,37 12-1,-20-13-3,10 13-6,-27-12-25,24 2-3,-24-2 0,18-9-1</inkml:trace>
          <inkml:trace contextRef="#ctx0" brushRef="#br0" timeOffset="16563.9474">15723 1174 91,'0'0'35,"0"0"0,17-4 0,1-4-30,-18 8-22,18-21-18,6 19 1,-24 2-1,37-12-1</inkml:trace>
          <inkml:trace contextRef="#ctx0" brushRef="#br0" timeOffset="16743.9577">16120 1211 111,'0'0'40,"-25"26"-1,2-14 1,-17 0-34,11 6-4,6 4-6,-8-13-21,9 3-12,22-12-4,0 0 3,-3 16-3</inkml:trace>
          <inkml:trace contextRef="#ctx0" brushRef="#br0" timeOffset="21678.2398">18204 205 102,'0'0'39,"32"-7"2,-2 7 0,-10-2-31,20 23-2,-17-5 0,11 17-2,-4 4-6,-2 17 0,-14 10 0,-7 17 0,-16 8 0,-7 12 0,-1 2 0,-10 5 0,-13 1 0,3-3 0,-7-10 0,-6-9 0,11-15 0,0-14 0,4-13 0,9-21 0,8-1 0,-1-26-26,8-13-18,0-10-2,-3-4 1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0.6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7A3F52-F7F9-46E0-8AC4-45AA091ABEA9}" emma:medium="tactile" emma:mode="ink">
          <msink:context xmlns:msink="http://schemas.microsoft.com/ink/2010/main" type="writingRegion" rotatedBoundingBox="1668,6616 5474,6575 5494,8432 1688,8472"/>
        </emma:interpretation>
      </emma:emma>
    </inkml:annotationXML>
    <inkml:traceGroup>
      <inkml:annotationXML>
        <emma:emma xmlns:emma="http://www.w3.org/2003/04/emma" version="1.0">
          <emma:interpretation id="{B7D9FE94-8E52-463A-9051-C4C85BB4B8EB}" emma:medium="tactile" emma:mode="ink">
            <msink:context xmlns:msink="http://schemas.microsoft.com/ink/2010/main" type="paragraph" rotatedBoundingBox="1668,6616 5474,6575 5494,8432 1688,8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4E8FD-6C48-4688-8D86-C5F1D28E4809}" emma:medium="tactile" emma:mode="ink">
              <msink:context xmlns:msink="http://schemas.microsoft.com/ink/2010/main" type="line" rotatedBoundingBox="1668,6616 5474,6575 5494,8432 1688,8472"/>
            </emma:interpretation>
          </emma:emma>
        </inkml:annotationXML>
        <inkml:traceGroup>
          <inkml:annotationXML>
            <emma:emma xmlns:emma="http://www.w3.org/2003/04/emma" version="1.0">
              <emma:interpretation id="{337CF65A-8B91-4FB8-95AE-A2D6460C9884}" emma:medium="tactile" emma:mode="ink">
                <msink:context xmlns:msink="http://schemas.microsoft.com/ink/2010/main" type="inkWord" rotatedBoundingBox="1668,6616 5474,6575 5494,8432 1688,8472"/>
              </emma:interpretation>
              <emma:one-of disjunction-type="recognition" id="oneOf0">
                <emma:interpretation id="interp0" emma:lang="en-US" emma:confidence="0">
                  <emma:literal>Letting)</emma:literal>
                </emma:interpretation>
                <emma:interpretation id="interp1" emma:lang="en-US" emma:confidence="0">
                  <emma:literal>Xeons)</emma:literal>
                </emma:interpretation>
                <emma:interpretation id="interp2" emma:lang="en-US" emma:confidence="0">
                  <emma:literal>Xeons,</emma:literal>
                </emma:interpretation>
                <emma:interpretation id="interp3" emma:lang="en-US" emma:confidence="0">
                  <emma:literal>Xeons}</emma:literal>
                </emma:interpretation>
                <emma:interpretation id="interp4" emma:lang="en-US" emma:confidence="0">
                  <emma:literal>Xeons]</emma:literal>
                </emma:interpretation>
              </emma:one-of>
            </emma:emma>
          </inkml:annotationXML>
          <inkml:trace contextRef="#ctx0" brushRef="#br0">-731 2753 18,'0'0'27,"0"0"2,0 0-4,0 0-3,0 0-1,0 0-4,-24-2-1,24 2-6,-9 18 0,9-1-2,-16-6-2,9 10 1,-16-3-2,10 13 0,-8 1-1,4 8-1,-12 4 0,8 9 0,-9 0-1,5 5 0,3-2-1,0 2 1,1-5-1,5 5 1,-1-6-1,6 6 1,-3 0-1,10 4 1,-6 1-2,10 6 0,2 1 0,1 4 0,2-2 0,6-2 0,5-1 0,3-3 0,10-2 0,2-6 0,3-6 0,6-4 0,8-8 0,2-3 0,4-4 0,3-6 0,-8-3 0,-3-4 0,-5-1 0,-10-8 0,1 6 0,-16-24-21,5 0-21,-3-12-2,1-9 1,4-8 1</inkml:trace>
          <inkml:trace contextRef="#ctx0" brushRef="#br0" timeOffset="-95576.4665">-567 3394 56,'0'0'37,"0"0"-1,0 0 1,0 0-14,0 0-6,0 0-4,0 0-4,0 0-1,0 0-3,0 0 0,0 0-2,0 0 0,0 0 0,0 0-3,0 0 0,0 0 0,0 0 0,0 0 0,0 0 0,0 0 0,0 0 0,0 0 0,0 0 0,0 0 0,0 0 0,0 0 0,0 0 0,0 0 0,0 0 0,0 0 0,0 0 0,0 0 0,0 0 0,0 0 0,16-7 0,-16 7 0,0 0 0,0 0 0,0 0 0,0 0 0,0 0 0,-17 4 0,17-4 0,0 0 0,-7 19 0,7-19 0,-6 20 0,6-20 0,-5 19 0,5-19 0,-5 21 0,5-5 0,-7 1 0,1 4 0,1 8 0,-6 0 0,-1 3 0,0-4 0,-2 0 0,7-7 0,1-1 0,6-20 0,-7 19 0,7-19 0,0 0 0,0 0 0,0 0 0,0 0 0,-12 18 0,12-18 0,0 0 0,-20 15 0,20-15 0,0 0 0,0 0 0,-17 18 0,17-18 0,-21 7 0,21-7 0,-25 9 0,25-9 0,-25 14 0,6-7 0,3 2 0,16-9 0,-21 14 0,21-14 0,0 0-2,-21 3-8,21-3-9,19-3-22,-19 3-2,16-23 2,-16 23-1</inkml:trace>
          <inkml:trace contextRef="#ctx0" brushRef="#br0" timeOffset="-94473.4034">-794 3435 68,'0'0'37,"0"0"1,0 0 2,9 16-20,-9-16-4,0 0-4,0 0-3,0 0-2,0 0-1,0 0-4,0 0-2,0 0 0,0 0 0,30-16 0,-15 12 0,8 1 0,7-1 0,9 3 0,7-5 0,2 5 0,-1-3 0,6 2 0,0 0 0,-3 4 0,3-2 0,0 2 0,-6 0 0,-3-2 0,2 0 0,-7-2 0,0 0 0,-2-1 0,-7-1 0,-7 1 0,-4 1 0,-19 2 0,23-2 0,-23 2 0,0 0 0,0 0 0,11 18-13,-11-18-32,-14 21 0,14-21 1,-21 26-1</inkml:trace>
          <inkml:trace contextRef="#ctx0" brushRef="#br0" timeOffset="-95078.4381">-319 3551 31,'5'-18'33,"-5"18"1,0 0 2,0 0-11,0 0-4,0 0-3,0 0-4,0 0-4,0 0-3,-16 11-1,16-11-2,-14 23 0,10-2 0,-8-2-2,5 7 0,-4-1 0,-1 5 0,5 0-2,3 3 0,-3-1 0,2-4 0,1-2 0,4-3 0,4-2 0,8-1 0,-12-20 0,30 24 0,-10-17 0,1-5 0,5-2 0,-6-9-5,8 6-2,-21-17-4,13 15-12,-17-11-18,-6-3 0,-6 3 1,-5-3 0</inkml:trace>
          <inkml:trace contextRef="#ctx0" brushRef="#br0" timeOffset="-21146.2094">154 4018 33,'0'0'34,"0"0"2,8-16 2,-8 16-9,-17-12-9,17 12-3,0 0-3,0 0-4,0 0-2,0 0-2,0 0-1,2 16-2,-2-16-1,-2 25-2,0-8 0,4 8 0,-4-1 0,2 3 0,0-1 0,2 2 0,-2-3 0,5-4 0,-1-5 0,-4-16 0,1 19 0,-1-19 0,0 0 0,0 0 0,13-32 0,-10 8 0,1-4 0,1-4 0,6 0 0,-4 2 0,2 6 0,-1 3 0,-1 5 0,-7 16 0,18-16 0,-18 16 0,25 2 0,-8 1 0,-1 3 0,0 3 0,0-1 0,2 6 0,-1 4 0,-1 3 0,-5 4 0,-2 3 0,-6 0 0,-3 2 0,2-2 0,0-2 0,-4-5 0,2-3 0,0-18 0,-9 24 0,9-24 0,-5 16 0,5-16 0,0 0 0,0 0-42,0 0-3,19-24 2,-3-1-2</inkml:trace>
          <inkml:trace contextRef="#ctx0" brushRef="#br0" timeOffset="-82694.7298">623 2922 47,'0'0'31,"-19"-9"3,19 9 1,-14 16-17,-8-23-2,22 7-3,-31 3-4,31-3 0,-37 11-2,37-11-2,-39 17 0,25-1-1,-13-5 0,10 3-1,-1-2-1,18-12-1,-23 25 0,23-25 0,-11 16-1,11-16 1,0 0-1,18 24 0,-18-24 0,32 23 0,-11-9 0,5 5 1,-3-1-1,0 3 1,2 0 0,-4 0 0,-5 0 0,-2 2 1,-12-5 0,-7 1-2,-9-1 0,-1-3 0,0-2 0,-1-3 0,-7-3 0,-2-3 0,6-2 0,-3-4 0,22 2-7,-21-9-22,21 9-12,0 0-2,13-21 2,-13 21-1</inkml:trace>
          <inkml:trace contextRef="#ctx0" brushRef="#br0" timeOffset="701.04">884 2843 46,'0'0'32,"-3"-20"2,3 20-6,0 0-3,5-17-4,-5 17-5,0 0-5,21 30-2,-21-30-1,20 38-1,-11-13-2,10 15-1,-5 3-1,6 11 0,-1 7 0,-1 12-3,-2 2 0,1 9 0,-10 6 0,-1 1 0,-5 1 0,-4 1 0,-4-5 0,0 3 0,-9-7 0,-2 1 0,-3-6 0,0 0 0,0-2 0,-1-6 0,-1-10 0,2-10 0,5-5 0,-1-18 0,4-7 0,-3-23 0,16 2-23,-12-26-20,5-9-2,-5-9 1,-2-5-1</inkml:trace>
          <inkml:trace contextRef="#ctx0" brushRef="#br0" timeOffset="-103485.919">-1800 3604 88,'-16'-2'36,"16"2"3,0 0-1,0 0-24,-22-11-2,22 11-4,22 4-1,2 1-3,-2-5-1,11 4-1,4-3-1,6-1-2,8 6-7,-7-8-32,0-5 0,-7 2-1,-14-4 1</inkml:trace>
          <inkml:trace contextRef="#ctx0" brushRef="#br0" timeOffset="-104607.9831">-2143 3336 77,'0'0'37,"0"0"0,0 0 2,0 0-22,0 0-4,0 0-3,-5 22-2,5-22-1,-13 26-2,13-26 0,-17 33-5,6-13 0,-1 2 0,-1 0 0,-1 4 0,-2-2 0,1 10 0,-5-2 0,3 4 0,-3-2 0,4-1 0,0-3 0,2-2 0,-2-3 0,4-9 0,12-16 0,-26 26 0,10-12 0,16-14 0,-34 26 0,9-15 0,2 1 0,-3-1 0,3-2 0,0-2 0,0-6 0,4-1 0,-1-5 0,4-2 0,16 7 0,-24-19 0,24 19 0,-23-30 0,14 12 0,2-1 0,3-6 0,3 4 0,1-3 0,1-1 0,-1-1 0,7 3 0,4 2 0,-2 0 0,3 5 0,2-2 0,-14 18 0,34-24 0,-13 13 0,-5 1 0,0 4 0,-16 6 0,30-8 0,-30 8 0,21 0 0,-21 0 0,16 8 0,-16-8 0,14 18 0,-14-18 0,16 21 0,-16-21 0,21 28 0,-9-10 0,-3 1 0,4 2 0,-3 2 0,1 0 0,-1 1 0,-1 1 0,2 0 0,1-4 0,0 0 0,1-2 0,1-3 0,4 1 0,-3-2 0,7-1 0,-3 0 0,4-4 0,-5 1 0,-2-1 0,1-1 0,-17-9 0,23 14 0,-23-14 0,18 7 0,-18-7 0,0 0 0,14-19 0,4 10-39,-18 9-4,10-25-2,-8 10 2</inkml:trace>
          <inkml:trace contextRef="#ctx0" brushRef="#br0" timeOffset="-103795.9366">-1432 3452 58,'11'-24'34,"-11"24"0,2-20 2,-11 3-17,9 17-3,-5-23-3,5 23-2,-11-23-2,11 23-1,-18-17-2,3 15-1,-10-5-1,5 9-2,-10-2-2,6 7 0,-10 0 0,1 5 0,-1 0 0,9 6 0,-3-1 0,3 8 0,1 0 0,3 1 0,3 4 0,7 1 0,4-1 0,0 6 0,4-3 0,1-1 0,9-1 0,-2 1 0,4-4 0,7 2 0,0-2 0,1-7 0,3-3 0,3-1 0,3-1 0,6-4 0,2-5 0,-4-1 0,0-6 0,1-6 0,7 1 0,-5-6 0,-5-1 0,-3-2 0,-6 4 0,-19 10 0,34-16 0,-39 0-14,5 16-29,-16-4-1,16 4 1,-34-5 1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3.6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5AB85D-D8AE-41E0-B018-DBC2E638CF54}" emma:medium="tactile" emma:mode="ink">
          <msink:context xmlns:msink="http://schemas.microsoft.com/ink/2010/main" type="writingRegion" rotatedBoundingBox="5695,7952 6501,8256 6238,8956 5431,8652"/>
        </emma:interpretation>
      </emma:emma>
    </inkml:annotationXML>
    <inkml:traceGroup>
      <inkml:annotationXML>
        <emma:emma xmlns:emma="http://www.w3.org/2003/04/emma" version="1.0">
          <emma:interpretation id="{F6934EBF-0002-4F49-81F2-FE222AF3D115}" emma:medium="tactile" emma:mode="ink">
            <msink:context xmlns:msink="http://schemas.microsoft.com/ink/2010/main" type="paragraph" rotatedBoundingBox="5695,7952 6501,8256 6238,8956 5431,8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ADE39C-DC49-44BC-806A-C6D95901515D}" emma:medium="tactile" emma:mode="ink">
              <msink:context xmlns:msink="http://schemas.microsoft.com/ink/2010/main" type="line" rotatedBoundingBox="5695,7952 6501,8256 6238,8956 5431,8652"/>
            </emma:interpretation>
          </emma:emma>
        </inkml:annotationXML>
        <inkml:traceGroup>
          <inkml:annotationXML>
            <emma:emma xmlns:emma="http://www.w3.org/2003/04/emma" version="1.0">
              <emma:interpretation id="{94EA5F81-FA7E-4098-BD20-925CFC1523C0}" emma:medium="tactile" emma:mode="ink">
                <msink:context xmlns:msink="http://schemas.microsoft.com/ink/2010/main" type="inkWord" rotatedBoundingBox="5695,7952 6501,8256 6238,8956 5431,8652"/>
              </emma:interpretation>
              <emma:one-of disjunction-type="recognition" id="oneOf0">
                <emma:interpretation id="interp0" emma:lang="en-US" emma:confidence="0">
                  <emma:literal>(P)</emma:literal>
                </emma:interpretation>
                <emma:interpretation id="interp1" emma:lang="en-US" emma:confidence="0">
                  <emma:literal>(p)</emma:literal>
                </emma:interpretation>
                <emma:interpretation id="interp2" emma:lang="en-US" emma:confidence="0">
                  <emma:literal>[p)</emma:literal>
                </emma:interpretation>
                <emma:interpretation id="interp3" emma:lang="en-US" emma:confidence="0">
                  <emma:literal>(p</emma:literal>
                </emma:interpretation>
                <emma:interpretation id="interp4" emma:lang="en-US" emma:confidence="0">
                  <emma:literal>(i')</emma:literal>
                </emma:interpretation>
              </emma:one-of>
            </emma:emma>
          </inkml:annotationXML>
          <inkml:trace contextRef="#ctx0" brushRef="#br0">4714-2159 60,'0'0'39,"0"0"-2,0 0 4,0 0-13,0 0-13,0 0-4,-6 22-3,6-22 0,2 40-4,2-12 0,1 9-4,-3 0 0,-2 2 0,1-4 0,-1-2 0,2-3 0,0-9 0,-2-3 0,0-18 0,0 0 0,0 0-7,0 0-12,12-30-23,-12-4-1,-3-3 1,3-5 1</inkml:trace>
          <inkml:trace contextRef="#ctx0" brushRef="#br0" timeOffset="608.0348">4994-2499 70,'18'-7'40,"-18"7"0,30 7 2,-12 22-12,-8-11-17,29 28-2,-18-6-2,11 18-9,-7 0 0,1 11 0,-8-3 0,-6 3 0,-12-4 0,-7-5 0,-12-9 0,-10-9 0,-1-9 0,-7-22 0,16 5-26,-5-18-17,-1-7-1,10 2 1</inkml:trace>
          <inkml:trace contextRef="#ctx0" brushRef="#br0" timeOffset="-853.0488">4578-2517 61,'16'-11'37,"-16"11"0,0 0 2,0 0-19,0 0-4,0 0-4,-18-1-3,18 1-2,-14 24-1,3-3-1,-6 0 1,2 9-6,-2 2 0,1 5 0,-2 0 0,4 1 0,0 1 0,7 1 0,-4 3 0,10-1 0,2-4 0,5-1 0,1-1 0,2-8 0,5-4 0,-2-8 0,9-5 0,-1-13 0,1 0 0,-9-15 0,11 15-11,-23 2-31,20-25-2,-20 25 2,10-23 0</inkml:trace>
          <inkml:trace contextRef="#ctx0" brushRef="#br0" timeOffset="300.017">4705-2171 86,'17'-17'39,"-17"17"-1,22-18 3,-19 2-26,25 21-4,-10-6-3,9 11-2,-10 1-2,4 6-3,-5 3 3,-3 1-4,-5 0 2,1 0-2,-11-3 0,2-18 0,-7 24 0,7-24 0,-26 7 0,8-9 0,-3-1 0,-4-4 0,4 5-3,-9-12-6,30 14-14,-16 4-17,16-4-3,0 0 3,7-23-2</inkml:trace>
        </inkml:traceGroup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7.0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9DD66E-8EF3-4634-AA3B-4D71E29C6E23}" emma:medium="tactile" emma:mode="ink">
          <msink:context xmlns:msink="http://schemas.microsoft.com/ink/2010/main" type="writingRegion" rotatedBoundingBox="813,10474 2086,10200 2322,11297 1050,11571"/>
        </emma:interpretation>
      </emma:emma>
    </inkml:annotationXML>
    <inkml:traceGroup>
      <inkml:annotationXML>
        <emma:emma xmlns:emma="http://www.w3.org/2003/04/emma" version="1.0">
          <emma:interpretation id="{29FBB9A0-6392-4180-9ABE-0E72CFAE09FD}" emma:medium="tactile" emma:mode="ink">
            <msink:context xmlns:msink="http://schemas.microsoft.com/ink/2010/main" type="paragraph" rotatedBoundingBox="813,10474 2086,10200 2322,11297 1050,11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653B2F-0E63-41B9-B2B2-B0CF5D4D5BC1}" emma:medium="tactile" emma:mode="ink">
              <msink:context xmlns:msink="http://schemas.microsoft.com/ink/2010/main" type="line" rotatedBoundingBox="813,10474 2086,10200 2322,11297 1050,11571"/>
            </emma:interpretation>
          </emma:emma>
        </inkml:annotationXML>
        <inkml:traceGroup>
          <inkml:annotationXML>
            <emma:emma xmlns:emma="http://www.w3.org/2003/04/emma" version="1.0">
              <emma:interpretation id="{6F38425A-35AA-4EBE-B9AD-591F05C3720E}" emma:medium="tactile" emma:mode="ink">
                <msink:context xmlns:msink="http://schemas.microsoft.com/ink/2010/main" type="inkWord" rotatedBoundingBox="813,10474 2086,10200 2322,11297 1050,11571"/>
              </emma:interpretation>
              <emma:one-of disjunction-type="recognition" id="oneOf0">
                <emma:interpretation id="interp0" emma:lang="en-US" emma:confidence="0">
                  <emma:literal>Jain's</emma:literal>
                </emma:interpretation>
                <emma:interpretation id="interp1" emma:lang="en-US" emma:confidence="0">
                  <emma:literal>Jai's</emma:literal>
                </emma:interpretation>
                <emma:interpretation id="interp2" emma:lang="en-US" emma:confidence="0">
                  <emma:literal>Jin's</emma:literal>
                </emma:interpretation>
                <emma:interpretation id="interp3" emma:lang="en-US" emma:confidence="0">
                  <emma:literal>Joins</emma:literal>
                </emma:interpretation>
                <emma:interpretation id="interp4" emma:lang="en-US" emma:confidence="0">
                  <emma:literal>fun</emma:literal>
                </emma:interpretation>
              </emma:one-of>
            </emma:emma>
          </inkml:annotationXML>
          <inkml:trace contextRef="#ctx0" brushRef="#br0">176 71 79,'-4'-18'37,"4"18"0,-5-17 2,-13-3-24,18 20-2,-15-14-2,15 14-3,0 0 0,-20-3-2,20 3-4,-21 9-2,21-9 0,-19 12 0,19-12 0,-15 19 0,15-19 0,0 30 0,6-14 0,4 3 0,1 4 0,0 0 0,3 2 0,-2 1 0,-1-3 0,-4 1 0,-4-1 0,-6-2 0,-3 0 0,-6-1 0,-2-3 0,-4-3 0,1-3 0,-1-4 0,2 0 0,-5-12 0,21 5-31,0 0-11,-21-4-2,21 4 1</inkml:trace>
          <inkml:trace contextRef="#ctx0" brushRef="#br0" timeOffset="-3654.209">-749 443 49,'0'0'33,"0"0"1,0 0-4,-21-17-6,21 17-4,0 0-5,0 0-3,5-18-2,-5 18-2,0 0-1,0 0-1,16 4-1,-16-4-3,7 31-2,0-1 0,-7 2 0,0 7 0,0-1 0,-2 6 0,-3-2 0,-6-1 0,1-6 0,-2-7 0,-1-5 0,1-7 0,12-16 0,-20 7 0,20-7 0,-14-21-33,14 1-10,0-6 1,4-2 0,-4 3 0</inkml:trace>
          <inkml:trace contextRef="#ctx0" brushRef="#br0" timeOffset="-3254.1861">-523 415 56,'0'0'34,"0"0"2,0 0 0,9 16-12,-9-16-7,0 0-3,-21 18-5,22 1-1,-1-19-3,-7 35 0,-2-12-2,9 5-1,-5 0 0,2 4-1,4-2 2,-2 0-3,1-1 0,3-2 0,1-6 0,1-4 0,-5-17 0,21 20 0,-3-17 0,3-11-4,5 2-1,-8-18-5,16 15-16,-11-14-13,-13 0-3,-6-1 3,-15-3-1</inkml:trace>
          <inkml:trace contextRef="#ctx0" brushRef="#br0" timeOffset="-2992.1711">-1060 498 92,'-7'-16'37,"32"4"1,10-4 1,1-9-27,27 13-4,-3-13 1,16 10-4,-4-3 0,4 9-3,-12 0 0,-4 4-2,-2 9-4,-12-13-9,-2 11-25,-3-1-3,-8-2 2,-3 1-2</inkml:trace>
          <inkml:trace contextRef="#ctx0" brushRef="#br0" timeOffset="-594.034">-128 860 63,'-17'2'35,"17"-2"1,0 0 2,0 0-17,0 0-5,0 0-4,0 0-1,-11 17-3,13 3-1,-6-5-2,8 10-2,-2-4-3,-1 5 0,1-5 0,2 1 0,-1-7 0,-3-15 0,11 23 0,-11-23 0,0 0 0,0 0 0,0 0 0,0 0 0,7-16 0,-4-1 0,3-6 0,3-3 0,3 1 0,-3-1 0,3 3 0,0 7 0,-12 16 0,22-12 0,-22 12 0,17 16 0,-10-1 0,0 6 0,-3 2 0,1 2 0,-1 1 0,-4 1 0,0-1 0,0-1 0,0-3 0,-2-1 0,0-3 0,2-18 0,2 23 0,-2-23 0,0 0-14,0 0-27,11-37-2,-10 4 2,1-6-2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2:20.45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CA77A5-DABD-4E34-8CED-1B6482F97E00}" emma:medium="tactile" emma:mode="ink">
          <msink:context xmlns:msink="http://schemas.microsoft.com/ink/2010/main" type="writingRegion" rotatedBoundingBox="9490,6439 9738,6439 9738,6894 9490,6894"/>
        </emma:interpretation>
      </emma:emma>
    </inkml:annotationXML>
    <inkml:traceGroup>
      <inkml:annotationXML>
        <emma:emma xmlns:emma="http://www.w3.org/2003/04/emma" version="1.0">
          <emma:interpretation id="{9D6BAD34-46FB-4228-8378-5D8A5B63BFEA}" emma:medium="tactile" emma:mode="ink">
            <msink:context xmlns:msink="http://schemas.microsoft.com/ink/2010/main" type="paragraph" rotatedBoundingBox="9490,6439 9738,6439 9738,6894 9490,6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127B2A-ADF4-4A29-9EAF-2D623F4BFD19}" emma:medium="tactile" emma:mode="ink">
              <msink:context xmlns:msink="http://schemas.microsoft.com/ink/2010/main" type="line" rotatedBoundingBox="9490,6439 9738,6439 9738,6894 9490,6894"/>
            </emma:interpretation>
          </emma:emma>
        </inkml:annotationXML>
        <inkml:traceGroup>
          <inkml:annotationXML>
            <emma:emma xmlns:emma="http://www.w3.org/2003/04/emma" version="1.0">
              <emma:interpretation id="{56CE5B6F-5D50-4A21-AF4A-4029F95C097E}" emma:medium="tactile" emma:mode="ink">
                <msink:context xmlns:msink="http://schemas.microsoft.com/ink/2010/main" type="inkWord" rotatedBoundingBox="9490,6439 9738,6439 9738,6894 9490,6894"/>
              </emma:interpretation>
              <emma:one-of disjunction-type="recognition" id="oneOf0">
                <emma:interpretation id="interp0" emma:lang="en-US" emma:confidence="0">
                  <emma:literal>11</emma:literal>
                </emma:interpretation>
                <emma:interpretation id="interp1" emma:lang="en-US" emma:confidence="0">
                  <emma:literal>"</emma:literal>
                </emma:interpretation>
                <emma:interpretation id="interp2" emma:lang="en-US" emma:confidence="0">
                  <emma:literal>41</emma:literal>
                </emma:interpretation>
                <emma:interpretation id="interp3" emma:lang="en-US" emma:confidence="0">
                  <emma:literal>Il</emma:literal>
                </emma:interpretation>
                <emma:interpretation id="interp4" emma:lang="en-US" emma:confidence="0">
                  <emma:literal>Ll</emma:literal>
                </emma:interpretation>
              </emma:one-of>
            </emma:emma>
          </inkml:annotationXML>
          <inkml:trace contextRef="#ctx0" brushRef="#br0">7486-1083 40,'0'0'32,"0"0"2,-9-16-2,9 16-10,0 0 0,0 0-5,0 0-4,0 0-3,0 0-1,0 0-2,0 0-2,0 0-1,0 0-1,0 0-1,0 0 1,-3 25-3,3-25 0,-6 36 0,3-13 0,1 7 0,0 2 0,2 5 0,-1-2 0,4-2 0,-1 2 0,3-7 0,-3-1 0,3-10 0,-3-1 0,-2-16 0,5 16 0,-5-16 0,0 0 0,0 0 0,0 0 0,0 0 0,20-14 0,-22-5-16,2 19-25,23-30-2,-14 12 1,-4-3 1</inkml:trace>
          <inkml:trace contextRef="#ctx0" brushRef="#br0" timeOffset="454.026">7696-1147 28,'0'0'29,"0"0"3,0 0 0,2-17-8,-2 17-3,0 0 0,0 0-7,0 0-1,10 16-2,-10-16-2,-8 16-1,8-16-2,-16 31-2,7-10-1,2 11-3,-2-2 0,4 7 0,-1 1 0,5 3 0,1-3 0,1-2 0,1-3 0,3-7 0,-1-3 0,-1-5 0,-3-18 0,4 16 0,-4-16 0,0 0 0,0 0-40,16-11-2,-16 11-2,9-25 2</inkml:trace>
        </inkml:traceGroup>
      </inkml:traceGroup>
    </inkml:traceGroup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8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88ED7C-3A28-41FE-A32E-CC3C7308ECF2}" emma:medium="tactile" emma:mode="ink">
          <msink:context xmlns:msink="http://schemas.microsoft.com/ink/2010/main" type="inkDrawing" rotatedBoundingBox="1581,11854 1592,13549 1567,13550 1556,11855" shapeName="Other"/>
        </emma:interpretation>
      </emma:emma>
    </inkml:annotationXML>
    <inkml:trace contextRef="#ctx0" brushRef="#br0">-348 1644 72,'0'0'34,"0"0"2,0 0 1,0 0-21,0 0-3,0 0 0,0 0-3,-9 17-2,9-17-1,5 41-1,-8-12-3,8 19-3,-10 3 0,3 17 0,-2 10 0,6 13 0,0 7 0,-2 6 0,0 3 0,3 4 0,1 3 0,1-1 0,1-6 0,-5-5 0,-1-7 0,0-11 0,-3-12 0,3-10 0,-4-17 0,4-10 0,-2-12 0,2-23 0,0 0 0,0 0 0,0 0 0,-8-33 0,8 33 0,0-42-5,0 42-19,14-30-18,-18 14-2,4 16 3,-16-25-1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13.2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E44264-76FE-4DB5-BFE5-65A08CBE3DCE}" emma:medium="tactile" emma:mode="ink">
          <msink:context xmlns:msink="http://schemas.microsoft.com/ink/2010/main" type="writingRegion" rotatedBoundingBox="3083,12123 1694,15638 653,15227 2042,11711"/>
        </emma:interpretation>
      </emma:emma>
    </inkml:annotationXML>
    <inkml:traceGroup>
      <inkml:annotationXML>
        <emma:emma xmlns:emma="http://www.w3.org/2003/04/emma" version="1.0">
          <emma:interpretation id="{3B802929-C232-459D-9A40-470214ACE44C}" emma:medium="tactile" emma:mode="ink">
            <msink:context xmlns:msink="http://schemas.microsoft.com/ink/2010/main" type="paragraph" rotatedBoundingBox="3083,12123 1694,15638 653,15227 2042,11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9A8B9E-D633-4743-9A00-6CF82F68779D}" emma:medium="tactile" emma:mode="ink">
              <msink:context xmlns:msink="http://schemas.microsoft.com/ink/2010/main" type="line" rotatedBoundingBox="3083,12123 1694,15638 653,15227 2042,11711"/>
            </emma:interpretation>
          </emma:emma>
        </inkml:annotationXML>
        <inkml:traceGroup>
          <inkml:annotationXML>
            <emma:emma xmlns:emma="http://www.w3.org/2003/04/emma" version="1.0">
              <emma:interpretation id="{9E5D15EB-D7E2-45EB-8695-A4DF67EC6190}" emma:medium="tactile" emma:mode="ink">
                <msink:context xmlns:msink="http://schemas.microsoft.com/ink/2010/main" type="inkWord" rotatedBoundingBox="653,15227 2042,11711 3083,12123 1694,1563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"in.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578 1684 100,'0'0'35,"-17"16"1,17-16-2,-2 24-30,2-24-5,0 0-9,0 0-22,26 18-3,-26-18 1,22 3-3</inkml:trace>
          <inkml:trace contextRef="#ctx0" brushRef="#br0" timeOffset="588.0336">877 2164 62,'0'0'37,"0"0"-1,0 0 2,-21 0-16,5-6-8,16 6-2,-13 16-3,15 2-1,-2-18-2,-16 35-1,13-16-1,4 2-2,5-3-2,-6-18 0,30 28 0,-9-23 0,2-5 0,2-7 0,3-5 0,2-4 0,-13-5 0,-1-4 0,-5-4 0,-11-3 0,0 2 0,-5 5 0,-9 3 0,-6 6 0,-3 9 0,-2 7 0,6 12 0,-4 2 0,11 20-7,-17-12-28,17 5-6,10-3-2,6-8 2</inkml:trace>
          <inkml:trace contextRef="#ctx0" brushRef="#br0" timeOffset="-4442.2541">157 2259 63,'5'-20'36,"11"11"0,-16 9 1,19-15-16,6 25-5,-25-10-5,30 14-2,-30-14-3,35 28-1,-19-14-2,3 7-1,-3-3 0,-3 3 0,-4-2 0,-2 4 0,-9 0 0,-5 5-2,-9-1 0,-4 1 0,-10-2 0,4-3 0,-4-2 0,0-5 0,7 0 0,0-16-6,23 0-33,0 0-4,5-20 2,-5 20 0</inkml:trace>
          <inkml:trace contextRef="#ctx0" brushRef="#br0" timeOffset="-4811.2752">109 2336 73,'0'0'37,"0"0"1,0 0 1,0 0-20,0 0-5,16 21-4,-16-21-1,2 39-2,-2-15-1,10 15-3,-6 0-3,3 8 0,-7 0 0,9 1 0,-8-2 0,5-4 0,-5-2 0,-2-8 0,4-4 0,-1-12 0,-2-16 0,0 0 0,23-25 0,-25-15-8,21 8-22,-10-14-12,-2-3-1,-3 2 2,-6 5-1</inkml:trace>
          <inkml:trace contextRef="#ctx0" brushRef="#br0" timeOffset="-211.0121">490 1974 66,'0'0'37,"0"0"0,0 0 1,0 0-20,-5 19-5,5-19-4,0 0-2,-13 20-2,13-20-1,6 15-1,-6-15 0,9 23 0,-1-5-1,0-2 0,0 3 0,-4-2-1,5-1-1,-9-16 0,10 18-3,6-16-2,-11-23-9,18-1-26,-7-2 0,4-4-1,-6 0 1</inkml:trace>
          <inkml:trace contextRef="#ctx0" brushRef="#br0" timeOffset="-44651.5539">-159 3237 100,'-11'18'39,"-7"1"2,1 8-2,8 4-29,-18-11-3,13 11-2,-7-3-1,9-3-4,3 3-4,-7-23-7,16-5-27,2 21-2,-2-21 0,0 0-1</inkml:trace>
          <inkml:trace contextRef="#ctx0" brushRef="#br0" timeOffset="-44852.5653">-551 3186 96,'10'16'37,"-10"-16"1,2 28-1,2-3-31,-3-8-1,10 10-2,-2-6-1,3 2-1,4 0 0,-16-23-4,30 28-2,-30-28-11,32-4-22,-9-1 1,-4-9 0,13-2-1</inkml:trace>
          <inkml:trace contextRef="#ctx0" brushRef="#br0" timeOffset="-43839.5075">-783 4490 69,'9'-24'34,"-9"24"1,2-18 1,-9 2-21,7 16-4,0 0-1,0 0-1,0 0-2,11 18 0,-11-18-1,-2 47 0,-3-13-2,3 11 2,-7 3-6,-2 4 0,-5-2 0,2-5 0,-2-3 0,2-8 0,-5-6 0,-1-9 0,1-3 0,0-18-6,19 2-7,-29 0-28,29 0-1,-15-33 1,15 12 0</inkml:trace>
          <inkml:trace contextRef="#ctx0" brushRef="#br0" timeOffset="-43483.4871">-581 4534 91,'0'0'36,"0"0"2,0 0-1,-20 33-25,-3-17-2,14 21-3,-10-9-2,12 13-1,2-3-1,5 5-1,1-3-1,5 0 0,-1-3 0,0-5 0,2-4-1,2-5 0,0-4 0,-9-19-1,21 21-2,-21-21-1,30-3-5,-21-20-13,9 4-17,-1-4-2,1-4 3,-2-2-2</inkml:trace>
          <inkml:trace contextRef="#ctx0" brushRef="#br0" timeOffset="-43192.4705">-857 4466 64,'-26'-2'37,"10"5"-1,16-3 1,-16-23-11,16 23-17,12-24-2,13 12-2,-2-6-2,12 7-1,1-1 0,4 5-1,1 7-2,-4 2-3,11 19-11,-2-3-22,-11-4-1,4 8 1,-4 0-2</inkml:trace>
          <inkml:trace contextRef="#ctx0" brushRef="#br0" timeOffset="-42613.4373">-378 5186 88,'0'0'36,"-11"19"1,11-19 1,-21 13-25,26 8-3,-5-21-3,-10 24-1,10-24-1,-2 25-1,2-25-1,-2 25-1,2-25 0,2 19-1,-2-19 0,0 0 1,0 0-2,25-23 0,-10 2 0,3 0 0,0-4 0,-2 4 0,0 2 0,-1 8 0,-15 11 0,22 9 0,-22-9 0,7 35 0,-7-10 0,0 1 0,1 2 0,3-1 0,-4-5 0,3-2 0,-3-4 0,0-16 0,6 22 0,-6-22 0,0 0-7,0 0-15,16-19-19,-8 2 0,5-1 0,1-7 0</inkml:trace>
          <inkml:trace contextRef="#ctx0" brushRef="#br0" timeOffset="-41908.397">-2 4216 52,'5'-26'35,"-5"26"2,0 0-6,-14-21-3,14 21-8,-25 5-5,25-5-5,-33 16-3,33-16-1,-27 17-2,27-17-2,-16 16 0,16-16 0,0 0-1,0 23-1,0-23 0,16 21 0,-9-5 0,6 3 1,1 2-1,2 2 0,-2 0 0,2 0 0,-4 0 0,0 3 2,-5-1-2,-3-1 0,-6 3 0,-3 1 0,-9-4 0,-2 1 0,-4-8 0,-4-4 0,2-4 0,1-13 0,5 0-4,-5-20-22,14 6-15,7-1-1,2 1 1,-2 18-2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0B24A9-CEAE-4A67-BD02-44F2CF070162}" emma:medium="tactile" emma:mode="ink">
          <msink:context xmlns:msink="http://schemas.microsoft.com/ink/2010/main" type="inkDrawing" rotatedBoundingBox="10506,18010 10521,18010 10521,18025 10506,18025" shapeName="Other"/>
        </emma:interpretation>
      </emma:emma>
    </inkml:annotationXML>
    <inkml:trace contextRef="#ctx0" brushRef="#br0">0 0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F88738-51CE-405D-A9BD-B5463D278B1A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0,'0'0,"0"0,0 0,0 0,0 0,0 0,0 0,0 0,0 0,0 0</inkml:trace>
    <inkml:trace contextRef="#ctx0" brushRef="#br0" timeOffset="24357.3931">6214-1898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4:51.3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A4B4E2-D466-488A-8EE3-8870C6E393C9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0,'0'0,"0"0,0 0,0 0,0 0,0 0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12.6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18ABD6-B791-46D0-A93E-F994E289B056}" emma:medium="tactile" emma:mode="ink">
          <msink:context xmlns:msink="http://schemas.microsoft.com/ink/2010/main" type="inkDrawing" rotatedBoundingBox="4146,4075 5407,3490 5787,4310 4526,4894" semanticType="callout" shapeName="Other">
            <msink:sourceLink direction="with" ref="{0C1F1875-8084-42F8-AB04-1812E0AB4F6E}"/>
          </msink:context>
        </emma:interpretation>
      </emma:emma>
    </inkml:annotationXML>
    <inkml:trace contextRef="#ctx0" brushRef="#br0">37 182 71,'0'0'38,"0"0"-1,0 0 3,-5-19-20,5 19-4,0 0-3,0 0-4,0 0-1,7 18-5,-7-18-3,-4 28 0,1 0 0,1 12 0,-5 8 0,5 8 0,-3 4 0,1 5 0,-1-4 0,2-3 0,-1-7 0,6-5 0,1-11 0,1-5 0,-4-11 0,0-19 0,3 21 0,-3-21 0,0 0 0,0 0 0,4-37 0,-6 0 0,2-5 0,2-9 0,3-5 0,-1-5 0,1-3 0,-1 1 0,1 3 0,0 11 0,0 0 0,4 7 0,-3 3 0,-3 7 0,1 4 0,-1 7 0,-3 21 0,5-24 0,-5 24 0,0 0 0,0 0 0,15 21 0,-10 0 0,5 3 0,5 6 0,0 4 0,3 3 0,-4 1 0,2-1 0,2-5 0,1-1 0,-1-6 0,0-4 0,-4-5 0,-14-16 0,26 16 0,-26-16 0,25-4 0,-25 4 0,25-28 0,-17 5 0,5-5 0,-1-4 0,-3-4 0,7-8 0,0 1 0,-2 0 0,-2 0 0,1 6 0,-3 4 0,1 7 0,1 3 0,-12 23 0,9-21 0,-9 21 0,0 0 0,0 0 0,5 30 0,-1-4 0,3 11 0,-4 7 0,1 9 0,5 6 0,-1 5 0,5 2 0,-1 3 0,-3-9 0,0-1 0,1-6 0,1-7 0,3-2 0,-1-9 0,-5-9 0,1-5 0,-4-5 0,-5-16 0,0 0 0,0 0 0,0 0 0,0 0 0,0 0 0,0 0 0,0 0 0,0 0-44,0 0-1,-17 4 1,17-4 0</inkml:trace>
    <inkml:trace contextRef="#ctx0" brushRef="#br0" timeOffset="2609.1493">1013-46 37,'-9'-19'31,"9"19"2,0 0 1,-19-4-12,19 4-3,-16 2-6,16-2-2,-16 3-3,16-3-1,0 0-2,0 0 0,-23 14-1,23-14 0,0 0-1,-12 27 0,12-27-1,-7 24 0,7-24 0,0 30 0,2-12-1,3 3 1,0-2-1,6 2 0,-2-1 0,1-3 1,-10-17-2,25 27 0,-25-27 0,34 14 0,-34-14 0,33-2 0,-15-5 0,-2-5 0,1-1 0,1-1 0,-4-3 0,-5-5 0,1 1 0,-8-3 0,0 3 0,0 0 0,-4 0 0,-2 1 0,-3 3 0,-5 1 0,12 16 0,-28-18 0,12 13 0,-2 3 0,1 4 0,-1 0 0,18-2 0,-25 10-7,25-10-33,7 25-2,-7-25 1,6 30-1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8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C05C26-BDC1-43FA-9C1A-6C59D2CAF352}" emma:medium="tactile" emma:mode="ink">
          <msink:context xmlns:msink="http://schemas.microsoft.com/ink/2010/main" type="inkDrawing" rotatedBoundingBox="1581,11854 1592,13549 1567,13550 1556,11855" semanticType="callout" shapeName="Other"/>
        </emma:interpretation>
      </emma:emma>
    </inkml:annotationXML>
    <inkml:trace contextRef="#ctx0" brushRef="#br0">-348 1644 72,'0'0'34,"0"0"2,0 0 1,0 0-21,0 0-3,0 0 0,0 0-3,-9 17-2,9-17-1,5 41-1,-8-12-3,8 19-3,-10 3 0,3 17 0,-2 10 0,6 13 0,0 7 0,-2 6 0,0 3 0,3 4 0,1 3 0,1-1 0,1-6 0,-5-5 0,-1-7 0,0-11 0,-3-12 0,3-10 0,-4-17 0,4-10 0,-2-12 0,2-23 0,0 0 0,0 0 0,0 0 0,-8-33 0,8 33 0,0-42-5,0 42-19,14-30-18,-18 14-2,4 16 3,-16-25-1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10.5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9DAD97-F5EB-423B-8E07-275CDB7927B1}" emma:medium="tactile" emma:mode="ink">
          <msink:context xmlns:msink="http://schemas.microsoft.com/ink/2010/main" type="writingRegion" rotatedBoundingBox="14759,4208 22866,4034 22894,5367 14787,5540"/>
        </emma:interpretation>
      </emma:emma>
    </inkml:annotationXML>
    <inkml:traceGroup>
      <inkml:annotationXML>
        <emma:emma xmlns:emma="http://www.w3.org/2003/04/emma" version="1.0">
          <emma:interpretation id="{74A0B965-1385-4679-9687-C780DF02BF85}" emma:medium="tactile" emma:mode="ink">
            <msink:context xmlns:msink="http://schemas.microsoft.com/ink/2010/main" type="paragraph" rotatedBoundingBox="14759,4208 22866,4034 22894,5367 14787,5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875BDF-86C9-481E-A4FB-AF261A6BE2CB}" emma:medium="tactile" emma:mode="ink">
              <msink:context xmlns:msink="http://schemas.microsoft.com/ink/2010/main" type="line" rotatedBoundingBox="14759,4208 22866,4034 22894,5367 14787,5540"/>
            </emma:interpretation>
          </emma:emma>
        </inkml:annotationXML>
        <inkml:traceGroup>
          <inkml:annotationXML>
            <emma:emma xmlns:emma="http://www.w3.org/2003/04/emma" version="1.0">
              <emma:interpretation id="{D0BC999E-1815-4696-8875-8AC3A34ECC94}" emma:medium="tactile" emma:mode="ink">
                <msink:context xmlns:msink="http://schemas.microsoft.com/ink/2010/main" type="inkWord" rotatedBoundingBox="14837,4290 17395,4463 17324,5514 14766,5341"/>
              </emma:interpretation>
              <emma:one-of disjunction-type="recognition" id="oneOf0">
                <emma:interpretation id="interp0" emma:lang="en-US" emma:confidence="0">
                  <emma:literal>M(pio,</emma:literal>
                </emma:interpretation>
                <emma:interpretation id="interp1" emma:lang="en-US" emma:confidence="0">
                  <emma:literal>M (pie,</emma:literal>
                </emma:interpretation>
                <emma:interpretation id="interp2" emma:lang="en-US" emma:confidence="0">
                  <emma:literal>M (pine,</emma:literal>
                </emma:interpretation>
                <emma:interpretation id="interp3" emma:lang="en-US" emma:confidence="0">
                  <emma:literal>Mapco,</emma:literal>
                </emma:interpretation>
                <emma:interpretation id="interp4" emma:lang="en-US" emma:confidence="0">
                  <emma:literal>M (pica,</emma:literal>
                </emma:interpretation>
              </emma:one-of>
            </emma:emma>
          </inkml:annotationXML>
          <inkml:trace contextRef="#ctx0" brushRef="#br0">11806 644 79,'0'0'36,"0"0"1,0 0 2,0 0-29,-32 2-1,27 13 0,-15-8-2,13 14-2,-14-1 0,1 13-2,-4 2 0,4 9 0,-3 1-1,4 9 1,1 2-2,4 5 1,4-3 0,8-3-2,5-5 0,6-3 0,9-6 0,5-3 0,0-5 0,-4-9-4,9 0-1,-28-24-6,45 26-17,-45-26-14,19 7 2,-19-7-2,2-21 3</inkml:trace>
          <inkml:trace contextRef="#ctx0" brushRef="#br0" timeOffset="566.0323">11924 1081 81,'0'-17'38,"0"17"0,11-15 2,-11 15-20,37-2-13,-16 2-2,14 12 0,-8-5-1,6 8-2,-1 1-1,-6 1 0,-8 2 0,-9-2 0,-11 1 0,2-18-1,-19 25 0,-1-19-3,4 0-3,-7-16-4,23 10-15,-17-8-16,3-8 2,14 16-2,-15-33 3</inkml:trace>
          <inkml:trace contextRef="#ctx0" brushRef="#br0" timeOffset="318.018">12023 1102 98,'0'0'39,"3"26"1,-6-4 0,-11-1-30,12 20-2,-9-3 0,11 14-4,-10-4-1,3 4-3,3-4 2,-3-5-3,5-3 0,-1-14-5,5 1-3,-18-25-16,16-2-15,-4-16-1,-5-13 1,8-9-1</inkml:trace>
          <inkml:trace contextRef="#ctx0" brushRef="#br0" timeOffset="841.0481">12330 814 79,'3'-20'37,"-3"20"1,0 0 1,-28-4-28,32 23-1,-4-19-2,-11 36-2,4-13-3,9 6-1,0 2-2,1-3-1,9-1-3,-12-27-2,36 33-11,-11-28-22,-3-13 1,10-6 0,-7-14-1</inkml:trace>
          <inkml:trace contextRef="#ctx0" brushRef="#br0" timeOffset="994.0568">12489 575 98,'0'0'35,"-20"5"0,20-5 1,-3 23-36,8-4-8,0 1-27,-5-20 1,25 35-1,-25-35 0</inkml:trace>
          <inkml:trace contextRef="#ctx0" brushRef="#br0" timeOffset="1353.0773">12648 999 87,'0'0'37,"-30"27"1,21-8 0,5 7-27,4-26-3,-10 36-2,10-36-1,10 24-2,8-20-2,5-4 0,3-9-1,4-6 0,-3-8 1,-4-3-1,-4-6 0,-5-1 0,-8 4 0,-5 3 0,-9 7 0,-8 7-1,-4 12-1,-1 3-3,10 21-6,-10 0-24,11 1-4,8 2 0,2-3 0</inkml:trace>
          <inkml:trace contextRef="#ctx0" brushRef="#br0" timeOffset="1566.0895">12930 1412 108,'-19'29'38,"-8"6"2,-3-6-2,-3-7-33,8 1-6,2-3-3,-4-18-9,27-2-19,-19 4-7,19-4 0,-9-23 1</inkml:trace>
          <inkml:trace contextRef="#ctx0" brushRef="#br0" timeOffset="-2712.1552">10491 758 67,'8'-18'37,"-8"18"0,9-17 3,-5 2-21,-4 15-7,0 0-1,-6 19-1,-11-7-3,13 20-1,-12 5-2,1 13-1,-3 5-1,-2 8-2,5-1 0,4 4 0,2-8 0,2-8 0,4-7 0,3-10 0,-2-9 0,4-8 0,-2-16 0,0 0 0,0 0 0,14-26 0,-11-2 0,4-10 0,6-10 0,1-14 0,5-7 0,2-6 0,-1-5 0,1 5 0,2 6 0,-2 7 0,-2 15 0,-4 11 0,-10 14 0,-5 22 0,0 0 0,3 24 0,-3 5 0,4 11 0,-2 8 0,1 7 0,6 2 0,2 0 0,3-2 0,3-9 0,5-4 0,-3-10 0,-5-8 0,2-8 0,0-9 0,2-7 0,1-9 0,0-8 0,-3-11 0,7-9 0,4-8 0,3-7 0,2-3 0,-4 3 0,-5 4 0,-2 8 0,-3 8 0,-8 11 0,1 6 0,-11 15 0,0 0 0,0 0 0,17 20 0,-13 4 0,5 7 0,-2 9 0,-4 10 0,1 8 0,-6 6 0,4 3 0,-6-1 0,1-2 0,-1-4 0,3-2 0,-1-4 0,5-8 0,3-6 0,-1-7 0,7-6 0,-1-6 0,-2-6 0,-9-15 0,21 7 0,-16-24 0,18 15-5,-16-18-37,4-1-2,-4-1 1,-5-3 0</inkml:trace>
        </inkml:traceGroup>
        <inkml:traceGroup>
          <inkml:annotationXML>
            <emma:emma xmlns:emma="http://www.w3.org/2003/04/emma" version="1.0">
              <emma:interpretation id="{4BCF6195-AE2E-473A-849F-D20155642952}" emma:medium="tactile" emma:mode="ink">
                <msink:context xmlns:msink="http://schemas.microsoft.com/ink/2010/main" type="inkWord" rotatedBoundingBox="17792,4353 18823,4334 18843,5410 17812,5430"/>
              </emma:interpretation>
              <emma:one-of disjunction-type="recognition" id="oneOf1">
                <emma:interpretation id="interp5" emma:lang="en-US" emma:confidence="0">
                  <emma:literal>win,</emma:literal>
                </emma:interpretation>
                <emma:interpretation id="interp6" emma:lang="en-US" emma:confidence="0">
                  <emma:literal>Yin,</emma:literal>
                </emma:interpretation>
                <emma:interpretation id="interp7" emma:lang="en-US" emma:confidence="0">
                  <emma:literal>in',</emma:literal>
                </emma:interpretation>
                <emma:interpretation id="interp8" emma:lang="en-US" emma:confidence="0">
                  <emma:literal>Yim,</emma:literal>
                </emma:interpretation>
                <emma:interpretation id="interp9" emma:lang="en-US" emma:confidence="0">
                  <emma:literal>yin,</emma:literal>
                </emma:interpretation>
              </emma:one-of>
            </emma:emma>
          </inkml:annotationXML>
          <inkml:trace contextRef="#ctx0" brushRef="#br0" timeOffset="3944.2256">14088 485 102,'-23'-7'36,"23"7"2,-25 11-2,1-5-32,24-6-7,7 28-8,-2-5-25,-5-23-1,12 36 1,-8-18-2</inkml:trace>
          <inkml:trace contextRef="#ctx0" brushRef="#br0" timeOffset="3018.1726">13391 1018 94,'0'0'37,"0"0"2,0 0-9,0 0-17,0 0-3,0 0-2,16 16-3,-16-16-1,10 29-1,1-11-1,-1 6 1,3 0-1,3-1-1,0-2-1,1-6 1,3-1-1,-3-7-1,-17-7 0,30 5-4,-12-1-2,-18-20-11,0 16-21,16-19-3,-16 19 3,3-26-2</inkml:trace>
          <inkml:trace contextRef="#ctx0" brushRef="#br0" timeOffset="3267.1867">13675 956 90,'0'0'39,"0"0"2,0 0-1,0 0-26,-5 27-4,-13-8-3,7 13-2,-6-3-1,1 4-2,-2-3-1,6-3-1,1-4-1,2-6-1,9 2-3,0-19-5,6 20-13,-6-20-18,0 0 0,19 0 1,-19 0 0</inkml:trace>
          <inkml:trace contextRef="#ctx0" brushRef="#br0" timeOffset="3447.1971">13694 1232 86,'0'0'37,"4"34"0,-9-18 1,5-16-26,7 36-6,-14-18 0,8 4-4,-2-1-3,1-21-3,3 38-10,1-22-24,-4-16 2,0 0-2,0 0-1</inkml:trace>
          <inkml:trace contextRef="#ctx0" brushRef="#br0" timeOffset="3793.2169">13957 728 91,'0'0'37,"0"0"0,0 0 2,0 0-30,0 23-2,-7-8-1,7 10-1,-7-1-4,9 2 0,-4 2-2,1-11-3,8 6-5,-7-23-17,0 0-13,28-7 1,-11-14-1,3-2 1</inkml:trace>
          <inkml:trace contextRef="#ctx0" brushRef="#br0" timeOffset="4220.2413">14219 936 106,'-6'16'40,"5"3"1,-6 0 0,7-19-31,-8 28-5,1-7-2,6 3-2,-5-1-2,6-23-5,0 36-16,0-36-18,0 0-1,22 0 1,-8-15-1</inkml:trace>
          <inkml:trace contextRef="#ctx0" brushRef="#br0" timeOffset="4538.2595">14416 1324 121,'13'29'41,"-17"-10"1,2 4-1,-6 6-38,-8-3 0,0 6-3,-4-3-2,-1-17-7,21-12-27,-19 21-5,19-21 0,-18-14 0</inkml:trace>
        </inkml:traceGroup>
        <inkml:traceGroup>
          <inkml:annotationXML>
            <emma:emma xmlns:emma="http://www.w3.org/2003/04/emma" version="1.0">
              <emma:interpretation id="{D66DCA9D-AEF7-490B-84DB-22A3434BDB8D}" emma:medium="tactile" emma:mode="ink">
                <msink:context xmlns:msink="http://schemas.microsoft.com/ink/2010/main" type="inkWord" rotatedBoundingBox="20855,4077 22035,4052 22062,5305 20881,5330"/>
              </emma:interpretation>
              <emma:one-of disjunction-type="recognition" id="oneOf2">
                <emma:interpretation id="interp10" emma:lang="en-US" emma:confidence="0">
                  <emma:literal>toxicity)</emma:literal>
                </emma:interpretation>
                <emma:interpretation id="interp11" emma:lang="en-US" emma:confidence="0">
                  <emma:literal>tonicity)</emma:literal>
                </emma:interpretation>
                <emma:interpretation id="interp12" emma:lang="en-US" emma:confidence="0">
                  <emma:literal>elicit)</emma:literal>
                </emma:interpretation>
                <emma:interpretation id="interp13" emma:lang="en-US" emma:confidence="0">
                  <emma:literal>...niacin)</emma:literal>
                </emma:interpretation>
                <emma:interpretation id="interp14" emma:lang="en-US" emma:confidence="0">
                  <emma:literal>a-niacin)</emma:literal>
                </emma:interpretation>
              </emma:one-of>
            </emma:emma>
          </inkml:annotationXML>
          <inkml:trace contextRef="#ctx0" brushRef="#br0" timeOffset="5972.3416">16459 910 109,'0'0'40,"0"0"2,9 16-1,-1 5-32,-8-21-2,9 42-2,-5-18-3,3 5-2,5-1 0,2 0 0,4-2 0,5-4 0,0-2 0,-2-7 0,2 0 0,-7-8 0,1 0 0,-17-5-8,27-5-10,-24-11-23,1-5-1,-2-6 0,0-8 1</inkml:trace>
          <inkml:trace contextRef="#ctx0" brushRef="#br0" timeOffset="6242.357">16810 831 96,'0'0'40,"18"-4"1,-18 4 0,0 0-28,0 0-3,-16 21-1,14 3-4,-12-1-5,-4 11 0,-5 1 0,0 5 0,-5 2 0,2-2 0,-1-7 0,2-2 0,6-7 0,5-5 0,7-3 0,7-16 0,0 0 0,0 0 0,35 5-30,-19-12-13,2 0 0,-1-1 0,3 1 0</inkml:trace>
          <inkml:trace contextRef="#ctx0" brushRef="#br0" timeOffset="90637.1841">16872 1244 49,'0'0'32,"0"0"4,0 0-1,17-11-13,-17 11-5,0 0-1,0 0-4,0 0-3,0 0-1,0 0-2,0 0-1,0 0-2,-5 25 0,2-8-1,-3 0-2,8 8 0,0-3 0,0 1 0,-2-1 0,1-1 0,-2-4 0,1-17 0,1 25 0,-1-25 0,0 0 0,0 0-8,16-7-6,-25-12-14,9 19-14,9-26 1,-7 10-1,-2 16 4</inkml:trace>
          <inkml:trace contextRef="#ctx0" brushRef="#br0" timeOffset="91009.2054">17094 1268 61,'0'0'35,"0"0"-2,0 0 2,0 0-21,-17 19-2,-5-17-2,22-2-3,-33 14-2,33-14 0,-27 12-1,27-12-1,-19 7 0,19-7 0,0 0 0,0 0-1,-5 19-1,5-19 0,7 17 1,-7-17-2,8 21 2,-8-21-2,16 19 1,-16-19-1,25 16 0,-25-16-3,25 12 0,-25-12-5,28 14-16,-28-14-15,18 9 0,-18-9 0,0 0 0</inkml:trace>
          <inkml:trace contextRef="#ctx0" brushRef="#br0" timeOffset="8571.4902">17182 414 88,'0'0'37,"0"0"1,-17 14 2,1-12-28,18 15-4,-2-17 0,-18 35-2,11-16-2,3 5-1,-4-3-1,9 1-1,-2-3 0,1-3-1,0-16-2,12 19-1,-12-19-3,18 5-4,8 1-15,-8-15-16,-6-8 2,6-4-1,-8-9 2</inkml:trace>
          <inkml:trace contextRef="#ctx0" brushRef="#br0" timeOffset="8759.501">17248 202 100,'0'0'39,"0"0"-2,-21-2 1,21 2-31,0 0-3,-4 16-3,4-16-6,0 23-20,0-23-14,16 27 2,-16-27-2,28 28 2</inkml:trace>
          <inkml:trace contextRef="#ctx0" brushRef="#br0" timeOffset="92445.2874">17435 600 50,'0'0'33,"0"0"2,0 0 0,0 0-12,-11-16-7,11 16-4,0 0-2,0 0-2,0 0 0,-2 19-2,2-19-2,-1 16 1,1-16-2,5 26 0,-9-11-1,8 1 0,-4-16-2,-2 30 0,2-30 0,4 20 0,-4-20 0,0 0-3,-2 18-3,2-18-5,0 0-21,23-26-9,-14 10 0,3 0 0</inkml:trace>
          <inkml:trace contextRef="#ctx0" brushRef="#br0" timeOffset="92676.3007">17537 627 57,'0'0'35,"0"0"1,0 0 0,0 0-12,0 0-9,-26 11-3,26-11-4,-18 15-2,18-15-2,-7 20 0,7-20-2,2 17-1,-2-17 0,25 17 0,-25-17-2,37 12-1,-20-13-3,10 13-6,-27-12-25,24 2-3,-24-2 0,18-9-1</inkml:trace>
          <inkml:trace contextRef="#ctx0" brushRef="#br0" timeOffset="4780.2733">14898 1204 112,'18'-2'38,"3"6"0,-21-4-5,30-4-54,-12 4-17,-18 0 1,32-7 0,-32 7-1</inkml:trace>
          <inkml:trace contextRef="#ctx0" brushRef="#br0" timeOffset="4914.281">15449 1179 101,'0'0'34,"0"0"-4,-12-17-14,12 17-50,19-16-2,-3 4 0,19 9 1</inkml:trace>
          <inkml:trace contextRef="#ctx0" brushRef="#br0" timeOffset="5049.2887">15723 1160 91,'0'0'35,"0"0"0,17-3 0,1-6-30,-18 9-22,18-21-18,6 20 1,-24 1-1,37-13-1</inkml:trace>
          <inkml:trace contextRef="#ctx0" brushRef="#br0" timeOffset="5229.2991">16120 1197 111,'0'0'40,"-25"26"-1,2-14 1,-17 0-34,11 6-4,6 4-6,-8-13-21,9 3-12,22-12-4,0 0 3,-3 16-3</inkml:trace>
          <inkml:trace contextRef="#ctx0" brushRef="#br0" timeOffset="10163.5813">18204 197 102,'0'0'39,"32"-7"2,-2 7 0,-10-2-31,20 23-2,-17-5 0,11 17-2,-4 3-6,-2 18 0,-14 10 0,-7 16 0,-16 9 0,-7 11 0,-1 3 0,-10 4 0,-13 1 0,3-2 0,-7-11 0,-6-8 0,11-16 0,0-13 0,4-13 0,9-21 0,8-1 0,-1-27-26,8-12-18,0-10-2,-3-3 1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30.4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9C2648-116B-4831-A779-18E8FC5DACDD}" emma:medium="tactile" emma:mode="ink">
          <msink:context xmlns:msink="http://schemas.microsoft.com/ink/2010/main" type="writingRegion" rotatedBoundingBox="4813,4735 14229,3705 14690,7922 5274,8953"/>
        </emma:interpretation>
      </emma:emma>
    </inkml:annotationXML>
    <inkml:traceGroup>
      <inkml:annotationXML>
        <emma:emma xmlns:emma="http://www.w3.org/2003/04/emma" version="1.0">
          <emma:interpretation id="{2E38078F-9A66-434C-9705-8B3887356926}" emma:medium="tactile" emma:mode="ink">
            <msink:context xmlns:msink="http://schemas.microsoft.com/ink/2010/main" type="paragraph" rotatedBoundingBox="5276,4684 14229,3705 14386,5142 5433,6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C16EA6-4A98-485F-9CAC-DC1609EAA38C}" emma:medium="tactile" emma:mode="ink">
              <msink:context xmlns:msink="http://schemas.microsoft.com/ink/2010/main" type="line" rotatedBoundingBox="5276,4684 14229,3705 14386,5142 5433,6122"/>
            </emma:interpretation>
          </emma:emma>
        </inkml:annotationXML>
        <inkml:traceGroup>
          <inkml:annotationXML>
            <emma:emma xmlns:emma="http://www.w3.org/2003/04/emma" version="1.0">
              <emma:interpretation id="{0C1F1875-8084-42F8-AB04-1812E0AB4F6E}" emma:medium="tactile" emma:mode="ink">
                <msink:context xmlns:msink="http://schemas.microsoft.com/ink/2010/main" type="inkWord" rotatedBoundingBox="5276,4684 9782,4191 9922,5475 5416,5968">
                  <msink:destinationLink direction="with" ref="{E218ABD6-B791-46D0-A93E-F994E289B056}"/>
                </msink:context>
              </emma:interpretation>
              <emma:one-of disjunction-type="recognition" id="oneOf0">
                <emma:interpretation id="interp0" emma:lang="en-US" emma:confidence="0">
                  <emma:literal>irenics:</emma:literal>
                </emma:interpretation>
                <emma:interpretation id="interp1" emma:lang="en-US" emma:confidence="0">
                  <emma:literal>irenic:</emma:literal>
                </emma:interpretation>
                <emma:interpretation id="interp2" emma:lang="en-US" emma:confidence="0">
                  <emma:literal>iritic:</emma:literal>
                </emma:interpretation>
                <emma:interpretation id="interp3" emma:lang="en-US" emma:confidence="0">
                  <emma:literal>irenic):</emma:literal>
                </emma:interpretation>
                <emma:interpretation id="interp4" emma:lang="en-US" emma:confidence="0">
                  <emma:literal>iritic):</emma:literal>
                </emma:interpretation>
              </emma:one-of>
            </emma:emma>
          </inkml:annotationXML>
          <inkml:trace contextRef="#ctx0" brushRef="#br0">1033 894 41,'-6'-20'30,"6"20"1,0 0-7,4-24-5,-4 24-1,-4-19-3,4 19-2,0 0-3,0 0-2,-7-16-1,7 16 0,0 0-1,-12 23-2,0-8 0,-1 10-2,-3-2 0,4 7-1,-2 1 0,0 4 0,3-1 0,4 1 0,2 0 0,5-2 0,0 3-1,2-5 1,1 1-1,2-6 1,1-1-1,-1-6-1,0-1 0,-5-18-2,14 24-3,-14-24-8,18-1-24,-18 1-2,27-6 2,-12 3-3</inkml:trace>
          <inkml:trace contextRef="#ctx0" brushRef="#br0" timeOffset="443.0253">1199 1214 59,'-20'8'33,"20"-8"-1,0 0 1,-7 16-19,9 0-2,-2-16-3,-11 21-1,11-21-1,-7 30-2,7-30-1,-7 33-2,2-17 0,5 0 0,-2 3-2,2-19 0,14 27-2,-14-27-1,30 7-3,-30-7-4,46-14-10,-16 7-17,-12-16 2,5 10-1,-16-15 2</inkml:trace>
          <inkml:trace contextRef="#ctx0" brushRef="#br0" timeOffset="633.0361">1336 920 89,'0'0'34,"-19"4"-1,-2 3 1,1 5-28,13 7-5,4 4-9,3 3-24,0-26-1,16 25 0,-16-25-1</inkml:trace>
          <inkml:trace contextRef="#ctx0" brushRef="#br0" timeOffset="1175.0672">1479 1379 68,'0'0'33,"-16"12"1,16-12-1,-8 30-20,-12-25-2,17 18-4,-12-7 1,15 7-4,0-23 2,4 33-4,-4-33 2,21 28-1,-21-28 0,34 7 0,-13-12-1,4 0 0,-8-6-1,3-6 1,-10-3-2,-3-1 1,-3 0-1,-9 0 1,-6 0-1,-3 3 1,-6 1-1,-1 6 0,21 11-1,-31-16-3,31 16-4,-18-7-10,18 7-18,0 0-4,19-3 3,-1 5-3</inkml:trace>
          <inkml:trace contextRef="#ctx0" brushRef="#br0" timeOffset="1752.1002">1848 1431 69,'2'22'34,"-2"-22"0,-14 15 1,0 5-21,-2-15-5,11 16-1,-11-10-2,9 15-1,-6-10-1,4 5-3,-3-4 1,3 1-1,0-2-3,9-16-5,0 0-19,-10 16-10,10-16-1,-11-16 0,4-4 1</inkml:trace>
          <inkml:trace contextRef="#ctx0" brushRef="#br0" timeOffset="1970.1127">1993 1296 53,'0'0'33,"0"0"-2,0 0 1,19-3-13,-19 3-15,18-11-29,1 16-4,-19-5-1,29-7-3</inkml:trace>
          <inkml:trace contextRef="#ctx0" brushRef="#br0" timeOffset="2128.1217">2297 1300 83,'0'0'34,"23"0"-2,-23 0-1,15-21-28,-15 21-35,18-16 1,0 16-2,-18 0-1</inkml:trace>
          <inkml:trace contextRef="#ctx0" brushRef="#br0" timeOffset="2308.132">2611 1275 69,'0'0'33,"0"0"-2,0 0 0,0 0-20,0 0-10,16-16-14,0 23-17,-16-7 1,22-1-4,-22 1 2</inkml:trace>
          <inkml:trace contextRef="#ctx0" brushRef="#br0" timeOffset="2452.1402">2738 1289 66,'0'0'32,"0"0"0,30-5 0,-30 5-17,0 0-8,21-12-16,-21 12-20,21-9-2,-21 9-1,25-2-1</inkml:trace>
          <inkml:trace contextRef="#ctx0" brushRef="#br0" timeOffset="2651.1516">3114 1373 117,'-11'22'38,"-13"-1"1,-5 5-2,-8 11-32,0-12-3,5-4-6,15 7-4,-8-20-20,25-8-10,0 0 0,0 0-1,28 0 1</inkml:trace>
          <inkml:trace contextRef="#ctx0" brushRef="#br0" timeOffset="2941.1681">3327 1256 103,'-10'19'35,"-10"-1"2,8 4-3,5 1-29,-4 0-1,13-2-2,3 0-1,-5-21-7,32 27-10,-5-24-20,-8-13 2,8-4-2,-8-18-1</inkml:trace>
          <inkml:trace contextRef="#ctx0" brushRef="#br0" timeOffset="3092.1769">3460 1024 124,'-28'10'38,"3"4"0,-2-7-3,27-7-42,0 0-31,-14 16 0,14-16 0,21 13 0</inkml:trace>
          <inkml:trace contextRef="#ctx0" brushRef="#br0" timeOffset="116647.6719">3507 1535 63,'0'0'37,"0"0"-1,-5 18 4,5-18-16,0 0-7,0 0-4,0 0-4,0 0-2,0 0-1,0 0-3,5 17-3,-5-17 0,6 27 0,-3-8 0,-3 2 0,4 4 0,-2-1 0,-1 3 0,-1-3 0,0-3 0,0-1 0,2-5 0,-2-15 0,0 23 0,0-23 0,0 0 0,0 0 0,0 0 0,0 0 0,12-31-10,6 27-18,-18 4-13,12-30-1,-12 30 1,6-28 1</inkml:trace>
          <inkml:trace contextRef="#ctx0" brushRef="#br0" timeOffset="117000.692">3691 1604 78,'0'0'34,"-16"14"2,16-14 1,-33 3-23,26 13-2,-15-12-4,22-4-1,-24 15-2,24-15-1,-18 13-2,18-13 0,0 0-1,-11 21 0,11-21 0,-1 17 0,1-17 0,-2 21 0,2-21-1,3 22 1,-3-22-1,11 17 0,-11-17 0,19 14-1,-19-14-1,27 16-2,-8 0-3,-19-16-9,23 3-20,-23-3-4,20 7 2,-20-7-1</inkml:trace>
          <inkml:trace contextRef="#ctx0" brushRef="#br0" timeOffset="19171.0965">4717 1031 70,'0'0'35,"0"0"2,0 0 1,0 0-19,-16-18-4,16 18-3,0 0-2,0 0-1,0 0-4,14 20 0,-14-20-5,21 22 0,-5-6 0,7 7 0,2 0 0,-1 7 0,-1 3 0,-3 6 0,-8-1 0,-8 12 0,-10-3 0,-8 2 0,-5-5 0,-2-2 0,-4-5 0,0-5 0,4-6 0,2-10 0,19-16 0,-27 16 0,29 3-2,-2-19-40,-16 14-2,16-14 1,-27 18-1</inkml:trace>
          <inkml:trace contextRef="#ctx0" brushRef="#br0" timeOffset="56238.2166">5412 713 53,'0'0'33,"0"0"0,0 0-3,-12 23-6,12-23-7,-14 24-6,14-24-3,-18 20-4,18-20 0,0 0-2,-18 14 0,18-14-1,0 0 1,0 0-1,0 0 0,0 0 0,0 0 0,0 0 0,-12-16 0,12 16-1,0 0 1,0 0-1,0 0 0,-14-18 0,14 18 0,0 0 0,0 0 0,0 0 0,0 0 0,0 0 0,0 0 0,0 0 0,0 0 0,0 0 0,0 0 0,0 0 0,18-9 1,-18 9-1,0 0 0,21-15 0,-21 15 1,0 0-1,0 0 0,0 0 0,0 0-4,0 0-6,0 0-19,0 0-9,0 0 2,9 21-2</inkml:trace>
          <inkml:trace contextRef="#ctx0" brushRef="#br0" timeOffset="56741.2453">5419 1057 66,'0'0'32,"0"0"1,0 0 1,-2 20-19,2-20-6,0 0-1,0 0-2,0 0-2,0 0-2,0 0 1,0 0-2,0 0 1,0 0-1,0 0 1,0 0 1,0 0-1,0 0 0,16-15 0,-16 15 0,0 0-1,0 0 0,0 0 0,0 0 0,0 0-1,0 0 1,0 0-1,0 0 0,0 0 1,0 0 0,0 0 0,0 0 0,0 0 0,0 0 1,0 0-1,0 0 0,0 0-1,-14 16 0,14-16-2,0 0-2,0 0-5,16-14-18,-16 14-12,0 0 1,0 0 0,0 0-1</inkml:trace>
        </inkml:traceGroup>
        <inkml:traceGroup>
          <inkml:annotationXML>
            <emma:emma xmlns:emma="http://www.w3.org/2003/04/emma" version="1.0">
              <emma:interpretation id="{37278529-0A38-4C88-A9AA-4343FDCD6F8C}" emma:medium="tactile" emma:mode="ink">
                <msink:context xmlns:msink="http://schemas.microsoft.com/ink/2010/main" type="inkWord" rotatedBoundingBox="10045,4586 10395,4547 10420,4776 10070,481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3828.3629">5638 767 35,'0'0'30,"0"0"4,0 0 0,11-17-7,-11 17-8,0 0-3,16 7-2,-16-7-4,0 0-3,0 0-2,31-11-1,-13 6-2,10 0-1,2-2-1,6-4-1,6 9-3,-10-8-3,12 19-6,-21-9-15,-2 5-10,-2 7 1,-19-12-1,2 35 3</inkml:trace>
          <inkml:trace contextRef="#ctx0" brushRef="#br0" timeOffset="24071.3768">5716 932 65,'-20'11'34,"20"-11"0,0 0 1,0 0-13,0 0-11,0 0-2,37-5-2,-37 5-1,39-7-3,-19 3-1,3 2-3,0 9-4,-23-7-20,22-3-11,-22 3-1,16 9 1,-16-9-2</inkml:trace>
        </inkml:traceGroup>
        <inkml:traceGroup>
          <inkml:annotationXML>
            <emma:emma xmlns:emma="http://www.w3.org/2003/04/emma" version="1.0">
              <emma:interpretation id="{8219375A-EF7B-4BDD-BB6C-3EA27514451C}" emma:medium="tactile" emma:mode="ink">
                <msink:context xmlns:msink="http://schemas.microsoft.com/ink/2010/main" type="inkWord" rotatedBoundingBox="11503,4073 14236,3774 14386,5142 11652,5441"/>
              </emma:interpretation>
              <emma:one-of disjunction-type="recognition" id="oneOf2">
                <emma:interpretation id="interp10" emma:lang="en-US" emma:confidence="0">
                  <emma:literal>ding</emma:literal>
                </emma:interpretation>
                <emma:interpretation id="interp11" emma:lang="en-US" emma:confidence="0">
                  <emma:literal>&amp; -dim</emma:literal>
                </emma:interpretation>
                <emma:interpretation id="interp12" emma:lang="en-US" emma:confidence="0">
                  <emma:literal>£ -dim</emma:literal>
                </emma:interpretation>
                <emma:interpretation id="interp13" emma:lang="en-US" emma:confidence="0">
                  <emma:literal>dim,</emma:literal>
                </emma:interpretation>
                <emma:interpretation id="interp14" emma:lang="en-US" emma:confidence="0">
                  <emma:literal>€ -dim</emma:literal>
                </emma:interpretation>
              </emma:one-of>
            </emma:emma>
          </inkml:annotationXML>
          <inkml:trace contextRef="#ctx0" brushRef="#br0" timeOffset="33879.9378">9105 372 54,'0'0'24,"0"0"0,0 0-1,0 0-4,5-19-4,-5 19-3,0 0-4,0 0-1,-21-11-2,21 11 0,-16-2-1,16 2 0,-25 4 0,25-4 0,-28 9-1,28-9 0,-32 12 0,32-12-1,-24 14-1,24-14 1,-18 12-1,18-12 0,0 0 0,-11 21 0,11-21 0,0 0 0,-5 18-1,5-18 1,0 0 0,-3 19-1,3-19 1,0 0-1,0 0 1,0 0-1,0 0 1,-4 16-1,4-16 0,0 0 1,0 0-1,0 0 0,0 0 0,0 0 1,11 18-1,-11-18 0,0 0 0,16 8 0,-16-8 0,17 4 1,-17-4-1,0 0 0,21 5 0,-21-5 0,0 0 0,20 2 0,-20-2 0,17-4 0,-17 4 0,23-3 0,-23 3-2,27-7-1,-27 7-2,21-9-5,-2 18-12,-19-9-17,0 0 1,20 3-1,-20-3 2</inkml:trace>
          <inkml:trace contextRef="#ctx0" brushRef="#br0" timeOffset="30990.7726">9089 17 16,'0'0'29,"0"0"1,9-16 4,-9 16-11,0 0-3,0 0-1,0 0-3,0 0-4,0 0-3,0 0-3,0 0 0,0 0-2,0 0 0,0 0 0,0 0-1,0 0 0,0 0 0,-5 23 0,6-4 0,-4 4 0,1 9 0,-5-1-1,2 10-2,-4-1 0,4 4 0,-3 0 0,1-2 0,-1-3 0,2-6 0,-1-5 0,4-5 0,1-7 0,2-16 0,2 19 0,-2-19 0,0 0 0,0 0 0,10-19 0,-4 0 0,-6 19-13,1-23-17,-1 23-12,6-28 0,-6 28 1,0 0 1</inkml:trace>
          <inkml:trace contextRef="#ctx0" brushRef="#br0" timeOffset="34137.9526">9246 460 54,'2'16'33,"5"1"1,-7-17 0,-2 18-10,2 1-16,0-19-1,-7 28-3,7-28-6,-5 19-6,5-19-15,16 15-10,-16-15-1,3-16-1,-6-7 1</inkml:trace>
          <inkml:trace contextRef="#ctx0" brushRef="#br0" timeOffset="34318.9629">9371 226 85,'0'0'33,"0"0"1,0 0 0,-24 9-27,24-9-10,0 0-7,0 0-14,23 5-8,-23-5-1,0 0 0,0 0-1</inkml:trace>
          <inkml:trace contextRef="#ctx0" brushRef="#br0" timeOffset="35008.0023">9481 409 45,'0'0'33,"0"0"3,0 0-1,0 0-6,16 14-14,-16-14-3,-9 17-2,9-17-2,-16 25-3,16-25-2,-7 30 0,7-30-1,0 30-1,0-30 0,-2 23 0,2-23 0,0 0-1,0 0 1,0 0-1,0 0 1,16-4-1,-16 4 0,18-32 1,-4 11-1,2 0 0,0 0 1,-4 4-2,-12 17 1,19-23 0,-19 23 0,0 0 0,0 0 0,16 10 0,-16-10 0,-1 27 1,1-27-1,5 24 0,-5-24 0,10 21 0,-10-21 0,0 0 0,18 13 0,-18-13 0,27-11 0,-10-1 0,6-4 0,0-2 0,0 1 1,2-1-2,0 4 1,-6 4 1,-19 10-1,26 0 0,-26 0 1,0 31-1,-5-10 1,-2 6 0,4-1-1,-1 2 1,0-3-1,6-6 0,2-1-2,-4-18-4,28 17-9,-12-18-24,0-6-1,-16 7 0,23-30-1</inkml:trace>
          <inkml:trace contextRef="#ctx0" brushRef="#br0" timeOffset="28187.6121">8044 534 58,'14'-16'34,"7"9"1,-21 7 0,0-32-17,0 32-4,-21-14 0,3 18-3,-22-13-3,-1 12-1,-13-3-3,-3 7 0,-15 0-2,1 2 1,-7-2-1,8 4-1,6-6 0,8 4 0,8-4 0,11-1 1,12-3-2,25-1 0,-16 4 0,16-4 0,20 7 0,-2 0-2,3 0 2,2 3 0,5-1 0,0 2 0,-1 1 0,1 2 0,-3 2 0,-4 1 0,0 5 0,-3 6 0,-4 7 0,-11 7 0,-8 7 0,-9 4 0,-11 3 0,-7 0 0,-6 2 0,-7-3 0,-1-6 0,2-5 0,4-5 0,6-6 0,8-7 0,5-1 0,8-4 0,8-3 0,5 1 0,5 0-1,6-1 1,3-1-1,9 1 1,3-4-1,6 0 1,5-2-1,7-6 1,4-3 1,5 1-1,0-3 0,-2 3 0,0 0 0,-7-1 1,2 1-1,-9-1 0,-3-1-1,-6 0 0,-7-8-2,4 8-4,-16-25-15,3 7-16,-6-1-2,-6-4 0,-2 0 1</inkml:trace>
          <inkml:trace contextRef="#ctx0" brushRef="#br0" timeOffset="29473.6858">8411 346 72,'0'0'35,"0"0"0,0 0 3,0 0-22,0 0-3,0 0-5,0 0 0,21-13-3,-21 13-1,23-7-1,-23 7-1,27-5-1,-8 3 0,2 0 0,2 2-2,-1-5-3,6 12-7,-28-7-25,26-2-4,-26 2 2,0 0-2</inkml:trace>
          <inkml:trace contextRef="#ctx0" brushRef="#br0" timeOffset="28558.6334">8079 521 12,'0'0'23,"0"0"3,0 0 3,0 0-9,0 0-6,0 0 1,0 0 0,0 0-1,0 0-4,6 21-5,-6-21-5,-2 27-16,7-3-14,-5-24-1,-9 44-2,-3-21 1</inkml:trace>
          <inkml:trace contextRef="#ctx0" brushRef="#br0" timeOffset="28782.6463">7961 1359 107,'-5'27'34,"5"-27"1,-16 17-7,12 3-26,4-3-2,4-1-2,5 0-3,-9-16-6,12 21-14,-1-5-8,-11-16-2,0 0 0,14-20 2</inkml:trace>
        </inkml:traceGroup>
      </inkml:traceGroup>
    </inkml:traceGroup>
    <inkml:traceGroup>
      <inkml:annotationXML>
        <emma:emma xmlns:emma="http://www.w3.org/2003/04/emma" version="1.0">
          <emma:interpretation id="{A7529D1A-67EE-49E4-869C-B378F9FC7427}" emma:medium="tactile" emma:mode="ink">
            <msink:context xmlns:msink="http://schemas.microsoft.com/ink/2010/main" type="paragraph" rotatedBoundingBox="5614,6533 6431,8766 5499,9108 4682,6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8E2AD0-7BFC-4844-A7A5-6FFA84D828B2}" emma:medium="tactile" emma:mode="ink">
              <msink:context xmlns:msink="http://schemas.microsoft.com/ink/2010/main" type="line" rotatedBoundingBox="5614,6533 6431,8766 5499,9108 4682,6875"/>
            </emma:interpretation>
          </emma:emma>
        </inkml:annotationXML>
        <inkml:traceGroup>
          <inkml:annotationXML>
            <emma:emma xmlns:emma="http://www.w3.org/2003/04/emma" version="1.0">
              <emma:interpretation id="{7375F2DD-B544-499A-8491-A7C60CEC6F36}" emma:medium="tactile" emma:mode="ink">
                <msink:context xmlns:msink="http://schemas.microsoft.com/ink/2010/main" type="inkWord" rotatedBoundingBox="5614,6533 6431,8766 5499,9108 4682,6875"/>
              </emma:interpretation>
              <emma:one-of disjunction-type="recognition" id="oneOf3">
                <emma:interpretation id="interp15" emma:lang="en-US" emma:confidence="0">
                  <emma:literal>lap)</emma:literal>
                </emma:interpretation>
                <emma:interpretation id="interp16" emma:lang="en-US" emma:confidence="0">
                  <emma:literal>laps</emma:literal>
                </emma:interpretation>
                <emma:interpretation id="interp17" emma:lang="en-US" emma:confidence="0">
                  <emma:literal>lap</emma:literal>
                </emma:interpretation>
                <emma:interpretation id="interp18" emma:lang="en-US" emma:confidence="0">
                  <emma:literal>by)</emma:literal>
                </emma:interpretation>
                <emma:interpretation id="interp19" emma:lang="en-US" emma:confidence="0">
                  <emma:literal>be)</emma:literal>
                </emma:interpretation>
              </emma:one-of>
            </emma:emma>
          </inkml:annotationXML>
          <inkml:trace contextRef="#ctx0" brushRef="#br1" timeOffset="172329.8566">1266 4250 61,'16'-11'37,"-16"11"0,0 0 2,0 0-19,0 0-4,0 0-4,-18-1-3,18 1-2,-14 24-1,3-3-1,-6 0 1,2 9-6,-2 2 0,1 5 0,-2 0 0,4 1 0,0 1 0,7 1 0,-4 3 0,10-1 0,2-4 0,5-1 0,1-1 0,2-8 0,5-4 0,-2-8 0,9-5 0,-1-13 0,1 0 0,-9-15 0,11 15-11,-23 2-31,20-25-2,-20 25 2,10-23 0</inkml:trace>
          <inkml:trace contextRef="#ctx0" brushRef="#br1" timeOffset="173482.9226">1393 4596 86,'17'-17'39,"-17"17"-1,22-18 3,-19 2-26,25 21-4,-10-6-3,9 11-2,-10 1-2,4 6-3,-5 3 3,-3 1-4,-5 0 2,1 0-2,-11-3 0,2-18 0,-7 24 0,7-24 0,-26 7 0,8-9 0,-3-1 0,-4-4 0,4 5-3,-9-12-6,30 14-14,-16 4-17,16-4-3,0 0 3,7-23-2</inkml:trace>
          <inkml:trace contextRef="#ctx0" brushRef="#br1" timeOffset="173182.9055">1402 4608 60,'0'0'39,"0"0"-2,0 0 4,0 0-13,0 0-13,0 0-4,-6 22-3,6-22 0,2 40-4,2-12 0,1 9-4,-3 0 0,-2 2 0,1-4 0,-1-2 0,2-3 0,0-9 0,-2-3 0,0-18 0,0 0 0,0 0-7,0 0-12,12-30-23,-12-4-1,-3-3 1,3-5 1</inkml:trace>
          <inkml:trace contextRef="#ctx0" brushRef="#br1" timeOffset="173790.9403">1682 4268 70,'18'-7'40,"-18"7"0,30 7 2,-12 22-12,-8-11-17,29 28-2,-18-6-2,11 18-9,-7 0 0,1 11 0,-8-3 0,-6 3 0,-12-4 0,-7-5 0,-12-9 0,-10-9 0,-1-9 0,-7-22 0,16 5-26,-5-18-17,-1-7-1,10 2 1</inkml:trace>
          <inkml:trace contextRef="#ctx0" brushRef="#br1" timeOffset="170807.7696">884 2834 46,'0'0'32,"-3"-20"2,3 20-6,0 0-3,5-17-4,-5 17-5,0 0-5,21 30-2,-21-30-1,20 38-1,-11-13-2,10 15-1,-5 3-1,6 11 0,-1 7 0,-1 12-3,-2 2 0,1 9 0,-10 6 0,-1 1 0,-5 1 0,-4 1 0,-4-5 0,0 3 0,-9-7 0,-2 1 0,-3-6 0,0 0 0,0-2 0,-1-6 0,-1-10 0,2-10 0,5-5 0,-1-18 0,4-7 0,-3-23 0,16 2-23,-12-26-20,5-9-2,-5-9 1,-2-5-1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0.6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CBC02C-D202-4623-8FEB-6F117192F0BB}" emma:medium="tactile" emma:mode="ink">
          <msink:context xmlns:msink="http://schemas.microsoft.com/ink/2010/main" type="writingRegion" rotatedBoundingBox="1657,6638 5029,6565 5069,8423 1698,8496"/>
        </emma:interpretation>
      </emma:emma>
    </inkml:annotationXML>
    <inkml:traceGroup>
      <inkml:annotationXML>
        <emma:emma xmlns:emma="http://www.w3.org/2003/04/emma" version="1.0">
          <emma:interpretation id="{4A754500-325E-4774-83C0-B6DF57590DF8}" emma:medium="tactile" emma:mode="ink">
            <msink:context xmlns:msink="http://schemas.microsoft.com/ink/2010/main" type="paragraph" rotatedBoundingBox="1657,6638 5029,6565 5069,8423 1698,8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C2A79F-993F-4155-A09C-606D30108110}" emma:medium="tactile" emma:mode="ink">
              <msink:context xmlns:msink="http://schemas.microsoft.com/ink/2010/main" type="line" rotatedBoundingBox="1657,6638 5029,6565 5069,8423 1698,8496"/>
            </emma:interpretation>
          </emma:emma>
        </inkml:annotationXML>
        <inkml:traceGroup>
          <inkml:annotationXML>
            <emma:emma xmlns:emma="http://www.w3.org/2003/04/emma" version="1.0">
              <emma:interpretation id="{13DBA030-15A1-48A9-A62E-B888DEDDD106}" emma:medium="tactile" emma:mode="ink">
                <msink:context xmlns:msink="http://schemas.microsoft.com/ink/2010/main" type="inkWord" rotatedBoundingBox="1657,6638 5029,6565 5069,8423 1698,8496"/>
              </emma:interpretation>
              <emma:one-of disjunction-type="recognition" id="oneOf0">
                <emma:interpretation id="interp0" emma:lang="en-US" emma:confidence="0">
                  <emma:literal>serins</emma:literal>
                </emma:interpretation>
                <emma:interpretation id="interp1" emma:lang="en-US" emma:confidence="0">
                  <emma:literal>Serins</emma:literal>
                </emma:interpretation>
                <emma:interpretation id="interp2" emma:lang="en-US" emma:confidence="0">
                  <emma:literal>Lesions</emma:literal>
                </emma:interpretation>
                <emma:interpretation id="interp3" emma:lang="en-US" emma:confidence="0">
                  <emma:literal>Xeons</emma:literal>
                </emma:interpretation>
                <emma:interpretation id="interp4" emma:lang="en-US" emma:confidence="0">
                  <emma:literal>Leans</emma:literal>
                </emma:interpretation>
              </emma:one-of>
            </emma:emma>
          </inkml:annotationXML>
          <inkml:trace contextRef="#ctx0" brushRef="#br0">-731 2753 18,'0'0'27,"0"0"2,0 0-4,0 0-3,0 0-1,0 0-4,-24-2-1,24 2-6,-9 18 0,9-1-2,-16-6-2,9 10 1,-16-3-2,10 13 0,-8 1-1,4 8-1,-12 4 0,8 9 0,-9 0-1,5 5 0,3-2-1,0 2 1,1-5-1,5 5 1,-1-6-1,6 6 1,-3 0-1,10 4 1,-6 1-2,10 6 0,2 1 0,1 4 0,2-2 0,6-2 0,5-1 0,3-3 0,10-2 0,2-6 0,3-6 0,6-4 0,8-8 0,2-3 0,4-4 0,3-6 0,-8-3 0,-3-4 0,-5-1 0,-10-8 0,1 6 0,-16-24-21,5 0-21,-3-12-2,1-9 1,4-8 1</inkml:trace>
          <inkml:trace contextRef="#ctx0" brushRef="#br0" timeOffset="-95576.4665">-567 3394 56,'0'0'37,"0"0"-1,0 0 1,0 0-14,0 0-6,0 0-4,0 0-4,0 0-1,0 0-3,0 0 0,0 0-2,0 0 0,0 0 0,0 0-3,0 0 0,0 0 0,0 0 0,0 0 0,0 0 0,0 0 0,0 0 0,0 0 0,0 0 0,0 0 0,0 0 0,0 0 0,0 0 0,0 0 0,0 0 0,0 0 0,0 0 0,0 0 0,0 0 0,0 0 0,16-7 0,-16 7 0,0 0 0,0 0 0,0 0 0,0 0 0,0 0 0,-17 4 0,17-4 0,0 0 0,-7 19 0,7-19 0,-6 20 0,6-20 0,-5 19 0,5-19 0,-5 21 0,5-5 0,-7 1 0,1 4 0,1 8 0,-6 0 0,-1 3 0,0-4 0,-2 0 0,7-7 0,1-1 0,6-20 0,-7 19 0,7-19 0,0 0 0,0 0 0,0 0 0,0 0 0,-12 18 0,12-18 0,0 0 0,-20 15 0,20-15 0,0 0 0,0 0 0,-17 18 0,17-18 0,-21 7 0,21-7 0,-25 9 0,25-9 0,-25 14 0,6-7 0,3 2 0,16-9 0,-21 14 0,21-14 0,0 0-2,-21 3-8,21-3-9,19-3-22,-19 3-2,16-23 2,-16 23-1</inkml:trace>
          <inkml:trace contextRef="#ctx0" brushRef="#br0" timeOffset="-94473.4034">-794 3435 68,'0'0'37,"0"0"1,0 0 2,9 16-20,-9-16-4,0 0-4,0 0-3,0 0-2,0 0-1,0 0-4,0 0-2,0 0 0,0 0 0,30-16 0,-15 12 0,8 1 0,7-1 0,9 3 0,7-5 0,2 5 0,-1-3 0,6 2 0,0 0 0,-3 4 0,3-2 0,0 2 0,-6 0 0,-3-2 0,2 0 0,-7-2 0,0 0 0,-2-1 0,-7-1 0,-7 1 0,-4 1 0,-19 2 0,23-2 0,-23 2 0,0 0 0,0 0 0,11 18-13,-11-18-32,-14 21 0,14-21 1,-21 26-1</inkml:trace>
          <inkml:trace contextRef="#ctx0" brushRef="#br0" timeOffset="-95078.4381">-319 3551 31,'5'-18'33,"-5"18"1,0 0 2,0 0-11,0 0-4,0 0-3,0 0-4,0 0-4,0 0-3,-16 11-1,16-11-2,-14 23 0,10-2 0,-8-2-2,5 7 0,-4-1 0,-1 5 0,5 0-2,3 3 0,-3-1 0,2-4 0,1-2 0,4-3 0,4-2 0,8-1 0,-12-20 0,30 24 0,-10-17 0,1-5 0,5-2 0,-6-9-5,8 6-2,-21-17-4,13 15-12,-17-11-18,-6-3 0,-6 3 1,-5-3 0</inkml:trace>
          <inkml:trace contextRef="#ctx0" brushRef="#br0" timeOffset="-21146.2094">154 4018 33,'0'0'34,"0"0"2,8-16 2,-8 16-9,-17-12-9,17 12-3,0 0-3,0 0-4,0 0-2,0 0-2,0 0-1,2 16-2,-2-16-1,-2 25-2,0-8 0,4 8 0,-4-1 0,2 3 0,0-1 0,2 2 0,-2-3 0,5-4 0,-1-5 0,-4-16 0,1 19 0,-1-19 0,0 0 0,0 0 0,13-32 0,-10 8 0,1-4 0,1-4 0,6 0 0,-4 2 0,2 6 0,-1 3 0,-1 5 0,-7 16 0,18-16 0,-18 16 0,25 2 0,-8 1 0,-1 3 0,0 3 0,0-1 0,2 6 0,-1 4 0,-1 3 0,-5 4 0,-2 3 0,-6 0 0,-3 2 0,2-2 0,0-2 0,-4-5 0,2-3 0,0-18 0,-9 24 0,9-24 0,-5 16 0,5-16 0,0 0 0,0 0-42,0 0-3,19-24 2,-3-1-2</inkml:trace>
          <inkml:trace contextRef="#ctx0" brushRef="#br0" timeOffset="-82694.7298">623 2922 47,'0'0'31,"-19"-9"3,19 9 1,-14 16-17,-8-23-2,22 7-3,-31 3-4,31-3 0,-37 11-2,37-11-2,-39 17 0,25-1-1,-13-5 0,10 3-1,-1-2-1,18-12-1,-23 25 0,23-25 0,-11 16-1,11-16 1,0 0-1,18 24 0,-18-24 0,32 23 0,-11-9 0,5 5 1,-3-1-1,0 3 1,2 0 0,-4 0 0,-5 0 0,-2 2 1,-12-5 0,-7 1-2,-9-1 0,-1-3 0,0-2 0,-1-3 0,-7-3 0,-2-3 0,6-2 0,-3-4 0,22 2-7,-21-9-22,21 9-12,0 0-2,13-21 2,-13 21-1</inkml:trace>
          <inkml:trace contextRef="#ctx0" brushRef="#br0" timeOffset="-103485.919">-1800 3604 88,'-16'-2'36,"16"2"3,0 0-1,0 0-24,-22-11-2,22 11-4,22 4-1,2 1-3,-2-5-1,11 4-1,4-3-1,6-1-2,8 6-7,-7-8-32,0-5 0,-7 2-1,-14-4 1</inkml:trace>
          <inkml:trace contextRef="#ctx0" brushRef="#br0" timeOffset="-104607.9831">-2143 3336 77,'0'0'37,"0"0"0,0 0 2,0 0-22,0 0-4,0 0-3,-5 22-2,5-22-1,-13 26-2,13-26 0,-17 33-5,6-13 0,-1 2 0,-1 0 0,-1 4 0,-2-2 0,1 10 0,-5-2 0,3 4 0,-3-2 0,4-1 0,0-3 0,2-2 0,-2-3 0,4-9 0,12-16 0,-26 26 0,10-12 0,16-14 0,-34 26 0,9-15 0,2 1 0,-3-1 0,3-2 0,0-2 0,0-6 0,4-1 0,-1-5 0,4-2 0,16 7 0,-24-19 0,24 19 0,-23-30 0,14 12 0,2-1 0,3-6 0,3 4 0,1-3 0,1-1 0,-1-1 0,7 3 0,4 2 0,-2 0 0,3 5 0,2-2 0,-14 18 0,34-24 0,-13 13 0,-5 1 0,0 4 0,-16 6 0,30-8 0,-30 8 0,21 0 0,-21 0 0,16 8 0,-16-8 0,14 18 0,-14-18 0,16 21 0,-16-21 0,21 28 0,-9-10 0,-3 1 0,4 2 0,-3 2 0,1 0 0,-1 1 0,-1 1 0,2 0 0,1-4 0,0 0 0,1-2 0,1-3 0,4 1 0,-3-2 0,7-1 0,-3 0 0,4-4 0,-5 1 0,-2-1 0,1-1 0,-17-9 0,23 14 0,-23-14 0,18 7 0,-18-7 0,0 0 0,14-19 0,4 10-39,-18 9-4,10-25-2,-8 10 2</inkml:trace>
          <inkml:trace contextRef="#ctx0" brushRef="#br0" timeOffset="-103795.9366">-1432 3452 58,'11'-24'34,"-11"24"0,2-20 2,-11 3-17,9 17-3,-5-23-3,5 23-2,-11-23-2,11 23-1,-18-17-2,3 15-1,-10-5-1,5 9-2,-10-2-2,6 7 0,-10 0 0,1 5 0,-1 0 0,9 6 0,-3-1 0,3 8 0,1 0 0,3 1 0,3 4 0,7 1 0,4-1 0,0 6 0,4-3 0,1-1 0,9-1 0,-2 1 0,4-4 0,7 2 0,0-2 0,1-7 0,3-3 0,3-1 0,3-1 0,6-4 0,2-5 0,-4-1 0,0-6 0,1-6 0,7 1 0,-5-6 0,-5-1 0,-3-2 0,-6 4 0,-19 10 0,34-16 0,-39 0-14,5 16-29,-16-4-1,16 4 1,-34-5 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2:28.7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A190B0-5506-4CDF-92AA-55E23BBA7AE4}" emma:medium="tactile" emma:mode="ink">
          <msink:context xmlns:msink="http://schemas.microsoft.com/ink/2010/main" type="writingRegion" rotatedBoundingBox="671,7335 24783,6635 25046,15681 933,16381"/>
        </emma:interpretation>
      </emma:emma>
    </inkml:annotationXML>
    <inkml:traceGroup>
      <inkml:annotationXML>
        <emma:emma xmlns:emma="http://www.w3.org/2003/04/emma" version="1.0">
          <emma:interpretation id="{33FD2CB3-FA88-4DEE-BFE9-259BC88AFA5E}" emma:medium="tactile" emma:mode="ink">
            <msink:context xmlns:msink="http://schemas.microsoft.com/ink/2010/main" type="paragraph" rotatedBoundingBox="1711,7305 24783,6635 24834,8367 1761,9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1D7236-1950-427B-9EA2-0D92BAF966DF}" emma:medium="tactile" emma:mode="ink">
              <msink:context xmlns:msink="http://schemas.microsoft.com/ink/2010/main" type="line" rotatedBoundingBox="1711,7305 24783,6635 24834,8367 1761,9037"/>
            </emma:interpretation>
          </emma:emma>
        </inkml:annotationXML>
        <inkml:traceGroup>
          <inkml:annotationXML>
            <emma:emma xmlns:emma="http://www.w3.org/2003/04/emma" version="1.0">
              <emma:interpretation id="{C016688E-8228-4103-B310-2AF3279F1F27}" emma:medium="tactile" emma:mode="ink">
                <msink:context xmlns:msink="http://schemas.microsoft.com/ink/2010/main" type="inkWord" rotatedBoundingBox="1711,7305 3370,7256 3416,8839 1757,8887"/>
              </emma:interpretation>
              <emma:one-of disjunction-type="recognition" id="oneOf0">
                <emma:interpretation id="interp0" emma:lang="en-US" emma:confidence="0.5">
                  <emma:literal>(25/2</emma:literal>
                </emma:interpretation>
                <emma:interpretation id="interp1" emma:lang="en-US" emma:confidence="0">
                  <emma:literal>(22/2</emma:literal>
                </emma:interpretation>
                <emma:interpretation id="interp2" emma:lang="en-US" emma:confidence="0">
                  <emma:literal>(2k</emma:literal>
                </emma:interpretation>
                <emma:interpretation id="interp3" emma:lang="en-US" emma:confidence="0">
                  <emma:literal>(20/2</emma:literal>
                </emma:interpretation>
                <emma:interpretation id="interp4" emma:lang="en-US" emma:confidence="0">
                  <emma:literal>(26/2</emma:literal>
                </emma:interpretation>
              </emma:one-of>
            </emma:emma>
          </inkml:annotationXML>
          <inkml:trace contextRef="#ctx0" brushRef="#br0">-7 27 63,'0'0'34,"0"0"0,0 0 0,-16-8-16,16 8-7,0 0-1,19 8-3,-19-8-1,23 4 0,-23-4 0,39-2-1,-14-3-1,10 1-1,0-3 0,4 4-1,-3-3 0,-1 3 0,-5 3-1,-5 3 0,-4 4-1,-5 4 1,-16-11 1,14 26-2,-14-26 0,-6 30 0,1-14 0,-5 2 0,-8 1 0,-3 4 0,-6 0 0,-3 7 0,-3-1 0,1 7 0,-2 0 0,4-2 0,2-4 0,9-2 0,3-2 0,5-5 0,8 0 0,1-3 0,2-18 0,3 28 0,-3-28 0,11 28 0,-11-28 0,14 26 0,-14-26 0,27 20 0,-10-13 0,1-2 0,3 0 0,4-3 0,5-2 0,2-2 0,-4-3 0,0 2 0,-1-3 0,1 3 0,0-1 0,-1 1 0,-6 1 0,2 2 0,-6-2 0,1 2 0,0 2 0,-18-2 0,24 2 0,-24-2 0,0 0 0,22 0 0,-22 0 0,0 0 0,30-5-8,-25-13-8,20 7-24,-25 11-2,30-24 1,-18 8-1</inkml:trace>
          <inkml:trace contextRef="#ctx0" brushRef="#br0" timeOffset="618.0354">348 156 85,'17'-2'34,"4"2"1,-3-7 1,-2-7-28,17 7 0,-8-11-3,9 9-1,-4-6-1,0 6-1,-6 0-1,-4 2-4,1 10-3,-21-3-21,0 0-10,19 13 1,-19-13-2,0 0 2</inkml:trace>
          <inkml:trace contextRef="#ctx0" brushRef="#br0" timeOffset="408.0234">623 173 28,'0'0'31,"0"0"2,-18 14 1,18-14-9,-23 7-3,16 9-5,-17-12-4,13 17-3,-19-9-3,14 13-1,-14-6-2,4 7-1,1-3-1,0 7-1,0-2 0,4 4 0,0-6 0,2-1-1,5-4 0,3-5-1,6-1-1,5-15-3,0 0-4,0 0-14,-11-19-16,16 1 0,-3-11 0,3-5 1</inkml:trace>
          <inkml:trace contextRef="#ctx0" brushRef="#br0" timeOffset="1203.0689">1172 92 91,'0'0'38,"0"0"-1,-14 20 3,7 1-30,-14-9-1,5 23-1,-13-1-2,3 17-1,-8 1-1,3 15-1,-6 2 1,-1 3-4,-2 1 0,6-2 0,3-3 0,1-8 0,0-9 0,5-11 0,5-6 0,3-13 0,13-5 0,4-16-3,0 0-7,13-16-22,8-4-10,2-1 1,0-3 0,5-1 1</inkml:trace>
          <inkml:trace contextRef="#ctx0" brushRef="#br0" timeOffset="1686.0965">1080 688 79,'20'-2'37,"-20"2"0,21-5 1,3 12-24,-24-7-4,27 4-1,-27-4-2,28 24-1,-28-24-1,12 41-1,-15-19-1,-2 10-1,-8 0 2,-4 3-4,-12-4 0,1 1 0,-2-2 0,2 0 0,1-7 0,4-2 0,4-7 0,19-14 0,-19 23 0,19-23 0,0 0 0,21 1 0,-5-4 0,3-4 0,1 2 0,3-4 0,-1-2 0,7 8 0,-6-1 0,0 4 0,3 2 0,2 3 0,-1 4 0,-4-5 0,3-1 0,-26-3 0,44 0-12,-24-9-30,-20 9-1,19-30 1,-21 9 0</inkml:trace>
          <inkml:trace contextRef="#ctx0" brushRef="#br0" timeOffset="2357.1349">-5-307 80,'-25'13'35,"9"-8"0,0 6 1,5 8-21,-12-9-4,8 20-2,-14 0-1,13 25-1,-12 1-1,5 21 0,-1 8-2,4 18-1,-1 10-3,12 8 0,0-3 0,8-1 0,9-1 0,14-7 0,2-7 0,10-16 0,8-10 0,-1-29-10,13-1-32,3-16 0,-1-23-2,-4-14 2</inkml:trace>
        </inkml:traceGroup>
        <inkml:traceGroup>
          <inkml:annotationXML>
            <emma:emma xmlns:emma="http://www.w3.org/2003/04/emma" version="1.0">
              <emma:interpretation id="{9C7510ED-C359-4CC9-B6B2-56417F33A518}" emma:medium="tactile" emma:mode="ink">
                <msink:context xmlns:msink="http://schemas.microsoft.com/ink/2010/main" type="inkWord" rotatedBoundingBox="4500,7785 6718,7720 6736,8365 4519,8430"/>
              </emma:interpretation>
              <emma:one-of disjunction-type="recognition" id="oneOf1">
                <emma:interpretation id="interp5" emma:lang="en-US" emma:confidence="0.5">
                  <emma:literal>02,</emma:literal>
                </emma:interpretation>
                <emma:interpretation id="interp6" emma:lang="en-US" emma:confidence="0">
                  <emma:literal>02/</emma:literal>
                </emma:interpretation>
                <emma:interpretation id="interp7" emma:lang="en-US" emma:confidence="0">
                  <emma:literal>021</emma:literal>
                </emma:interpretation>
                <emma:interpretation id="interp8" emma:lang="en-US" emma:confidence="0">
                  <emma:literal>027</emma:literal>
                </emma:interpretation>
                <emma:interpretation id="interp9" emma:lang="en-US" emma:confidence="0">
                  <emma:literal>oz.</emma:literal>
                </emma:interpretation>
              </emma:one-of>
            </emma:emma>
          </inkml:annotationXML>
          <inkml:trace contextRef="#ctx0" brushRef="#br0" timeOffset="5062.2896">3963 182 65,'0'0'34,"28"-4"2,-28 4 0,9-19-20,15 21-2,-24-2-1,50-12-4,-25 1-1,15 11-2,-10-5-1,9 6-2,-4-1-1,4 4-1,-5 3 1,-4 0-1,-6 0 0,-4 4 0,-3-3 1,-17-8-2,20 27 0,-22-10 0,-7-1 0,-7 9 0,-5-1 0,-9 6 0,0 5 0,-3 6 0,-8-1 0,4 2 0,0 1 0,0-5 0,9 1 0,8-2 0,-1-6 0,9-4 0,-1-6 0,8-4 0,5-17 0,11 23 0,5-21 0,3-4 0,7-5 0,6 0 0,9-3 0,5 3 0,1-2 0,-1 5 0,-3-1 0,1 5 0,-4 0 0,-3-3 0,0 3 0,-3-4 0,-8-1 0,-3-2 0,-1 1 0,-22 6 0,26-7-5,-26 7-21,-2-17-16,2 17-1,0 0 2,0-16-1</inkml:trace>
          <inkml:trace contextRef="#ctx0" brushRef="#br0" timeOffset="5361.3067">4690 182 68,'-18'-7'37,"18"7"0,-39 28 2,15-7-15,-1 25-11,-19-11-2,12 21-4,-12-5-2,9 7-1,-2-7-1,8-2-1,1-10-1,7-7-1,7-6-1,-2-16-4,14 8-4,2-18-17,-19-21-13,22 2-2,4-13 1,7-5-1</inkml:trace>
          <inkml:trace contextRef="#ctx0" brushRef="#br0" timeOffset="5513.3154">4506 198 83,'0'0'32,"0"0"0,22-2-2,-22 2-35,26-11-25,2 17 0,-28-6-3,46-4 2</inkml:trace>
          <inkml:trace contextRef="#ctx0" brushRef="#br0" timeOffset="3672.2101">2653 400 57,'19'-21'33,"-19"5"1,0 16 1,21-9-17,-29-10-4,8 19-1,-4-16-3,4 16-1,0 0-1,0 0-2,-21-18-1,21 18-1,-25 2-1,25-2-1,-24 14 0,11 2 0,-4 3-2,-3 4 0,-3 5 0,5 7 0,4 6 0,2 3 0,3 1 0,7 5 0,4-6 0,7 1 0,7-4 0,9-10 0,3-6 0,5-9 0,4-13 0,1-6 0,0-8 0,-2-5 0,1-3 0,-4-2 0,-8-2 0,0 2 0,-9 2 0,-6-2 0,1 1 0,-2-3 0,-6-5 0,1-5 0,-6-4 0,-7-7 0,2 2 0,-2 0 0,-1 5 0,-5 4 0,-2 8 0,-8 13 0,4 6 0,-2 8 0,12 19 0,-15-3-40,12-2-2,14-16-1,-16 22 0</inkml:trace>
        </inkml:traceGroup>
        <inkml:traceGroup>
          <inkml:annotationXML>
            <emma:emma xmlns:emma="http://www.w3.org/2003/04/emma" version="1.0">
              <emma:interpretation id="{F49AA1FD-EEEE-497E-AA27-84C29190CCE2}" emma:medium="tactile" emma:mode="ink">
                <msink:context xmlns:msink="http://schemas.microsoft.com/ink/2010/main" type="inkWord" rotatedBoundingBox="7458,7761 9928,7690 9942,8175 7472,8247"/>
              </emma:interpretation>
              <emma:one-of disjunction-type="recognition" id="oneOf2">
                <emma:interpretation id="interp10" emma:lang="en-US" emma:confidence="0.5">
                  <emma:literal>000</emma:literal>
                </emma:interpretation>
                <emma:interpretation id="interp11" emma:lang="en-US" emma:confidence="0">
                  <emma:literal>0000</emma:literal>
                </emma:interpretation>
                <emma:interpretation id="interp12" emma:lang="en-US" emma:confidence="0">
                  <emma:literal>00000</emma:literal>
                </emma:interpretation>
                <emma:interpretation id="interp13" emma:lang="en-US" emma:confidence="0">
                  <emma:literal>090</emma:literal>
                </emma:interpretation>
                <emma:interpretation id="interp14" emma:lang="en-US" emma:confidence="0">
                  <emma:literal>00</emma:literal>
                </emma:interpretation>
              </emma:one-of>
            </emma:emma>
          </inkml:annotationXML>
          <inkml:trace contextRef="#ctx0" brushRef="#br0" timeOffset="6520.3729">5610 280 43,'21'-5'35,"-21"5"1,0 0 1,0 0-11,-6-18-5,6 18-5,0 0-6,0 0-2,-26-12-1,26 12-2,-30 5-1,12 6-1,-1 1 1,-2 8-4,1 4 0,4 4 0,-1 2 0,4 7 0,6 2 0,7-1 0,6 1 0,6-2 0,7-5 0,6-6 0,3-12 0,4-10 0,3-11 0,10-15 0,-3-9 0,0-10 0,-5-6 0,-3-9 0,-6-2 0,-8 3 0,-8 8 0,-12 10 0,-12 9 0,-8 10 0,-6 15 0,-4 11 0,3 15 0,1 2 0,6 10 0,1-9-4,26 13-11,-9-13-26,22-6-1,10-4 0,3-9 1</inkml:trace>
          <inkml:trace contextRef="#ctx0" brushRef="#br0" timeOffset="7416.4242">6732 256 83,'0'0'39,"0"-16"0,0 16 1,-12-19-25,12 19-3,0 0-3,0 0-2,-28 8-2,28-8-1,-30 27-2,12-6-2,-3 0 0,5 5 0,-2-1 0,8 5 0,1 1 0,9-1 0,9 0 0,7-4 0,5-3 0,5-5 0,2-4 0,6-9 0,3-7 0,0-6 0,-3-8 0,-4-5 0,-4-2 0,1 0 0,-8-2 0,-3-1 0,-5-2 0,-10-4 0,-2 1 0,-5 1 0,-8 0 0,-5 4 0,-1 5 0,-6 5 0,-6 9 0,0 8 0,2 6 0,-2 2 0,13 7 0,-2-11 0,21 16-27,0-21-15,0 0-2,0 0 2,30-1-1</inkml:trace>
          <inkml:trace contextRef="#ctx0" brushRef="#br0" timeOffset="8483.4852">7641 222 63,'0'0'36,"0"0"0,0 0-5,0 0-6,-7-15-9,7 15-4,0 0-3,0 0-1,0 0-2,0 0-1,-17-4-2,17 4 0,-20 16-1,20-16-2,-23 31 0,13-8 0,-1 2 0,2 3 0,0-3 0,4 4 0,2 0 0,6-1 0,1-4 0,6-4 0,6-8 0,7-3 0,5-11 0,6-9 0,3-3 0,4-5 0,1-7 0,-3-4 0,-6-2 0,-6-3 0,-6 3 0,-9-1 0,-6 0 0,-8-1 0,-7 3 0,-7 3 0,-5 5 0,-4 5 0,-7 9 0,-3 8 0,-4 4 0,-3 8 0,0 3 0,4-2 0,16 18-5,6-16-37,16-14-2,0 0 1,37 5-2</inkml:trace>
        </inkml:traceGroup>
        <inkml:traceGroup>
          <inkml:annotationXML>
            <emma:emma xmlns:emma="http://www.w3.org/2003/04/emma" version="1.0">
              <emma:interpretation id="{06066ED7-7086-46C5-B5E6-02566BDA79A0}" emma:medium="tactile" emma:mode="ink">
                <msink:context xmlns:msink="http://schemas.microsoft.com/ink/2010/main" type="inkWord" rotatedBoundingBox="10637,7557 11582,7530 11601,8190 10657,8217"/>
              </emma:interpretation>
              <emma:one-of disjunction-type="recognition" id="oneOf3">
                <emma:interpretation id="interp15" emma:lang="en-US" emma:confidence="0.5">
                  <emma:literal>z</emma:literal>
                </emma:interpretation>
                <emma:interpretation id="interp16" emma:lang="en-US" emma:confidence="0">
                  <emma:literal>Z</emma:literal>
                </emma:interpretation>
                <emma:interpretation id="interp17" emma:lang="en-US" emma:confidence="0">
                  <emma:literal>3</emma:literal>
                </emma:interpretation>
                <emma:interpretation id="interp18" emma:lang="en-US" emma:confidence="0">
                  <emma:literal>7</emma:literal>
                </emma:interpretation>
                <emma:interpretation id="interp1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9867.5644">8660 3 61,'-20'3'37,"20"-3"2,-15-2-1,-1-10-17,16 12-5,0 0-5,0 0-2,0 0-2,21 2-2,-21-2-2,42-9 1,-12 0-3,11 4 2,6-4-3,6 2 0,6-2 0,-1 9 0,-5-3 0,-7 5 0,-4-1 0,-10 6 0,-6 4 0,-6 0 0,-20-11 0,9 28 0,-20-2 0,-5 0 0,-10 11 0,-8 5 0,-6 2 0,-8 7 0,-2 2 0,3 2 0,6-3 0,6-3 0,8-5 0,8-7 0,7-5 0,10-6 0,7-8 0,-5-18 0,30 14 0,-3-19 0,3-8 0,12-6 0,4-4 0,5-1 0,2-1 0,2 0 0,-2 6 0,-4 1 0,-6 10 0,-10 6 0,-5 4 0,-1 5 0,-2 0 0,-3 7 0,0-4 0,2 4 0,-1-1 0,2-5 0,0 0 0,-8-8 0,1 5 0,-18-5 0,16-7-37,-16 7-6,-21-13-1,-4 3 0</inkml:trace>
          <inkml:trace contextRef="#ctx0" brushRef="#br0" timeOffset="10249.5862">9431 52 67,'0'0'37,"6"-18"0,-6 18 2,0 0-23,0 0-3,0 0-3,-29 2-2,20 16 0,-13-3-2,4 15-1,-12 0-1,0 14 1,-5 2-5,1 1 0,-1-1 0,3-2 0,2-7 0,7-6 0,2-6 0,21-25 0,-21 25 0,21-25-6,0 0-9,0 0-27,10-23-1,-1 0 1,7-10-1</inkml:trace>
        </inkml:traceGroup>
        <inkml:traceGroup>
          <inkml:annotationXML>
            <emma:emma xmlns:emma="http://www.w3.org/2003/04/emma" version="1.0">
              <emma:interpretation id="{D0880669-80C8-47FF-849A-C2E3CF831378}" emma:medium="tactile" emma:mode="ink">
                <msink:context xmlns:msink="http://schemas.microsoft.com/ink/2010/main" type="inkWord" rotatedBoundingBox="12262,7537 13397,7504 13417,8194 12283,8227"/>
              </emma:interpretation>
              <emma:one-of disjunction-type="recognition" id="oneOf4">
                <emma:interpretation id="interp20" emma:lang="en-US" emma:confidence="0.5">
                  <emma:literal>212</emma:literal>
                </emma:interpretation>
                <emma:interpretation id="interp21" emma:lang="en-US" emma:confidence="0">
                  <emma:literal>2k</emma:literal>
                </emma:interpretation>
                <emma:interpretation id="interp22" emma:lang="en-US" emma:confidence="0">
                  <emma:literal>2/2</emma:literal>
                </emma:interpretation>
                <emma:interpretation id="interp23" emma:lang="en-US" emma:confidence="0">
                  <emma:literal>22/2</emma:literal>
                </emma:interpretation>
                <emma:interpretation id="interp24" emma:lang="en-US" emma:confidence="0">
                  <emma:literal>zit,</emma:literal>
                </emma:interpretation>
              </emma:one-of>
            </emma:emma>
          </inkml:annotationXML>
          <inkml:trace contextRef="#ctx0" brushRef="#br0" timeOffset="11812.6757">10236 38 52,'0'0'36,"0"0"2,0 0-1,0 0-13,0 0-8,13-18-4,4 15-5,-10-13 0,16 11-3,-5-8 0,7 6-1,-3-1-1,8 4 0,0-1-1,2 10 0,-2-3-1,-5 7 1,-7 1-1,-6 6 0,-7 2 1,-5-1 0,-10 6 0,-8 0 1,-8 5-1,-4 2-1,1 0 2,1-2-2,2-2 0,1 0 0,5-3 0,5 0 0,-1-4 0,9-3 0,7-16 0,-7 25 0,7-25 0,3 17 0,-3-17 0,16 9 0,5-14 0,4-2 0,3-4 0,7-1 0,3 0 0,0-1 0,5-1 0,-1 2 0,-3 3 0,-6 4 0,-1 3 0,-4 1 0,-5 4 0,-1-1-2,2 3 0,-8-5-2,-16 0-2,21 5-2,-3 11-7,-18-16-26,0 0-1,0 0 1,0 0 0</inkml:trace>
          <inkml:trace contextRef="#ctx0" brushRef="#br0" timeOffset="12070.6904">10803 13 64,'0'0'36,"-28"0"0,28 0 3,-9 32-25,-21-25-1,14 23-4,-18-9-3,11 9 0,-7-4-2,7 2-2,-1 2-4,-3-14-4,22 14-10,-7-14-23,12-16 0,0 0-1,0 0 0</inkml:trace>
          <inkml:trace contextRef="#ctx0" brushRef="#br0" timeOffset="12270.7019">10640-64 89,'0'0'37,"14"25"0,-14-25 0,0 0-29,4 15-5,-4-15 1,14 16-4,-14-16 0,0 0-3,27 19-2,-27-19-9,26-12-23,-3 14 0,-4-7-1,8 5 1</inkml:trace>
          <inkml:trace contextRef="#ctx0" brushRef="#br0" timeOffset="12611.7214">11218-94 91,'7'28'38,"-16"-10"1,0 5 0,2 12-26,-23-14-3,7 21-3,-12-2-4,-1 10 0,-4-6-1,4 1 0,-4-1 0,5 2-1,1-4 0,8-5-1,6-4-1,4-8-1,6-1-2,10-24-3,3 29-10,-3-29-24,27-16-1,-6 0 0,-2-9 0</inkml:trace>
          <inkml:trace contextRef="#ctx0" brushRef="#br0" timeOffset="12987.7429">11189 351 75,'0'0'39,"22"-13"0,-22 13 1,12-17-26,6 24-2,-18-7-4,19 0-2,-19 0-1,0 0-1,9 26-1,-13-5 0,-5 0-1,-6 9 0,-7-2 1,3 2-3,-8-2 0,5 2 0,0-7 0,5-5 0,17-18 0,-13 17 0,13-17 0,0 0 0,32-2 0,-11-3 0,8 2 0,-1-6-3,14 19-8,-10-8-32,9-4 0,-8 1 0,-3-5 0</inkml:trace>
        </inkml:traceGroup>
        <inkml:traceGroup>
          <inkml:annotationXML>
            <emma:emma xmlns:emma="http://www.w3.org/2003/04/emma" version="1.0">
              <emma:interpretation id="{FA10E2C2-C847-4FDD-B91A-98DF9D0F47C5}" emma:medium="tactile" emma:mode="ink">
                <msink:context xmlns:msink="http://schemas.microsoft.com/ink/2010/main" type="inkWord" rotatedBoundingBox="13871,7499 17535,7392 17556,8129 13892,8236"/>
              </emma:interpretation>
              <emma:one-of disjunction-type="recognition" id="oneOf5">
                <emma:interpretation id="interp25" emma:lang="en-US" emma:confidence="0.5">
                  <emma:literal>25202,</emma:literal>
                </emma:interpretation>
                <emma:interpretation id="interp26" emma:lang="en-US" emma:confidence="0">
                  <emma:literal>2202,</emma:literal>
                </emma:interpretation>
                <emma:interpretation id="interp27" emma:lang="en-US" emma:confidence="0">
                  <emma:literal>2025,</emma:literal>
                </emma:interpretation>
                <emma:interpretation id="interp28" emma:lang="en-US" emma:confidence="0">
                  <emma:literal>252025,</emma:literal>
                </emma:interpretation>
                <emma:interpretation id="interp29" emma:lang="en-US" emma:confidence="0">
                  <emma:literal>22025,</emma:literal>
                </emma:interpretation>
              </emma:one-of>
            </emma:emma>
          </inkml:annotationXML>
          <inkml:trace contextRef="#ctx0" brushRef="#br0" timeOffset="17543.0034">14783-66 35,'-17'0'35,"17"0"1,0 0 2,0 0-9,0 0-7,-14-23-5,14 23-5,0 0-3,0 0-2,0 0-1,26-5-3,-26 5 0,23-10 0,-4 4-3,10 1 0,4-2 0,4 2 0,2-1 0,0 5 0,-4 2 0,-8 5 0,-27-6 0,14 30 0,-30-4 0,-5 11 0,-13 3 0,-8 9 0,-11 4 0,3 2 0,5-3 0,7-4 0,8-10 0,13-6 0,10-9 0,16-7 0,12-11 0,11-9 0,8-4 0,8-6 0,3-2 0,5 0 0,-4 0 0,2 0 0,-2 2 0,-5 4 0,1 4 0,-9 1 0,-8 5 0,-4 0 0,-6 0 0,-21 0 0,25 5 0,-25-5 0,0 0-4,0 0-7,16 9-21,-16-9-12,0 0 2,-21-5-1,21 5 2</inkml:trace>
          <inkml:trace contextRef="#ctx0" brushRef="#br0" timeOffset="17819.0191">15360-73 88,'-26'4'38,"5"10"0,0 5 2,8 14-26,-20-15-3,15 19-4,-17-7-3,14 7-2,-8-9-1,6-5-1,6 1-2,-3-15-4,15 16-8,-11-20-26,16-5-2,0 0 1,-14-34 0</inkml:trace>
          <inkml:trace contextRef="#ctx0" brushRef="#br0" timeOffset="18004.0298">15168-173 105,'0'0'40,"0"0"-1,0 0 1,4-18-32,13 20-3,6-4-3,11-3-5,15 12-12,8-7-24,-6-7 0,2 4 0,-4-8-1</inkml:trace>
          <inkml:trace contextRef="#ctx0" brushRef="#br0" timeOffset="14400.8237">12399-103 98,'0'0'40,"1"18"-1,-1-18 0,0 0-31,0 0-2,0 0-4,18 7-5,7 7-7,-25-14-28,28 14-2,-10-2 0,-1-3-1</inkml:trace>
          <inkml:trace contextRef="#ctx0" brushRef="#br0" timeOffset="14991.8574">12642 340 86,'32'-5'40,"-14"1"0,-1 1 2,10 5-29,-10-15-4,13 17-2,-12-6-2,7 7-1,-8-1-1,3 5 0,-20-9 0,26 22-3,-26-4 0,-5 7 0,-9 1 0,-7 6 0,-1-3 0,0 3 0,0-2 0,-1-4 0,7-5 0,16-21 0,0 0 0,23 9 0,2-16 0,3-10 0,11 20-18,-2-15-25,-3-1-1,-8 5 0,-3-1 1</inkml:trace>
          <inkml:trace contextRef="#ctx0" brushRef="#br0" timeOffset="16271.9307">13765 38 52,'2'-18'37,"-2"18"0,0 0 0,-36-30-14,36 30-8,-24 6-3,13 11-5,-10-13 0,7 17-2,-9-9-1,9 13 0,-1-2-2,3 1 0,-4 1 0,7 1-1,-3 0 1,7 4-1,-1-5 0,5 1 0,-5 1-1,12-4 1,1-2 1,9-7-2,5-6 0,7-4 0,7-6 0,8-3 0,3-7 0,-2-2 0,5-8 0,-8 5 0,-4-4 0,-4-2 0,-11 0 0,-8-1 0,-7-5 0,-7-2 0,-11-6 0,2 2 0,-8 1 0,-3 3 0,-3 4 0,0 6 0,-1 9 0,2 8 0,22 4 0,-37 13-5,37-13-37,-7 28-3,7-28 1,6 23 1</inkml:trace>
          <inkml:trace contextRef="#ctx0" brushRef="#br0" timeOffset="13940.7974">11844-3 73,'0'0'39,"0"0"-1,0 0 3,16-1-24,-12-17-8,26 15 1,-4-13-4,15 10 0,-1-9-2,6 8 0,-3-2-2,2 4 0,-4-1-1,-6 5 0,-10-1 1,-5 4-2,-20-2 0,0 0 0,12 21 0,-17-4 0,-2 3 0,-4 2 0,-5 5 0,-2 1 0,-6 2 0,-5 1 0,1-1 0,3-5 0,-3-1 0,4-1 0,1-5 0,3-4 0,20-14 0,-17 14 0,17-14 0,0 0 0,15 5 0,1-5 0,9 0 0,3-2 0,8 2 0,2-1 0,-2 2 0,-1-1 0,4 2 0,-11-2 0,2 4 0,-12-8-7,1 13-2,-19-9-8,0 0-25,11-16-1,-11 16 1,0 0 0</inkml:trace>
          <inkml:trace contextRef="#ctx0" brushRef="#br0" timeOffset="14237.8144">12395-29 86,'0'0'39,"0"0"0,-25-3 3,27 20-29,-25-10-4,11 21-1,-13-3-4,7 12-1,-6-2 0,4 5 0,-3-6-3,4-1 1,1-5-1,8-8-1,6-5-1,4-15-3,0 0-6,0 0-29,14-31-3,4-4 1,3-11 1</inkml:trace>
          <inkml:trace contextRef="#ctx0" brushRef="#br0" timeOffset="14666.8389">12838-32 88,'-21'15'38,"-4"6"0,-7 4 3,-14-4-31,20 25-1,-20-4-2,9 16-1,-9-9-2,7 6-1,6-6 0,5 0-1,1-7-2,8-10 0,6-6-2,13-26-3,-1 25-3,-3-41-11,4 16-22,21-30-2,-7 6 2,4 2-1</inkml:trace>
        </inkml:traceGroup>
        <inkml:traceGroup>
          <inkml:annotationXML>
            <emma:emma xmlns:emma="http://www.w3.org/2003/04/emma" version="1.0">
              <emma:interpretation id="{AA2C42DB-05A8-4B66-852A-C850737DE50D}" emma:medium="tactile" emma:mode="ink">
                <msink:context xmlns:msink="http://schemas.microsoft.com/ink/2010/main" type="inkWord" rotatedBoundingBox="18235,7154 24793,6963 24834,8367 18276,8558"/>
              </emma:interpretation>
              <emma:one-of disjunction-type="recognition" id="oneOf6">
                <emma:interpretation id="interp30" emma:lang="en-US" emma:confidence="0.5">
                  <emma:literal>002-222)</emma:literal>
                </emma:interpretation>
                <emma:interpretation id="interp31" emma:lang="en-US" emma:confidence="0">
                  <emma:literal>0025-222)</emma:literal>
                </emma:interpretation>
                <emma:interpretation id="interp32" emma:lang="en-US" emma:confidence="0">
                  <emma:literal>002-22÷2)</emma:literal>
                </emma:interpretation>
                <emma:interpretation id="interp33" emma:lang="en-US" emma:confidence="0">
                  <emma:literal>0002-22÷2)</emma:literal>
                </emma:interpretation>
                <emma:interpretation id="interp34" emma:lang="en-US" emma:confidence="0">
                  <emma:literal>0025-22÷2)</emma:literal>
                </emma:interpretation>
              </emma:one-of>
            </emma:emma>
          </inkml:annotationXML>
          <inkml:trace contextRef="#ctx0" brushRef="#br0" timeOffset="40812.3344">20529-384 93,'-23'2'38,"5"1"2,-1 3-3,-6-13-24,25 7-2,-21 3-3,21-3-3,0 0-1,0 0 0,0 0-2,0 0-2,27 0 0,-8 0 0,-1-2 0,3 2 0,9-1 0,-2 1 0,0 0 0,2 1 0,-9 3 0,-1 1 0,-20-5 0,21 18 0,-21-18 0,-2 28 0,-12-11 0,-9 6 0,2 0 0,-5 2 0,4-2 0,7 5 0,-3-7 0,4 3 0,0-1 0,8-5 0,6-2 0,0-16 0,20 15 0,-3-15 0,3-1 0,-1-6 0,8-2 0,3-2 0,5 3 0,-5-3 0,0 6 0,2-2 0,-2 3 0,7 1 0,0 1 0,-5 0 0,-15 2 0,10-2 0,-27 2 0,16-1 0,-16 1 0,0 0 0,0 0-10,0 0-25,0 0-8,-18 8 2,18-8 0</inkml:trace>
          <inkml:trace contextRef="#ctx0" brushRef="#br0" timeOffset="41084.3499">20961-359 58,'0'0'36,"0"0"1,0 0 0,-31 38-11,8-29-10,21 21-3,-28-12-5,11 10-2,-8-9-2,4 4-2,0-7-1,4-2-1,-4-2-2,0-12-4,23 0-7,-32 12-26,32-12-1,-21-22 1,12-3-1</inkml:trace>
          <inkml:trace contextRef="#ctx0" brushRef="#br0" timeOffset="41267.3604">20690-368 99,'0'0'36,"14"23"2,-14-23-1,33 24-29,-15-25-3,10 4-2,7-5-3,3-6-4,4 6-5,-10-10-19,-2-1-10,5 8 1,-16-6-1,4 8 1</inkml:trace>
          <inkml:trace contextRef="#ctx0" brushRef="#br0" timeOffset="41610.38">21279-491 70,'0'0'38,"-2"16"1,2-16 0,-15 40-15,-5-29-9,8 24-4,-18-7-3,5 18-3,-16-1 1,-1 10-6,-2-1 0,-4 4 0,2-3 0,11-1 0,-7-5 0,3-1 0,4-11 0,6-7 0,8-4 0,5-14-2,16-12-7,-21 2-13,21-2-19,20-26-1,-1 3 1,4 2 0</inkml:trace>
          <inkml:trace contextRef="#ctx0" brushRef="#br0" timeOffset="41982.4013">21006 38 97,'15'-5'37,"7"1"3,1 9-7,-23-5-20,38-7-4,-20 2-2,3 9-2,-21-4 0,25 10-1,-25-10 1,-4 32-5,-6-11 0,-15 7 0,-1-2 0,1 8 0,-14-3 0,0 3 0,4-8 0,10-3 0,6-6 0,19-17 0,-11 20 0,11-20 0,25 0 0,-4-4 0,13-3 0,3-3 0,-2-1 0,7 1 0,-1 3 0,-16-7 0,19 19-14,-14-14-29,-14 2-2,-16 7 2,10-19-1</inkml:trace>
          <inkml:trace contextRef="#ctx0" brushRef="#br0" timeOffset="54962.1436">21768-64 98,'0'0'39,"0"0"-1,0 0 0,0 17-27,0-17-8,0 0-1,0 0-3,0 0-5,0 0-23,20-1-9,-20 1-1,0 0 1</inkml:trace>
          <inkml:trace contextRef="#ctx0" brushRef="#br0" timeOffset="55273.1615">22079-106 100,'23'16'40,"-23"-16"0,23-2 1,-23 2-27,0 0-8,0 0-2,0 0-1,0 0-2,0 0-2,0 0-1,0 0-6,0 0-18,0 0-13,0 0-1,0 0-1,0 0 1</inkml:trace>
          <inkml:trace contextRef="#ctx0" brushRef="#br0" timeOffset="55521.1756">22201-138 100,'17'12'39,"-17"-12"0,20-3 1,11 6-30,-31-3-3,27-12-2,-4 3-2,-2 6-2,0-1-1,2-1-3,4 12-5,-27-7-18,0 0-15,19-2 2,-19 2 0,0 0-1</inkml:trace>
          <inkml:trace contextRef="#ctx0" brushRef="#br0" timeOffset="56265.2182">22513-632 99,'0'0'38,"0"0"3,0 0-1,-5 18-27,5-18-4,0 0-1,0 0-3,28 14-3,-28-14-2,25 32 0,-1-10 0,1 10 0,0 7 0,7 8 0,-6 6 0,-3 7 0,4 3 0,-10 7 0,-8 0 0,3 6 0,-10 0 0,-4 1 0,-3-2 0,2 3 0,-10-4 0,6-6 0,0-3 0,-5-3 0,-6-10 0,9-4 0,-8-10 0,4-8 0,1-7 0,3-5 0,-14-6 0,23-12 0,-23 9 0,4-7 0,19-2 0,-20-2 0,20 2 0,-26-5 0,26 5-26,0 0-18,0 0 0,-21-18 0</inkml:trace>
          <inkml:trace contextRef="#ctx0" brushRef="#br0" timeOffset="19235.1001">16496-85 82,'14'-23'39,"-14"23"-2,0 0 2,-18-23-25,18 23-3,-28 4-4,12 6-2,-19-3 1,5 14-3,-9 0 1,3 8-2,3-1 0,8 3-1,8 1 0,6 1 1,11-3-2,12-3 0,13-10 0,7-3 0,10-7 0,6-7 0,-4-5 0,5-6 0,1-4 0,-8-3 0,-7-1 0,-3-1 0,-9-4 0,-5 1 0,-6-3 0,-7 1 0,1-1 0,-6 1 0,-4 2 0,-1 0 0,-7 6 0,12 17 0,-27-23 0,8 16 0,-3 3 0,1 3 0,0 1 0,-4 0 0,25 0-3,-33 0-10,33 0-27,0 0-4,0 0 4,16 1-3</inkml:trace>
          <inkml:trace contextRef="#ctx0" brushRef="#br0" timeOffset="20582.1773">17456-120 66,'-21'-11'35,"21"11"-1,-37 0-5,12-10-8,25 10-6,-34 5-3,34-5-2,-40 16-1,26 7-2,-9-9-1,12 12-2,-5-3 0,9 5-1,-2 2-3,7 0 0,6-2 0,8-4 0,10-6 0,2-4 0,12-9 0,4-8 0,4-8 0,9-6 0,0-10 0,-5-3 0,-8-1 0,-4-3 0,-17 1 0,-10 3 0,-5 4 0,-13 3 0,-12 7 0,-4 6 0,-3 6 0,-9 4 0,10 9 0,-3-6-2,16 22-20,-2-13-21,16-12 0,0 0 1,0 0 1</inkml:trace>
          <inkml:trace contextRef="#ctx0" brushRef="#br0" timeOffset="21619.2366">18282-119 65,'0'0'37,"0"0"-1,0-17 2,0 17-20,0 0-4,-28-18-4,28 18-2,-20 2-2,20-2-1,-32 9-1,32-9-1,-28 16 0,28-16 0,-28 26 0,16-5-1,1-2-2,6 4 0,-2 0 0,3 2 0,-1-1 0,3 1 0,2-6 0,4 1 0,1-3 0,5-1 0,6-4 0,9 1 0,3-6 0,6-4 0,3-5 0,0-1 0,2-6 0,1-3 0,-2-4 0,-5-3 0,-6-2 0,-5-8 0,1-4 0,-5-4 0,-7 2 0,-6-2 0,-12 5 0,-11 3 0,-1 4 0,-9 13 0,-6 5 0,1 7 0,-3 5 0,1 2 0,12 5 0,4-6 0,24 15-11,-5-21-31,25 5-1,-4-9 0,11-3 1</inkml:trace>
          <inkml:trace contextRef="#ctx0" brushRef="#br0" timeOffset="22890.3092">19191-206 83,'-16'0'37,"16"0"0,0 0-5,0 0-14,0-20-6,18 18-3,-18 2-3,39-15 0,-15 2-2,6 8-1,-1-4 0,4 4-1,-5 2-1,-1 3 1,-8 0-2,-19 0 0,25 8 0,-25-8 0,23 11 0,-23-11 0,0 0 0,18 24 0,-18-24 0,-2 27 0,-9-11 0,-1 5 0,-8 3 0,-6 4 0,-1-1 0,1 1 0,-1-3 0,5-1 0,-1-1 0,3-2 0,1-5 0,6 0 0,13-16 0,-17 23 0,17-23 0,-11 21 0,11-21 0,-2 17 0,2-17 0,0 0 0,27 18 0,-1-16 0,3-1 0,4-4 0,13-3 0,2-2 0,6-1 0,6-2 0,-7 1 0,-5 3 0,-6 0 0,-6 1 0,-8 3 0,-10-1 0,-18 4 0,0 0 0,21 6 0,-21-6 0,0 0 0,0 0 0,16 9 0,-16-9-8,0 0-4,0 0-17,0 0-14,0 0 3,3-22-2,-3 22 3</inkml:trace>
          <inkml:trace contextRef="#ctx0" brushRef="#br0" timeOffset="23225.3285">19768-210 60,'0'0'37,"-23"4"0,2 1 3,-7-5-15,12 24-9,-25-11-3,18 18-4,-15-6-3,11 8-1,-1-5-3,8 1-1,8-5-1,5-6 1,0-2-2,7-16 1,0 0-1,0 0-2,0 0-3,0 0-6,23-32-28,-14 13-1,0-4 1,-4 0-1</inkml:trace>
          <inkml:trace contextRef="#ctx0" brushRef="#br0" timeOffset="23412.3391">19555-250 87,'24'-18'36,"-24"18"1,20-19-2,1 17-26,-21 2 0,35-11-3,-12 4-3,5 2-4,9 7-8,-5 0-27,-4-8-1,6 8-1,-15-7 0</inkml:trace>
        </inkml:traceGroup>
      </inkml:traceGroup>
    </inkml:traceGroup>
    <inkml:traceGroup>
      <inkml:annotationXML>
        <emma:emma xmlns:emma="http://www.w3.org/2003/04/emma" version="1.0">
          <emma:interpretation id="{69180A52-DAB2-46FD-9F3A-A854DB6A85D6}" emma:medium="tactile" emma:mode="ink">
            <msink:context xmlns:msink="http://schemas.microsoft.com/ink/2010/main" type="paragraph" rotatedBoundingBox="732,9318 24455,8808 24504,11084 781,11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FC84D3-5EBF-48FF-BBBA-A558E73C71AB}" emma:medium="tactile" emma:mode="ink">
              <msink:context xmlns:msink="http://schemas.microsoft.com/ink/2010/main" type="inkBullet" rotatedBoundingBox="738,9588 928,9584 933,9824 743,9828"/>
            </emma:interpretation>
            <emma:one-of disjunction-type="recognition" id="oneOf7">
              <emma:interpretation id="interp35" emma:lang="en-US" emma:confidence="1">
                <emma:literal>n</emma:literal>
              </emma:interpretation>
              <emma:interpretation id="interp36" emma:lang="en-US" emma:confidence="0">
                <emma:literal>h</emma:literal>
              </emma:interpretation>
              <emma:interpretation id="interp37" emma:lang="en-US" emma:confidence="0">
                <emma:literal>N</emma:literal>
              </emma:interpretation>
              <emma:interpretation id="interp38" emma:lang="en-US" emma:confidence="0">
                <emma:literal>^</emma:literal>
              </emma:interpretation>
              <emma:interpretation id="interp39" emma:lang="en-US" emma:confidence="0">
                <emma:literal>0</emma:literal>
              </emma:interpretation>
            </emma:one-of>
          </emma:emma>
        </inkml:annotationXML>
        <inkml:trace contextRef="#ctx0" brushRef="#br1" timeOffset="69082.9514">-1278 2013 43,'0'0'31,"0"0"3,0 0-1,0 0-12,0 0-5,0 0-4,0 0-3,9 19-2,-9-19 2,-4 25-3,4-25 1,-2 40-2,-1-20 0,1 4-2,-1-3-1,1 0 0,0-3-2,2-18 0,2 23 1,-2-23-1,0 0 1,0 0-1,0 0 1,0 0-1,16-13 0,-16 13 1,10-33-1,-6 12 0,3-4-1,-4 1 1,4-1-1,4 1 0,-2 1 0,-2 5 1,-7 18-2,10-23 2,-10 23 0,0 0-1,18-12 1,-18 12 0,0 0 0,0 0 0,21 18-1,-21-18 1,16 21 3,-16-21-3,18 26 3,-6-8-2,-7-1 1,1 3-1,-3-5 1,1 5 0,-6-5-2,0 1 0,2 0 0,0-16 0,-3 21 0,3-21 0,-2 16 0,2-16 0,0 0 0,0 0-4,0 0-4,0 0-27,0 0-7,5-23 3,-5 23-2</inkml:trace>
      </inkml:traceGroup>
      <inkml:traceGroup>
        <inkml:annotationXML>
          <emma:emma xmlns:emma="http://www.w3.org/2003/04/emma" version="1.0">
            <emma:interpretation id="{26C915C4-643F-44BF-9662-24C35C54C224}" emma:medium="tactile" emma:mode="ink">
              <msink:context xmlns:msink="http://schemas.microsoft.com/ink/2010/main" type="line" rotatedBoundingBox="1261,9307 24455,8808 24471,9551 1277,10050"/>
            </emma:interpretation>
          </emma:emma>
        </inkml:annotationXML>
        <inkml:traceGroup>
          <inkml:annotationXML>
            <emma:emma xmlns:emma="http://www.w3.org/2003/04/emma" version="1.0">
              <emma:interpretation id="{23B00C87-C84E-4619-A721-1AE66E4D9025}" emma:medium="tactile" emma:mode="ink">
                <msink:context xmlns:msink="http://schemas.microsoft.com/ink/2010/main" type="inkWord" rotatedBoundingBox="1265,9484 1360,9482 1369,9886 1274,9888"/>
              </emma:interpretation>
              <emma:one-of disjunction-type="recognition" id="oneOf8">
                <emma:interpretation id="interp40" emma:lang="en-US" emma:confidence="0">
                  <emma:literal>¥</emma:literal>
                </emma:interpretation>
                <emma:interpretation id="interp41" emma:lang="en-US" emma:confidence="0">
                  <emma:literal>f</emma:literal>
                </emma:interpretation>
                <emma:interpretation id="interp42" emma:lang="en-US" emma:confidence="0">
                  <emma:literal>:</emma:literal>
                </emma:interpretation>
                <emma:interpretation id="interp43" emma:lang="en-US" emma:confidence="0">
                  <emma:literal>y</emma:literal>
                </emma:interpretation>
                <emma:interpretation id="interp44" emma:lang="en-US" emma:confidence="0">
                  <emma:literal>=</emma:literal>
                </emma:interpretation>
              </emma:one-of>
            </emma:emma>
          </inkml:annotationXML>
          <inkml:trace contextRef="#ctx0" brushRef="#br1" timeOffset="70984.0601">-743 1939 69,'-14'16'33,"14"-16"-1,0 0-1,-2 17-23,2-17-3,0 0-2,19-5-1,-19 5 0,28-10 0,-28 10 1,22-16-1,-22 16 1,12-19 0,-12 19 0,2-18 0,-2 18 0,0 0 0,-23-14 0,23 14-1,-20-2 0,20 2-1,-17 7 0,17-7 0,0 0-1,0 0 0,-11 16 0,11-16 0,0 0 1,0 0-1,18 3 0,-18-3 1,0 0-1,16-15 1,-16 15-1,0 0 1,8-18-1,-8 18 0,0 0 1,0 0-1,-17 0 0,17 0-2,0 0-1,-9 30-6,9-30-28,-5 19-1,5-19 1,10 21-1</inkml:trace>
          <inkml:trace contextRef="#ctx0" brushRef="#br1" timeOffset="71432.0857">-742 2236 61,'2'19'32,"-2"-19"-2,0 0 3,-16 21-18,16-21-8,0 0 2,0 0 0,0 0-1,0 0-1,23 2-2,-23-2 0,0 0-2,0 0-1,20 7-1,-20-7 0,0 0 0,16-5 0,-16 5 0,0 0-1,0 0 1,8-23 0,-8 23-1,-5-19 1,5 19 0,-11-18 0,11 18 0,0 0 0,-17-14 0,17 14 0,0 0 0,0 0-1,-13 16 1,13-16-1,0 0 1,9 18-2,-9-18-5,23 7-19,-23-7-13,21-7-2,-21 7 2,20-16-3</inkml:trace>
        </inkml:traceGroup>
        <inkml:traceGroup>
          <inkml:annotationXML>
            <emma:emma xmlns:emma="http://www.w3.org/2003/04/emma" version="1.0">
              <emma:interpretation id="{08297997-F3DE-4570-B850-07B08A7AF6DD}" emma:medium="tactile" emma:mode="ink">
                <msink:context xmlns:msink="http://schemas.microsoft.com/ink/2010/main" type="inkWord" rotatedBoundingBox="2728,9454 2770,9453 2776,9755 2735,9756"/>
              </emma:interpretation>
              <emma:one-of disjunction-type="recognition" id="oneOf9">
                <emma:interpretation id="interp45" emma:lang="en-US" emma:confidence="1">
                  <emma:literal>I</emma:literal>
                </emma:interpretation>
                <emma:interpretation id="interp46" emma:lang="en-US" emma:confidence="0">
                  <emma:literal>l</emma:literal>
                </emma:interpretation>
                <emma:interpretation id="interp47" emma:lang="en-US" emma:confidence="0">
                  <emma:literal>1</emma:literal>
                </emma:interpretation>
                <emma:interpretation id="interp48" emma:lang="en-US" emma:confidence="0">
                  <emma:literal>'</emma:literal>
                </emma:interpretation>
                <emma:interpretation id="interp49" emma:lang="en-US" emma:confidence="0">
                  <emma:literal>|</emma:literal>
                </emma:interpretation>
              </emma:one-of>
            </emma:emma>
          </inkml:annotationXML>
          <inkml:trace contextRef="#ctx0" brushRef="#br1" timeOffset="63217.6159">724 1851 41,'0'18'31,"0"-18"4,0 0 0,0 0-14,0 0-2,0 0-6,0 0-3,0 0-2,0 0-2,0 0 0,0 0-2,-4 21 0,4-21-1,-5 16 0,5-16-1,5 28 1,-10-11-1,5 6 1,-4 0 1,1 3-2,1-1-2,2 0 0,-2-4 0,6 0 0,-1-5 0,-3-16 0,4 22 0,-4-22 0,0 0 0,0 0 0,0 0 0,0 0 0,21-7-9,-21 7-32,7-31-2,-5 11 0,-2 1 0</inkml:trace>
        </inkml:traceGroup>
        <inkml:traceGroup>
          <inkml:annotationXML>
            <emma:emma xmlns:emma="http://www.w3.org/2003/04/emma" version="1.0">
              <emma:interpretation id="{EBEDBCE8-4C5C-4014-859E-E7A81513803E}" emma:medium="tactile" emma:mode="ink">
                <msink:context xmlns:msink="http://schemas.microsoft.com/ink/2010/main" type="inkWord" rotatedBoundingBox="4610,9487 4876,9481 4882,9760 4616,9765"/>
              </emma:interpretation>
              <emma:one-of disjunction-type="recognition" id="oneOf10">
                <emma:interpretation id="interp50" emma:lang="en-US" emma:confidence="0">
                  <emma:literal>2</emma:literal>
                </emma:interpretation>
                <emma:interpretation id="interp51" emma:lang="en-US" emma:confidence="0">
                  <emma:literal>z</emma:literal>
                </emma:interpretation>
                <emma:interpretation id="interp52" emma:lang="en-US" emma:confidence="0">
                  <emma:literal>Z</emma:literal>
                </emma:interpretation>
                <emma:interpretation id="interp53" emma:lang="en-US" emma:confidence="0">
                  <emma:literal>•</emma:literal>
                </emma:interpretation>
                <emma:interpretation id="interp54" emma:lang="en-US" emma:confidence="0">
                  <emma:literal>?</emma:literal>
                </emma:interpretation>
              </emma:one-of>
            </emma:emma>
          </inkml:annotationXML>
          <inkml:trace contextRef="#ctx0" brushRef="#br1" timeOffset="64302.6779">2581 1890 42,'0'0'32,"0"0"3,17 3-1,-17-3-13,0 0-3,0 0-5,0 0-4,0 0-2,0 0-1,20-1-1,-20 1-1,15-4 0,-15 4 0,25-5-2,-25 5 1,32 2-1,-32-2-1,28 7 1,-28-7-1,14 15 0,-14-15 0,4 25 0,-9-9 1,-4 1-1,-5 1 3,-1 3-4,-2-5 0,4 0 0,13-16 0,-17 24 0,17-24 0,0 0 0,-13 18 0,13-18 0,0 0 0,25 12 0,-25-12 0,23 11 0,-23-11 0,27 10 0,-4-3 0,-2-5 0,3 9 0,-24-11 0,41 12-30,-25-7-10,-16-5-2,19 9 2,-19-9-2</inkml:trace>
        </inkml:traceGroup>
        <inkml:traceGroup>
          <inkml:annotationXML>
            <emma:emma xmlns:emma="http://www.w3.org/2003/04/emma" version="1.0">
              <emma:interpretation id="{0F04B508-7855-42A4-B4D2-D4F0AC6D83A7}" emma:medium="tactile" emma:mode="ink">
                <msink:context xmlns:msink="http://schemas.microsoft.com/ink/2010/main" type="inkWord" rotatedBoundingBox="6259,9442 6433,9438 6440,9763 6266,9767"/>
              </emma:interpretation>
              <emma:one-of disjunction-type="recognition" id="oneOf11">
                <emma:interpretation id="interp55" emma:lang="en-US" emma:confidence="1">
                  <emma:literal>}</emma:literal>
                </emma:interpretation>
                <emma:interpretation id="interp56" emma:lang="en-US" emma:confidence="0">
                  <emma:literal>3</emma:literal>
                </emma:interpretation>
                <emma:interpretation id="interp57" emma:lang="en-US" emma:confidence="0">
                  <emma:literal>S</emma:literal>
                </emma:interpretation>
                <emma:interpretation id="interp58" emma:lang="en-US" emma:confidence="0">
                  <emma:literal>]</emma:literal>
                </emma:interpretation>
                <emma:interpretation id="interp59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65562.75">4261 1881 61,'0'0'33,"0"0"-2,0 0-6,-2-24-10,2 24-2,0 0-4,30-9-2,-30 9 0,21-9-2,-21 9 1,23-2-2,-23 2 0,16 0-1,-16 0-1,0 0 0,18 9 0,-18-9 0,0 0 0,2 25 0,-2-25 0,-13 21-1,13-21 1,-16 26-1,16-26 0,-17 25-1,17-25 0,-18 15 1,18-15-1,0 0 0,0 0 0,0 0 0,0 0 0,0 0 0,0 0 0,0 0 0,0 0 0,0 0 0,-3 18 0,3-18-1,17 7 1,-17-7 0,27 12 1,-11-5-1,-16-7 3,26 18-2,-26-18 2,16 25-2,-16-25 1,5 31 0,-8-13-2,-3-2 0,-6-1 0,12-15 0,-21 27 0,21-27 0,-23 7 0,23-7 0,-25 0 0,25 0 0,-24-7 0,24 7 0,-22-4 0,22 4 0,-19 0 0,19 0 0,0 0 0,-18 2 0,18-2-17,20 14-23,-20-14-2,24-7 3,-8-7-3</inkml:trace>
        </inkml:traceGroup>
        <inkml:traceGroup>
          <inkml:annotationXML>
            <emma:emma xmlns:emma="http://www.w3.org/2003/04/emma" version="1.0">
              <emma:interpretation id="{1D441E6E-F65C-4F15-A21F-496AF6F49241}" emma:medium="tactile" emma:mode="ink">
                <msink:context xmlns:msink="http://schemas.microsoft.com/ink/2010/main" type="inkWord" rotatedBoundingBox="7448,9346 7711,9340 7720,9751 7457,9756"/>
              </emma:interpretation>
              <emma:one-of disjunction-type="recognition" id="oneOf12">
                <emma:interpretation id="interp60" emma:lang="en-US" emma:confidence="1">
                  <emma:literal>4</emma:literal>
                </emma:interpretation>
                <emma:interpretation id="interp61" emma:lang="en-US" emma:confidence="0">
                  <emma:literal>y</emma:literal>
                </emma:interpretation>
                <emma:interpretation id="interp62" emma:lang="en-US" emma:confidence="0">
                  <emma:literal>TM</emma:literal>
                </emma:interpretation>
                <emma:interpretation id="interp63" emma:lang="en-US" emma:confidence="0">
                  <emma:literal>TV</emma:literal>
                </emma:interpretation>
                <emma:interpretation id="interp64" emma:lang="en-US" emma:confidence="0">
                  <emma:literal>TO</emma:literal>
                </emma:interpretation>
              </emma:one-of>
            </emma:emma>
          </inkml:annotationXML>
          <inkml:trace contextRef="#ctx0" brushRef="#br1" timeOffset="66651.8122">5490 1758 60,'0'0'34,"-2"-16"1,2 16 0,0 0-16,0 0-4,5 16-4,-5-16-2,0 0-1,0 0-1,-16 32-1,16-32-2,-14 30-1,2-15-1,3 3-1,2 0 0,0-3 0,7-15-1,-6 25 0,6-25 1,4 16-1,-4-16 1,0 0-1,25 10 2,-25-10-2,30 0 0,-11-1 0,1-3 0,-1 1 0,2-1 0,2 2 0,-3 1 0,-3-1 0,-17 2 0,25 0 0,-25 0 0,21 2-2,-21-2-2,0 0-2,18 8-2,-18-8-1,0 0-5,0 0-8,0 0-13,0 0-4,1-16 2,-1 16 0</inkml:trace>
          <inkml:trace contextRef="#ctx0" brushRef="#br1" timeOffset="66978.831">5638 1802 52,'0'0'35,"0"0"0,0 0 1,-20-9-15,24 27-4,-4-18-4,-12 26-3,12-26-1,-6 44-2,-4-19 1,10 12-4,-7-6 1,3 4-2,1-3-3,3-2 0,0-7 0,0-2 0,0-21 0,3 21 0,-3-21 0,0 0 0,0 0-6,0 0-5,18 14-21,-18-14-8,0 0 0,0 0 1,0 0-1</inkml:trace>
        </inkml:traceGroup>
        <inkml:traceGroup>
          <inkml:annotationXML>
            <emma:emma xmlns:emma="http://www.w3.org/2003/04/emma" version="1.0">
              <emma:interpretation id="{C77D0271-C571-43A2-A177-98EBFDCCFE7A}" emma:medium="tactile" emma:mode="ink">
                <msink:context xmlns:msink="http://schemas.microsoft.com/ink/2010/main" type="inkWord" rotatedBoundingBox="8650,9148 9794,9123 9806,9645 8661,9670"/>
              </emma:interpretation>
              <emma:one-of disjunction-type="recognition" id="oneOf13">
                <emma:interpretation id="interp65" emma:lang="en-US" emma:confidence="1">
                  <emma:literal>56</emma:literal>
                </emma:interpretation>
                <emma:interpretation id="interp66" emma:lang="en-US" emma:confidence="0">
                  <emma:literal>566</emma:literal>
                </emma:interpretation>
                <emma:interpretation id="interp67" emma:lang="en-US" emma:confidence="0">
                  <emma:literal>56%</emma:literal>
                </emma:interpretation>
                <emma:interpretation id="interp68" emma:lang="en-US" emma:confidence="0">
                  <emma:literal>•56</emma:literal>
                </emma:interpretation>
                <emma:interpretation id="interp69" emma:lang="en-US" emma:confidence="0">
                  <emma:literal>sc.</emma:literal>
                </emma:interpretation>
              </emma:one-of>
            </emma:emma>
          </inkml:annotationXML>
          <inkml:trace contextRef="#ctx0" brushRef="#br1" timeOffset="88667.0715">6865 1565 31,'0'0'30,"0"0"3,0 0-3,0 0-6,0 0-5,-27-16-3,27 16-4,0 0-2,-16 0-2,0-7-1,16 7-2,-23 0-1,23 0-1,-28 2-1,12-2 0,-5 1-1,3 1 1,-1 0-1,1 0-1,1 0 1,17-2 0,-23 0 0,23 0-1,0 0 1,0 0 0,0 0 0,-2 19 0,2-19 0,9 23 0,-6-7 0,6 3-1,-3-3 1,-1 1-1,-2 1 0,1-2 0,-4-16 0,10 22 1,-10-22-1,16 13 0,-16-13 0,16 2 0,-16-2 0,27 7 0,-11 0 0,-16-7 0,24 26 0,-13-9 0,-4 5 0,-2 2 1,-3-1-1,-4 0 0,-5-4 0,-2-1 2,9-18-2,-30 24 0,14-15 0,-1-7 0,-1 0 0,2-8 0,16 6-6,-28-19-1,28 19-7,-11-16-21,11 16-6,4-24 0,-4 24 0</inkml:trace>
          <inkml:trace contextRef="#ctx0" brushRef="#br1" timeOffset="88675.072">7768 1665 36,'0'0'31,"0"0"3,0 0 1,-17-12-14,17 12-1,0 0-6,-13 15-3,13-15-2,0 0-1,-28 13-2,28-13-1,-19 21-2,19-21 0,-23 28 0,10-7-1,-4 2-1,3 2 1,-2 1-1,-2 4 0,2 0 0,7-1 0,1 0 2,4-3-2,4-3 2,4-2-3,4-5 0,8-8 0,-16-8 0,30 9 0,-10-10 0,-4-3 0,-16 4 0,28-18 0,-28 18 0,16-15 0,-16 15 0,5-18 0,-5 18-3,-12-16 3,12 16 0,-27-7 1,27 7-1,-32 4-1,32-4 0,-30 7-2,30-7 0,-17 5-11,17-5-25,19-3-3,-3-6 2,11 0-2</inkml:trace>
        </inkml:traceGroup>
        <inkml:traceGroup>
          <inkml:annotationXML>
            <emma:emma xmlns:emma="http://www.w3.org/2003/04/emma" version="1.0">
              <emma:interpretation id="{2C1618B0-D7D0-4881-A2F7-E81B366617FA}" emma:medium="tactile" emma:mode="ink">
                <msink:context xmlns:msink="http://schemas.microsoft.com/ink/2010/main" type="inkWord" rotatedBoundingBox="10864,9240 11214,9233 11226,9760 10876,9768"/>
              </emma:interpretation>
              <emma:one-of disjunction-type="recognition" id="oneOf14">
                <emma:interpretation id="interp70" emma:lang="en-US" emma:confidence="1">
                  <emma:literal>L</emma:literal>
                </emma:interpretation>
                <emma:interpretation id="interp71" emma:lang="en-US" emma:confidence="0">
                  <emma:literal>y</emma:literal>
                </emma:interpretation>
                <emma:interpretation id="interp72" emma:lang="en-US" emma:confidence="0">
                  <emma:literal>R</emma:literal>
                </emma:interpretation>
                <emma:interpretation id="interp73" emma:lang="en-US" emma:confidence="0">
                  <emma:literal>x</emma:literal>
                </emma:interpretation>
                <emma:interpretation id="interp74" emma:lang="en-US" emma:confidence="0">
                  <emma:literal>+</emma:literal>
                </emma:interpretation>
              </emma:one-of>
            </emma:emma>
          </inkml:annotationXML>
          <inkml:trace contextRef="#ctx0" brushRef="#br1" timeOffset="88686.0726">8866 1987 95,'-19'0'37,"19"0"2,0 0-1,-5-22-30,26 21-2,-2-12-3,15 3 0,5-1-2,3-1-5,9 14-11,-1-6-23,-12 1 0,-4 8 0,-13-3-1</inkml:trace>
          <inkml:trace contextRef="#ctx0" brushRef="#br1" timeOffset="88682.0724">8953 1691 83,'0'0'37,"0"0"0,0 0 1,0 0-26,0 0-4,0 0-2,0 0-2,33-17-1,-10 3-1,6 5 1,-3-2-1,1 6-1,-6 2 1,-4 6 0,-17-3 0,11 25 0,-20-2 0,-9 8 0,-4 4 0,0 6 0,-1 1-1,-1 4 1,3-4-2,3 2 0,4-4 0,7-3 0,1-5 0,5-4 0,2-5 0,-1-8 0,0-15 0,9 18 0,-9-18 0,0 0 0,23 5-8,-28-24-11,5 19-21,9-18-2,-9 18 1,-7-19 1</inkml:trace>
        </inkml:traceGroup>
        <inkml:traceGroup>
          <inkml:annotationXML>
            <emma:emma xmlns:emma="http://www.w3.org/2003/04/emma" version="1.0">
              <emma:interpretation id="{C79E1DDA-FD0B-45EC-B6E6-8CB146943F25}" emma:medium="tactile" emma:mode="ink">
                <msink:context xmlns:msink="http://schemas.microsoft.com/ink/2010/main" type="inkWord" rotatedBoundingBox="12570,9201 12964,9192 12974,9634 12579,9643"/>
              </emma:interpretation>
              <emma:one-of disjunction-type="recognition" id="oneOf15">
                <emma:interpretation id="interp75" emma:lang="en-US" emma:confidence="1">
                  <emma:literal>8</emma:literal>
                </emma:interpretation>
                <emma:interpretation id="interp76" emma:lang="en-US" emma:confidence="0">
                  <emma:literal>•</emma:literal>
                </emma:interpretation>
                <emma:interpretation id="interp77" emma:lang="en-US" emma:confidence="0">
                  <emma:literal>W</emma:literal>
                </emma:interpretation>
                <emma:interpretation id="interp78" emma:lang="en-US" emma:confidence="0">
                  <emma:literal>g</emma:literal>
                </emma:interpretation>
                <emma:interpretation id="interp79" emma:lang="en-US" emma:confidence="0">
                  <emma:literal>w</emma:literal>
                </emma:interpretation>
              </emma:one-of>
            </emma:emma>
          </inkml:annotationXML>
          <inkml:trace contextRef="#ctx0" brushRef="#br1" timeOffset="88696.0732">10686 1707 42,'16'2'34,"-16"-2"2,0 0 0,0 0-9,-16-16-9,16 16-4,0 0-5,0 0-2,-21-9-1,21 9-1,-16 6-2,16-6 0,-23 15-1,23-15 0,-24 25-1,15-7 0,2-1-1,1 1 1,6-1-1,6 1 0,1-2 0,0 1 0,-7-17 0,23 28 1,-6-15-1,5-3 0,-7 2 0,1 1 0,-16-13 1,34 24-1,-13-11 0,-5-1 1,-16-12 2,21 21-1,-21-21-2,-2 23 0,2-23 0,-23 14 0,2-12 0,-5-2 0,-4 0 0,-2 0 0,4-2 0,-1-5 0,10 5 0,19 2 0,-26-14 0,26 14 0,0-21-3,0 21 2,30-33-2,-4 8 2,1-1 1,4-6 0,-1 0 0,4-1-1,5-2 1,-2 2 0,-7 3 1,-4 2-1,-5 5 0,-1 5 0,-2 2 0,-18 16 1,17-21 0,-17 21-1,0 0-1,-16-14-1,16 14-3,-35 0-7,17 4-27,-6 4-3,-6 0 2,7 2-2</inkml:trace>
        </inkml:traceGroup>
        <inkml:traceGroup>
          <inkml:annotationXML>
            <emma:emma xmlns:emma="http://www.w3.org/2003/04/emma" version="1.0">
              <emma:interpretation id="{1ECDCCD4-0490-444F-A26A-FCA442DAEDFA}" emma:medium="tactile" emma:mode="ink">
                <msink:context xmlns:msink="http://schemas.microsoft.com/ink/2010/main" type="inkWord" rotatedBoundingBox="14342,9279 14590,9274 14598,9650 14350,9655"/>
              </emma:interpretation>
              <emma:one-of disjunction-type="recognition" id="oneOf16">
                <emma:interpretation id="interp80" emma:lang="en-US" emma:confidence="1">
                  <emma:literal>q</emma:literal>
                </emma:interpretation>
                <emma:interpretation id="interp81" emma:lang="en-US" emma:confidence="0">
                  <emma:literal>9</emma:literal>
                </emma:interpretation>
                <emma:interpretation id="interp82" emma:lang="en-US" emma:confidence="0">
                  <emma:literal>g</emma:literal>
                </emma:interpretation>
                <emma:interpretation id="interp83" emma:lang="en-US" emma:confidence="0">
                  <emma:literal>a</emma:literal>
                </emma:interpretation>
                <emma:interpretation id="interp84" emma:lang="en-US" emma:confidence="0">
                  <emma:literal>of</emma:literal>
                </emma:interpretation>
              </emma:one-of>
            </emma:emma>
          </inkml:annotationXML>
          <inkml:trace contextRef="#ctx0" brushRef="#br1" timeOffset="88704.0736">12459 1716 56,'17'-9'34,"-17"9"1,0 0-1,0 0-15,-23-28-5,23 28-4,-24-5-3,24 5-1,-38 3-2,38-3 0,-31 14-2,15-1 0,16-13 0,-20 21-1,20-21 0,-10 23 0,10-23 0,0 0 0,23 14-1,-7-20 1,3-1-1,6-3 0,3-4 1,-7 1-1,2 1 1,-3 2 0,-20 10 0,28-9 1,-28 9 0,0 0 1,-4 28 0,1-7-1,-6 0 2,4 7-4,-4 2 0,5 2 0,-1-2 0,-2-2 0,9-4 0,-4-1 0,2-4 0,2-3 0,-1 0 0,-1-16 0,2 23 0,-2-23 0,13 26 0,-13-26-21,19 0-19,-3 2-1,3-9-2,6-4 1</inkml:trace>
        </inkml:traceGroup>
        <inkml:traceGroup>
          <inkml:annotationXML>
            <emma:emma xmlns:emma="http://www.w3.org/2003/04/emma" version="1.0">
              <emma:interpretation id="{E1E2725E-7538-45C2-9DFA-366BBB9EEAE7}" emma:medium="tactile" emma:mode="ink">
                <msink:context xmlns:msink="http://schemas.microsoft.com/ink/2010/main" type="inkWord" rotatedBoundingBox="15661,9421 16024,9413 16031,9733 15667,9741"/>
              </emma:interpretation>
              <emma:one-of disjunction-type="recognition" id="oneOf17">
                <emma:interpretation id="interp85" emma:lang="en-US" emma:confidence="1">
                  <emma:literal>10</emma:literal>
                </emma:interpretation>
                <emma:interpretation id="interp86" emma:lang="en-US" emma:confidence="0">
                  <emma:literal>no</emma:literal>
                </emma:interpretation>
                <emma:interpretation id="interp87" emma:lang="en-US" emma:confidence="0">
                  <emma:literal>10.</emma:literal>
                </emma:interpretation>
                <emma:interpretation id="interp88" emma:lang="en-US" emma:confidence="0">
                  <emma:literal>100</emma:literal>
                </emma:interpretation>
                <emma:interpretation id="interp89" emma:lang="en-US" emma:confidence="0">
                  <emma:literal>no.</emma:literal>
                </emma:interpretation>
              </emma:one-of>
            </emma:emma>
          </inkml:annotationXML>
          <inkml:trace contextRef="#ctx0" brushRef="#br1" timeOffset="93938.373">13668 1842 55,'0'0'34,"17"-1"0,-17 1-7,0 0-7,0 0-3,0 0-4,0 0-4,0 0 0,-5 26-2,5-26 0,-5 26-2,5-26-1,-6 37 0,3-16 0,-1 9-2,-3-3 0,4 1 0,-3-4-2,3 1 0,-1-6 0,3-1 0,1-18 0,0 16 0,0-16 0,0 0 0,0 0-5,16-32-2,-1 27-6,-16-15-25,8 1-3,0 0 0,-4-2 0</inkml:trace>
          <inkml:trace contextRef="#ctx0" brushRef="#br1" timeOffset="94530.4068">13841 1899 34,'0'0'28,"16"-7"2,-16 7-8,0 0-7,0 0 0,0 0-4,0 0 0,0 0-1,0 0-2,0 0-1,0 0 0,0 0-1,0 0 0,0 0 0,0 0-2,-8 15 0,8-15-1,-1 20 0,1-20-1,-2 28-1,2-28 0,3 26 0,-3-26-1,15 23 1,-15-23-1,23 18 2,-23-18-1,24 7 0,-24-7-1,27-4 1,-27 4-1,23-16 1,-23 16 0,10-31-3,-3 10 2,0-4 1,-1-1-1,-3 3 0,-1 0 0,-6 4 0,4 19 0,-7-25 0,7 25 0,-17-5 1,17 5-1,-28 9 0,10-2 0,2 1 0,0-2-3,16-6-5,-26 10-19,26-10-13,0 0 1,0 0 0,17 7-2</inkml:trace>
        </inkml:traceGroup>
        <inkml:traceGroup>
          <inkml:annotationXML>
            <emma:emma xmlns:emma="http://www.w3.org/2003/04/emma" version="1.0">
              <emma:interpretation id="{3C734C8F-7F5C-49F2-B37C-F62CE2B85252}" emma:medium="tactile" emma:mode="ink">
                <msink:context xmlns:msink="http://schemas.microsoft.com/ink/2010/main" type="inkWord" rotatedBoundingBox="16979,9359 17157,9355 17163,9617 16985,9621"/>
              </emma:interpretation>
              <emma:one-of disjunction-type="recognition" id="oneOf18">
                <emma:interpretation id="interp90" emma:lang="en-US" emma:confidence="0">
                  <emma:literal>"</emma:literal>
                </emma:interpretation>
                <emma:interpretation id="interp91" emma:lang="en-US" emma:confidence="0">
                  <emma:literal>Y</emma:literal>
                </emma:interpretation>
                <emma:interpretation id="interp92" emma:lang="en-US" emma:confidence="0">
                  <emma:literal>y</emma:literal>
                </emma:interpretation>
                <emma:interpretation id="interp93" emma:lang="en-US" emma:confidence="0">
                  <emma:literal>^</emma:literal>
                </emma:interpretation>
                <emma:interpretation id="interp94" emma:lang="en-US" emma:confidence="0">
                  <emma:literal>V</emma:literal>
                </emma:interpretation>
              </emma:one-of>
            </emma:emma>
          </inkml:annotationXML>
          <inkml:trace contextRef="#ctx0" brushRef="#br1" timeOffset="95453.4597">14970 1756 44,'0'0'30,"0"0"4,0 0-1,-5 21-12,5-21-5,0 0-3,0 0-3,4 29 0,-4-29-1,-2 26-2,2-26-1,-5 30-2,1-14-2,4 1 0,0-17-2,-5 28 1,5-28-1,2 21 0,-2-21 0,0 0-1,0 0-1,15 7-3,-15-7-2,0 0-13,6-15-20,-6 15 1,0 0 0,0-20-1</inkml:trace>
          <inkml:trace contextRef="#ctx0" brushRef="#br1" timeOffset="95862.4831">15112 1784 41,'0'0'32,"0"0"2,0 0 0,0 0-15,0 0-1,0 0-4,15 16-2,-15-16-2,-1 16-2,1-16-1,-9 25-1,9-25-2,-4 33 0,1-17-2,5 3 0,-4-3 0,4 0-1,-2-16 0,5 24 0,-5-24 0,0 0-1,10 22 0,-10-22 0,0 0-2,0 0-3,6 26-8,-6-26-27,0 0-1,0 0 0,-18 2 0</inkml:trace>
        </inkml:traceGroup>
        <inkml:traceGroup>
          <inkml:annotationXML>
            <emma:emma xmlns:emma="http://www.w3.org/2003/04/emma" version="1.0">
              <emma:interpretation id="{5559224B-A33A-4B12-A92A-E560E7D851A9}" emma:medium="tactile" emma:mode="ink">
                <msink:context xmlns:msink="http://schemas.microsoft.com/ink/2010/main" type="inkWord" rotatedBoundingBox="18292,9231 18746,9221 18751,9450 18297,9460"/>
              </emma:interpretation>
              <emma:one-of disjunction-type="recognition" id="oneOf19">
                <emma:interpretation id="interp95" emma:lang="en-US" emma:confidence="0">
                  <emma:literal>22</emma:literal>
                </emma:interpretation>
                <emma:interpretation id="interp96" emma:lang="en-US" emma:confidence="0">
                  <emma:literal>12</emma:literal>
                </emma:interpretation>
                <emma:interpretation id="interp97" emma:lang="en-US" emma:confidence="0">
                  <emma:literal>72</emma:literal>
                </emma:interpretation>
                <emma:interpretation id="interp98" emma:lang="en-US" emma:confidence="0">
                  <emma:literal>112</emma:literal>
                </emma:interpretation>
                <emma:interpretation id="interp99" emma:lang="en-US" emma:confidence="0">
                  <emma:literal>"2</emma:literal>
                </emma:interpretation>
              </emma:one-of>
            </emma:emma>
          </inkml:annotationXML>
          <inkml:trace contextRef="#ctx0" brushRef="#br1" timeOffset="96880.5413">16263 1646 57,'12'-18'34,"-12"18"-3,19 0-4,-19 0-4,0 0-6,0 0-3,0 0-4,0 0-2,0 0-1,0 0-1,0 0-1,16 5-1,-16-5-1,7 21 0,-3-5-1,-6 0 0,2 3 0,4 1-2,-3 1 0,1 0 0,3-2 0,-5-1 0,0-18 0,4 24 0,-4-24 0,3 16 0,-3-16-2,0 0-5,6-19-11,1 3-22,2-2-2,-2-4 1,3 2-1</inkml:trace>
          <inkml:trace contextRef="#ctx0" brushRef="#br1" timeOffset="97351.5682">16529 1647 34,'21'-10'32,"-21"10"4,28-12-2,-8 13-9,-20-1-3,28-3-7,-28 3-3,25 0-2,-25 0-2,16 9-2,-16-9-1,2 21 0,-2-21-2,-2 26 0,2-26-1,-11 33 1,-1-17-3,3 4 0,9-20 0,-23 29 0,23-29 0,-19 25 0,19-25 0,-23 21 0,23-21 0,0 0 0,-14 18 0,14-18 0,0 0 0,15 7 0,-15-7 0,29 0 0,-13 0 0,3-2 0,0 2 0,-1 0 0,-18 0 0,23 2 0,-23-2 0,0 0-7,26-2-33,-26 2-3,0 0 1,0 0-1</inkml:trace>
        </inkml:traceGroup>
        <inkml:traceGroup>
          <inkml:annotationXML>
            <emma:emma xmlns:emma="http://www.w3.org/2003/04/emma" version="1.0">
              <emma:interpretation id="{63A5119A-5116-4802-A003-47BC27C7D441}" emma:medium="tactile" emma:mode="ink">
                <msink:context xmlns:msink="http://schemas.microsoft.com/ink/2010/main" type="inkWord" rotatedBoundingBox="19449,9040 20756,9012 20765,9411 19457,9439"/>
              </emma:interpretation>
              <emma:one-of disjunction-type="recognition" id="oneOf20">
                <emma:interpretation id="interp100" emma:lang="en-US" emma:confidence="0">
                  <emma:literal>1314</emma:literal>
                </emma:interpretation>
                <emma:interpretation id="interp101" emma:lang="en-US" emma:confidence="0">
                  <emma:literal>134</emma:literal>
                </emma:interpretation>
                <emma:interpretation id="interp102" emma:lang="en-US" emma:confidence="0">
                  <emma:literal>13.4</emma:literal>
                </emma:interpretation>
                <emma:interpretation id="interp103" emma:lang="en-US" emma:confidence="0">
                  <emma:literal>1304</emma:literal>
                </emma:interpretation>
                <emma:interpretation id="interp104" emma:lang="en-US" emma:confidence="0">
                  <emma:literal>1344</emma:literal>
                </emma:interpretation>
              </emma:one-of>
            </emma:emma>
          </inkml:annotationXML>
          <inkml:trace contextRef="#ctx0" brushRef="#br1" timeOffset="99546.6937">18365 1479 30,'0'0'32,"0"0"1,0 0-2,0 0-5,3 16-4,-3-16-6,0 0-3,0 0-3,-12 21-2,12-21-2,-5 22-1,5-22-1,-6 30-2,3-12 0,3 1-1,0-1 0,0-2-1,0-16 1,5 24-1,-5-24-1,0 0-1,4 18-3,-4-18-3,0 0-9,0 0-22,0 0-1,0 0 1,0 0-1</inkml:trace>
          <inkml:trace contextRef="#ctx0" brushRef="#br1" timeOffset="100039.722">18522 1414 67,'0'0'36,"0"0"1,0 0 2,19 14-23,-19-14-2,0 0-4,0 0-2,0 0-1,0 0-1,-7 24-2,7-24 0,-9 27-2,9-27 0,-8 33 1,1-15-3,3 1 0,4-19 0,-7 26 0,7-26 0,-2 21 0,2-21 0,0 0 0,0 0 0,21 11 0,-21-11 0,27-9 0,-11 0 0,1 2 0,3-1 0,-2-1 0,-18 9 0,33-14 0,-33 14 0,25-9 0,-25 9 0,17-2 0,-17 2 0,0 0-5,23 9 0,-23-9-4,16 9-5,-16-9-23,0 0-5,0 0 2,0 0 0</inkml:trace>
          <inkml:trace contextRef="#ctx0" brushRef="#br1" timeOffset="100379.7414">18672 1449 63,'0'0'37,"0"0"1,0 0 2,-5-18-21,14 34-3,-9-16-4,-11 21-3,11-21-2,-12 35-1,3-12-2,5 11-2,-5-1 0,2 2-2,-1-2 0,0 3 0,3-5 0,3-3 0,1-3 0,1-25 0,10 30-2,-10-30-20,13-18-19,6 1-1,-1-10 1,-1-8-2</inkml:trace>
          <inkml:trace contextRef="#ctx0" brushRef="#br1" timeOffset="98155.6142">17440 1495 60,'0'0'34,"0"0"0,0 0 1,23 10-19,-23-10-3,-4 16-1,4-16-4,-5 28 0,5-28-2,-5 40 0,-4-17-2,7 7-1,-3-5-2,1 3 1,3-4-1,2-2-1,-4-3 0,3-19 0,3 24-1,-3-24-2,0 0-3,0 0-7,18-10-24,-18 10-4,16-26 2,-6 10-1</inkml:trace>
          <inkml:trace contextRef="#ctx0" brushRef="#br1" timeOffset="98858.6544">17691 1528 62,'0'0'33,"0"0"-1,0 0 2,8-25-21,10 31-3,-18-6-3,23-4-1,-23 4-1,21-2 0,-21 2 0,25 0-1,-25 0 0,0 0 0,0 0 0,9 27-1,-9-27-1,-16 26 1,0-14-1,16-12-1,-27 28 0,27-28 0,-24 22 0,24-22-1,-16 10 0,16-10 0,0 0 1,0 0-1,0 0 0,0 0 0,0 0 0,0 0 1,0 0-1,0 0 0,23 19 0,-7-13 0,-16-6 0,26 17 0,-26-17 0,25 21 0,-25-21 1,2 30 0,-2-30-1,-18 30 1,18-30 0,-25 26 0,9-17 0,0-2 0,-1-1-1,17-6 1,-21 0-1,21 0 0,-16-4 0,16 4 0,0 0-2,-18-7-3,18 7-1,0 0-5,0 0-12,0 0-18,18-2 1,-18 2-1,21-14 3</inkml:trace>
        </inkml:traceGroup>
        <inkml:traceGroup>
          <inkml:annotationXML>
            <emma:emma xmlns:emma="http://www.w3.org/2003/04/emma" version="1.0">
              <emma:interpretation id="{ACFAF480-DC30-48DA-ACBD-F79C7E3BC543}" emma:medium="tactile" emma:mode="ink">
                <msink:context xmlns:msink="http://schemas.microsoft.com/ink/2010/main" type="inkWord" rotatedBoundingBox="21480,9034 21535,9033 21541,9288 21485,9289"/>
              </emma:interpretation>
              <emma:one-of disjunction-type="recognition" id="oneOf21">
                <emma:interpretation id="interp105" emma:lang="en-US" emma:confidence="0">
                  <emma:literal>L</emma:literal>
                </emma:interpretation>
                <emma:interpretation id="interp106" emma:lang="en-US" emma:confidence="0">
                  <emma:literal>'</emma:literal>
                </emma:interpretation>
                <emma:interpretation id="interp107" emma:lang="en-US" emma:confidence="0">
                  <emma:literal>6</emma:literal>
                </emma:interpretation>
                <emma:interpretation id="interp108" emma:lang="en-US" emma:confidence="0">
                  <emma:literal>I</emma:literal>
                </emma:interpretation>
                <emma:interpretation id="interp109" emma:lang="en-US" emma:confidence="0">
                  <emma:literal>C</emma:literal>
                </emma:interpretation>
              </emma:one-of>
            </emma:emma>
          </inkml:annotationXML>
          <inkml:trace contextRef="#ctx0" brushRef="#br1" timeOffset="101039.7792">19488 1431 62,'0'0'35,"0"0"1,0 0-7,0 0-6,-6 18-7,6-18-4,-3 16-2,3-16-2,-7 26-2,-2-8-2,5 10-1,1-5-1,3 3-1,-2-5 0,7 2 0,-5-4-2,0-19 0,4 28-2,-4-28-4,16 9-10,-16-9-23,17-21-2,-17 21 2,14-37-1</inkml:trace>
        </inkml:traceGroup>
        <inkml:traceGroup>
          <inkml:annotationXML>
            <emma:emma xmlns:emma="http://www.w3.org/2003/04/emma" version="1.0">
              <emma:interpretation id="{3DC10351-CEB7-4A28-A207-4D7EFB1F25F4}" emma:medium="tactile" emma:mode="ink">
                <msink:context xmlns:msink="http://schemas.microsoft.com/ink/2010/main" type="inkWord" rotatedBoundingBox="21612,8965 24458,8903 24467,9356 21622,9417"/>
              </emma:interpretation>
              <emma:one-of disjunction-type="recognition" id="oneOf22">
                <emma:interpretation id="interp110" emma:lang="en-US" emma:confidence="0">
                  <emma:literal>516...</emma:literal>
                </emma:interpretation>
                <emma:interpretation id="interp111" emma:lang="en-US" emma:confidence="0">
                  <emma:literal>5160.</emma:literal>
                </emma:interpretation>
                <emma:interpretation id="interp112" emma:lang="en-US" emma:confidence="0">
                  <emma:literal>516-0.</emma:literal>
                </emma:interpretation>
                <emma:interpretation id="interp113" emma:lang="en-US" emma:confidence="0">
                  <emma:literal>5-160.</emma:literal>
                </emma:interpretation>
                <emma:interpretation id="interp114" emma:lang="en-US" emma:confidence="0">
                  <emma:literal>510...</emma:literal>
                </emma:interpretation>
              </emma:one-of>
            </emma:emma>
          </inkml:annotationXML>
          <inkml:trace contextRef="#ctx0" brushRef="#br1" timeOffset="105807.0519">21759 1625 73,'0'0'35,"0"0"-1,0 0 0,-19 0-25,19 0-5,0 0-1,0 0-2,0 0-1,0 0-1,0 0-6,19-11-26,-19 11 0,18 0 0,0 7-2</inkml:trace>
          <inkml:trace contextRef="#ctx0" brushRef="#br1" timeOffset="105976.0615">21950 1642 71,'19'7'32,"-19"-7"-1,0 0-1,22 0-29,1-2-6,-6 6-19,3-22-6,18 24-1,-8-24 0</inkml:trace>
          <inkml:trace contextRef="#ctx0" brushRef="#br1" timeOffset="106144.0711">22435 1626 85,'0'0'36,"0"0"0,-16-3 1,16 3-30,0 0-3,0 0-6,0 0-18,8 24-16,-8-24 0,5 16-1,-5-16 2</inkml:trace>
          <inkml:trace contextRef="#ctx0" brushRef="#br1" timeOffset="101410.8004">19706 1430 58,'0'0'37,"0"0"0,-24-4 2,8 0-13,9 22-13,-13-20-3,19 18-2,1-16-3,-8 23 0,8-23-2,6 21 0,-6-21-1,12 25 0,-12-25 0,23 28 0,-12-12-1,1-1 1,-12-15-2,21 36 0,-8-21 0,-1 5 0,-10-3 0,-1 1 0,-2-1 0,-10-1 0,11-16 0,-19 27 0,-2-17 0,1-3 0,1-3 0,-4-8 0,23 4 0,-25-23-3,25 23-6,-14-40-7,32 21-20,-10-6-7,6-3 2,4 1 0</inkml:trace>
          <inkml:trace contextRef="#ctx0" brushRef="#br1" timeOffset="101675.8156">19708 1410 54,'-23'2'37,"23"-2"-1,0 0 1,0 0-14,0 0-8,0 0-4,18-9-3,-18 9-2,23-7-2,-23 7-1,40-7-1,-17 2-1,7 3-1,2 0-1,-2-6-3,2 18-7,-11-8-28,-21-2-1,21 3 1,-21-3-1</inkml:trace>
          <inkml:trace contextRef="#ctx0" brushRef="#br1" timeOffset="102534.8647">20796 1336 49,'19'16'36,"-19"-16"0,0 0 2,18 21-16,-18-21-4,-4 20-4,4-20-4,-2 35-2,-7-18-1,11 11-3,-11-1-1,2 6-1,7-5 0,-8 4-1,-3-2 0,13-6-1,-9 3 0,3-10 1,2-1-2,2-16 1,0 16-2,0-16 0,16-5-3,-19-13-3,19 20-6,-22-20-17,6 18-11,9-23 2,-9 23 0,4-21 1</inkml:trace>
          <inkml:trace contextRef="#ctx0" brushRef="#br1" timeOffset="103191.9022">21136 1433 55,'16'-7'35,"0"9"1,-16-2-6,0 0-6,0 0-7,0 0-5,0 0-3,0 0-1,0 0-2,0 0-2,0 0-1,-23 17 0,11-1 0,-6-4-1,4 4 0,3 0-1,-1 3 1,-13 2-1,13 2 1,-6 0-2,2 0 0,11 0 0,0 0 0,-2 0 0,12-4 0,-3 0 0,-6-1 0,4-18 0,21 24 0,-21-24 0,16 14 0,-16-14 0,0 0 0,18 6 0,-18-6 0,26-7 0,-8 0 0,-18 7 0,28-21 0,-28 21 0,23-27 0,-23 27 0,23-28 0,-23 28 0,6-28 0,-6 28 0,-6-21 0,6 21 0,-2-19 0,2 19 0,0 0 0,-26-13 0,10 13 0,0 2 0,-3 2 0,3 1 0,16-5 0,-32 14 0,32-14 0,-21 10 0,21-10 0,0 0-10,0 0-29,0 0-3,0 0 0,21-5-1</inkml:trace>
        </inkml:traceGroup>
      </inkml:traceGroup>
      <inkml:traceGroup>
        <inkml:annotationXML>
          <emma:emma xmlns:emma="http://www.w3.org/2003/04/emma" version="1.0">
            <emma:interpretation id="{F8CCD1BA-AE35-4FE9-B58E-3F4F0F3B00CB}" emma:medium="tactile" emma:mode="ink">
              <msink:context xmlns:msink="http://schemas.microsoft.com/ink/2010/main" type="line" rotatedBoundingBox="6954,10499 18805,10191 18831,11204 6980,11512"/>
            </emma:interpretation>
          </emma:emma>
        </inkml:annotationXML>
        <inkml:traceGroup>
          <inkml:annotationXML>
            <emma:emma xmlns:emma="http://www.w3.org/2003/04/emma" version="1.0">
              <emma:interpretation id="{FCF9E9FF-6DE8-46A1-94E6-9455A115E5C4}" emma:medium="tactile" emma:mode="ink">
                <msink:context xmlns:msink="http://schemas.microsoft.com/ink/2010/main" type="inkWord" rotatedBoundingBox="6958,10646 8743,10599 8763,11332 6977,11378"/>
              </emma:interpretation>
              <emma:one-of disjunction-type="recognition" id="oneOf23">
                <emma:interpretation id="interp115" emma:lang="en-US" emma:confidence="0">
                  <emma:literal>Zola's</emma:literal>
                </emma:interpretation>
                <emma:interpretation id="interp116" emma:lang="en-US" emma:confidence="0">
                  <emma:literal>Eita's</emma:literal>
                </emma:interpretation>
                <emma:interpretation id="interp117" emma:lang="en-US" emma:confidence="0">
                  <emma:literal>His</emma:literal>
                </emma:interpretation>
                <emma:interpretation id="interp118" emma:lang="en-US" emma:confidence="0">
                  <emma:literal>Zit's</emma:literal>
                </emma:interpretation>
                <emma:interpretation id="interp119" emma:lang="en-US" emma:confidence="0">
                  <emma:literal>ask's</emma:literal>
                </emma:interpretation>
              </emma:one-of>
            </emma:emma>
          </inkml:annotationXML>
          <inkml:trace contextRef="#ctx0" brushRef="#br2" timeOffset="129827.4257">4992 3095 88,'-9'-15'37,"9"15"0,0 0 2,-25-9-24,25 9-3,0 0-3,0 0-3,0 0-1,0 0 0,21 10-3,2-11-2,2-5 0,10 3 0,1-4 0,3 3 0,-2 1 0,-4 1 0,-5 5 0,-3 4 0,-25-7 0,11 32 0,-22-11 0,-7 7 0,-5 0 0,-7 4 0,-8-2 0,-3 0 0,0-4 0,6-1 0,5-4 0,5-5 0,4-2 0,21-14 0,-21 17 0,21-17 0,0 0 0,34 18 0,-13-16 0,0-1 0,0 1 0,9-2 0,2 0 0,3-2 0,1 1 0,-1-3 0,-5 2 0,5-1 0,-1 1 0,-6 2 0,-2 2 0,-6 0 0,-4 1 0,-16-3 0,26 7 0,-26-7 0,20 7 0,-20-7 0,15 2 0,-15-2 0,0 0-14,0 0-27,8-16-2,-8 16 3,-18-21-2</inkml:trace>
          <inkml:trace contextRef="#ctx0" brushRef="#br2" timeOffset="130171.4454">5493 3137 77,'0'0'36,"0"0"0,0 0 0,0 0-19,-3 20-2,-15-11-2,9 13-5,-14-6-1,4 12-1,-15-5-2,8 7-4,-10-4 0,5 3 0,2-8 0,6-2 0,0-3 0,6-2 0,17-14 0,-18 16 0,18-16 0,0 0 0,23 7-12,-23-7-20,21-30-8,0 7 0,-3-9-1,5-3 1</inkml:trace>
          <inkml:trace contextRef="#ctx0" brushRef="#br2" timeOffset="130348.4555">5315 3097 104,'0'0'38,"0"0"0,0 0-1,0 0-29,0 0-3,26-3-2,-8-4-6,8 8-7,-8-4-25,1-4-3,3 1 1,-6-1-1</inkml:trace>
          <inkml:trace contextRef="#ctx0" brushRef="#br2" timeOffset="130806.4817">5878 3060 64,'0'0'36,"0"0"0,0 0 3,0 0-17,7 16-5,-25-14-3,13 19-4,-14-9-3,4 16-1,-11-3-2,3 8-4,-5 1 0,0 6 0,-6 2 0,2 6 0,-3-3 0,0 3 0,3-3 0,4 3 0,1-6 0,4-3 0,2-8 0,7-8 0,5-3 0,9-20 0,0 0 0,0 0 0,16-25-39,0 2-2,1 0-3,3-1 3</inkml:trace>
          <inkml:trace contextRef="#ctx0" brushRef="#br2" timeOffset="131244.5068">5756 3492 87,'0'0'37,"16"-5"0,-16 5 2,23 2-22,-23-2-5,32-11-3,-32 11-1,30-1-2,-30 1-3,23 15-3,-23-15 0,5 30 0,-9-10 0,-4 1 0,-5 0 0,-8 0 0,-4 0 0,-1-2 0,-1-1 0,1-2 0,1 0 0,8-2 0,1-4 0,16-10 0,-9 21 0,9-21 0,0 0 0,28 16 0,-10-16 0,3-5 0,2-2 0,2 0 0,-2-2 0,-4-2 0,0 4 0,-19 7 0,27-5 0,-27 5-20,0 0-22,0 0 0,0 0 0,0 0 1</inkml:trace>
          <inkml:trace contextRef="#ctx0" brushRef="#br2" timeOffset="132018.551">6497 3009 74,'0'0'35,"0"0"2,18-7 1,-18 7-21,0 0-3,0 0-2,0 0-4,2 20-1,-2-20-1,-20 24-3,5-8 1,-1 3-4,-2 2 0,2-1 0,2 1 0,-2-4 0,7 4-3,-10-15-7,24 15-17,-5-21-12,0 0-1,0 0-1,0 0 0</inkml:trace>
          <inkml:trace contextRef="#ctx0" brushRef="#br2" timeOffset="132597.5841">6656 3229 92,'0'0'37,"7"17"-1,-7-17 4,0 20-27,0-20 0,0 0-5,-31 9-1,31-9-1,-25 19-3,25-19-3,-25 16 0,25-16 0,-19 17 0,19-17 0,-11 16 0,11-16 0,0 16 0,0-16 0,13 16 0,-13-16 0,19 14 0,-19-14 0,28 19 0,-10-10 0,0 1 0,1 1 0,-19-11 0,30 19 0,-30-19 0,21 20 0,-21-20 0,9 21 0,-9-21 0,-12 23 0,12-23 0,-30 24 0,10-12 0,1-1 0,-2 0 0,1-4 0,-1-4 0,21-3 0,-25 0 0,25 0 0,0 0 0,-23-17 0,23 17-5,0 0-36,0 0-2,0 0 1,0 0 0</inkml:trace>
        </inkml:traceGroup>
        <inkml:traceGroup>
          <inkml:annotationXML>
            <emma:emma xmlns:emma="http://www.w3.org/2003/04/emma" version="1.0">
              <emma:interpretation id="{D1A805B4-AC88-46A5-BDA1-5A40F21399FE}" emma:medium="tactile" emma:mode="ink">
                <msink:context xmlns:msink="http://schemas.microsoft.com/ink/2010/main" type="inkWord" rotatedBoundingBox="10516,10859 11592,10831 11603,11270 10527,11298"/>
              </emma:interpretation>
              <emma:one-of disjunction-type="recognition" id="oneOf24">
                <emma:interpretation id="interp120" emma:lang="en-US" emma:confidence="1">
                  <emma:literal>map</emma:literal>
                </emma:interpretation>
                <emma:interpretation id="interp121" emma:lang="en-US" emma:confidence="0">
                  <emma:literal>wrap</emma:literal>
                </emma:interpretation>
                <emma:interpretation id="interp122" emma:lang="en-US" emma:confidence="0">
                  <emma:literal>maps</emma:literal>
                </emma:interpretation>
                <emma:interpretation id="interp123" emma:lang="en-US" emma:confidence="0">
                  <emma:literal>inap</emma:literal>
                </emma:interpretation>
                <emma:interpretation id="interp124" emma:lang="en-US" emma:confidence="0">
                  <emma:literal>[nap</emma:literal>
                </emma:interpretation>
              </emma:one-of>
            </emma:emma>
          </inkml:annotationXML>
          <inkml:trace contextRef="#ctx0" brushRef="#br2" timeOffset="133891.6582">8526 3275 90,'0'0'36,"0"0"0,0 0 4,0 0-26,0 0-3,-6 19-2,6-19-2,-8 23-1,8-23 0,-9 37-6,3-16 0,3 3 0,1-1 0,2 0 0,0-4 0,2-1 0,-2-18 0,2 23 0,-2-23 0,0 0 0,19-14 0,-3-7 0,3-4 0,8-5 0,-2-5 0,1-2 0,2 5 0,-7 3 0,-3 9 0,-18 20 0,18-9 0,-18 9 0,2 27 0,-4-6 0,0 2 0,0 1 0,0-3 0,2-3 0,0-18 0,4 23 0,-4-23 0,0 0 0,0 0 0,23-12 0,-23 12 0,25-23 0,-9 9 0,1 0 0,1-4 0,0 7 0,-3 1 0,-15 10 0,27-9 0,-27 9 0,18-2 0,-18 2 0,0 0 0,12 16 0,-12-16 0,3 21 0,-3-21 0,0 23 0,0-23 0,-3 28 0,3-28 0,-2 28 0,2-28 0,0 21 0,0-21 0,2 16 0,-2-16 0,0 0 0,0 0 0,0 0-12,21 7-13,-21-7-15,0 0-2,12-19 2,-12 19-1</inkml:trace>
          <inkml:trace contextRef="#ctx0" brushRef="#br2" timeOffset="134422.6886">9230 3287 54,'0'0'35,"12"-23"-1,-12 23 3,0 0-10,-17-11-10,17 11-4,-25 0-4,25 0-2,-34 15-1,17-1-1,-6-2-2,5 5 0,-3 1-1,9 3 1,1-2-3,2-3 0,9-16 0,4 25 0,-4-25 0,19 10 0,-3-13 0,3-6 0,4-5 0,2-2 0,-2-3 0,-5 3 0,-2-1 0,-16 17 0,21-15 0,-21 15 0,0 0 0,-2 27 0,-3-8 0,-2 2 0,3 4 0,2-8 0,1 1 0,1-18 0,1 25 0,-1-25 0,0 0-5,0 0-10,0 0-25,18 0-1,-18 0 0,0 0 0</inkml:trace>
          <inkml:trace contextRef="#ctx0" brushRef="#br2" timeOffset="135041.7239">9401 3266 80,'0'0'37,"0"0"1,0 0 1,0 0-21,-7 30-6,7-30-1,-7 35-4,-2-12-2,11 8 0,-7-8-2,7 7-3,-2 0 0,3 0 0,-1-2 0,0 0 0,-2-2 0,0-1 0,1-2 0,-1-6 0,0-17 0,0 27 0,0-27 0,0 0 0,0 0 0,0 0 0,0 0 0,0 0 0,-5-30 0,5 7 0,0-5 0,-2-4 0,2-5 0,2-3 0,-2-2 0,2 5 0,-2 0 0,2 5 0,-1 4 0,5 5 0,-3 4 0,-3 19 0,16-21 0,-16 21 0,25-11 0,-8 11 0,3 4 0,3 6 0,-6-3 0,1 9 0,-2 0 0,-5 3 0,-4 1 0,-6-1 0,-8 0 0,-5-1 0,-6 1 0,-1-5 0,-2-1 0,1-3 0,1-1 0,-2-7 0,21-2 0,-34 0-25,34 0-17,2-23-1,5-2 0</inkml:trace>
        </inkml:traceGroup>
        <inkml:traceGroup>
          <inkml:annotationXML>
            <emma:emma xmlns:emma="http://www.w3.org/2003/04/emma" version="1.0">
              <emma:interpretation id="{EB20AA00-12F0-4D81-8FF6-05FDBE2AEBBC}" emma:medium="tactile" emma:mode="ink">
                <msink:context xmlns:msink="http://schemas.microsoft.com/ink/2010/main" type="inkWord" rotatedBoundingBox="13208,10536 13638,10524 13650,10994 13220,11005"/>
              </emma:interpretation>
              <emma:one-of disjunction-type="recognition" id="oneOf25">
                <emma:interpretation id="interp125" emma:lang="en-US" emma:confidence="1">
                  <emma:literal>in</emma:literal>
                </emma:interpretation>
                <emma:interpretation id="interp126" emma:lang="en-US" emma:confidence="0">
                  <emma:literal>'in</emma:literal>
                </emma:interpretation>
                <emma:interpretation id="interp127" emma:lang="en-US" emma:confidence="0">
                  <emma:literal>"in</emma:literal>
                </emma:interpretation>
                <emma:interpretation id="interp128" emma:lang="en-US" emma:confidence="0">
                  <emma:literal>'In</emma:literal>
                </emma:interpretation>
                <emma:interpretation id="interp129" emma:lang="en-US" emma:confidence="0">
                  <emma:literal>ivy</emma:literal>
                </emma:interpretation>
              </emma:one-of>
            </emma:emma>
          </inkml:annotationXML>
          <inkml:trace contextRef="#ctx0" brushRef="#br2" timeOffset="135595.7557">11232 3195 100,'0'0'37,"0"0"3,0 0-5,0 0-21,0 0-3,-6 36-4,-4-21-1,8 8-1,-7-2-5,4 2 0,1-5 0,3-2 0,1-16 0,0 0-2,3 21-8,-3-21-27,-9-23-5,11 0 2,-4-7-2</inkml:trace>
          <inkml:trace contextRef="#ctx0" brushRef="#br2" timeOffset="135784.7665">11219 2932 104,'0'0'38,"0"0"1,0 0 0,0 0-29,0 0-4,0 17-2,0-17-5,11 30-5,-11-30-15,5 21-17,-5-21-1,18 25 1,-18-25-3</inkml:trace>
          <inkml:trace contextRef="#ctx0" brushRef="#br2" timeOffset="136282.795">11376 3136 75,'0'0'37,"0"0"1,22 9 2,-22-9-21,0 0-4,23 22-4,-23-22-2,8 20-4,-8-20 1,9 31-6,-9-31 0,9 30 0,-9-30 0,7 21 0,-7-21 0,0 0 0,16-1 0,-16 1 0,14-27 0,-5 8 0,3 3 0,1-5 0,3 5 0,-16 16 0,24-21 0,-24 21 0,20-3 0,-20 3 0,17 15 0,-17-15 0,11 32 0,-8-9 0,-1-2 0,0 5 0,2-3 0,-3-2 0,-2 2 0,-3-4 0,0 1 0,4-20 0,-8 24 0,8-24-4,0 0-39,0 0 0,0 0 0,-2-35 0</inkml:trace>
        </inkml:traceGroup>
        <inkml:traceGroup>
          <inkml:annotationXML>
            <emma:emma xmlns:emma="http://www.w3.org/2003/04/emma" version="1.0">
              <emma:interpretation id="{F0E19AD0-081A-4560-AFA8-88654652EF6F}" emma:medium="tactile" emma:mode="ink">
                <msink:context xmlns:msink="http://schemas.microsoft.com/ink/2010/main" type="inkWord" rotatedBoundingBox="15233,10284 18805,10191 18831,11204 15259,11297"/>
              </emma:interpretation>
              <emma:one-of disjunction-type="recognition" id="oneOf26">
                <emma:interpretation id="interp130" emma:lang="en-US" emma:confidence="1">
                  <emma:literal>nontrivially</emma:literal>
                </emma:interpretation>
                <emma:interpretation id="interp131" emma:lang="en-US" emma:confidence="0.5">
                  <emma:literal>non trivially</emma:literal>
                </emma:interpretation>
                <emma:interpretation id="interp132" emma:lang="en-US" emma:confidence="0">
                  <emma:literal>noon trivially</emma:literal>
                </emma:interpretation>
                <emma:interpretation id="interp133" emma:lang="en-US" emma:confidence="0">
                  <emma:literal>Anon trivially</emma:literal>
                </emma:interpretation>
                <emma:interpretation id="interp134" emma:lang="en-US" emma:confidence="0">
                  <emma:literal>moon trivially</emma:literal>
                </emma:interpretation>
              </emma:one-of>
            </emma:emma>
          </inkml:annotationXML>
          <inkml:trace contextRef="#ctx0" brushRef="#br2" timeOffset="137895.8872">13279 3148 87,'0'0'37,"0"0"0,0 0 3,-19-19-27,19 19-1,0 0-3,-4 26-3,4-26 1,-15 26-4,15-26 1,-11 36-4,7-17 0,3 0 0,-5-1 0,6-2 0,0-16 0,4 22 0,-4-22 0,0 0 0,0 0 0,0 0 0,0 0 0,14-17 0,-9 1 0,4 0 0,2-3 0,3 0 0,2-1 0,-2 1 0,5 5 0,1 3 0,1 3 0,-5 1 0,-16 7 0,26-4 0,-26 4 0,18 14 0,-18-14 0,3 30 0,-6-9 0,-1 2 0,-1 0 0,-4 0 0,4-4 0,1-2 0,4-17 0,-12 22 0,12-22 0,0 0-13,0 0-28,0-18-1,4 2 0,4-1 0</inkml:trace>
          <inkml:trace contextRef="#ctx0" brushRef="#br2" timeOffset="138274.9089">13594 3162 91,'-13'19'37,"13"-19"0,-14 30 3,16-3-29,-20-15-1,20 13-3,-7-10-2,6 5 0,-1-20-2,18 24-1,-18-24 1,34 7-2,-10-10 2,3-9-3,1-4 0,0-2 0,-5-5 0,-5 0 0,-9-1 0,-4-1 0,-5 2 0,-7 6 0,7 17 0,-34-23 0,11 18 0,-3 5 0,7 7 0,-4 2 0,8 8-2,0-6-7,18 19-8,1-11-24,-4-19-1,24 26 1,-24-26 0</inkml:trace>
          <inkml:trace contextRef="#ctx0" brushRef="#br2" timeOffset="138724.9346">13895 3215 78,'0'0'38,"0"0"1,0 0 1,0 0-13,0 0-18,0 16-1,7-1-1,-7-15-3,-1 27 1,1-27-5,-2 26 0,2-26 0,0 0 0,23 2 0,-4-16 0,1-4 0,4-3 0,5-2 0,2 2 0,-1 0 0,-3 4 0,-8 8 0,-19 9 0,27-2 0,-27 2 0,17 21 0,-11-2 0,-6 1 0,0 3 0,2-2 0,-2 0 0,3-5 0,-3-16 0,0 22 0,0-22 0,0 0-2,0 0-39,-16 6-3,16-6 2,0 0-1</inkml:trace>
          <inkml:trace contextRef="#ctx0" brushRef="#br2" timeOffset="139807.9965">14384 3044 64,'-24'2'38,"24"-2"-2,-18 2 3,18-2-13,0 0-13,0 0-4,18-5-3,-18 5-3,26-6 0,-8 5-1,3 1-1,2 1-3,-4-2-4,10 11-20,-6 1-14,-23-11 2,30 15-2,-30-15 1</inkml:trace>
          <inkml:trace contextRef="#ctx0" brushRef="#br2" timeOffset="139576.9833">14531 2958 51,'0'0'35,"19"-12"1,-19 12 1,0-23-15,0 23-3,0 0-4,23-5-3,-23 5-2,0 0-3,0 0-1,0 0-1,-17 12-5,17-12 0,-29 30 0,13-9 0,-3 4 0,0 3 0,-1 0 0,4 0 0,4 2 0,7-4 0,-1 1 0,6-1 0,6-1 0,1-4 0,3-4 0,-10-17 0,21 27 0,-21-27 0,22 17 0,-22-17 0,24 0 0,-24 0 0,27-5 0,-15-11 0,9 14-11,-15-21-18,4 8-13,3-5 0,-10-1 1,-1 0 0</inkml:trace>
          <inkml:trace contextRef="#ctx0" brushRef="#br2" timeOffset="140197.0189">14723 3178 76,'0'0'38,"-5"16"1,5-16 1,0 0-16,0 0-12,0 0-2,0 0-5,0 0 0,0 0-1,0 0-2,16-9-2,-16 9 0,18-25 0,-18 25 0,21-28 0,-21 28 0,28-26 0,-28 26 0,19-16 0,-19 16 0,0 0 0,20 2 0,-20-2 0,14 16-4,-14-16-12,0 0-24,0 0-2,23 19 1,-23-19-1</inkml:trace>
          <inkml:trace contextRef="#ctx0" brushRef="#br2" timeOffset="140696.0474">15018 3137 94,'0'0'38,"5"22"3,-5-22-10,0 0-13,-8 33-6,8-33-5,-8 16-3,8-16-2,0 0-1,0 0-2,0 0-1,0 0-3,0 0-1,0 0-6,-14-44-8,23 25-10,-14-17 2,14 14 7,-13-17 12,15 13 3,-6 1 8,-5-3 5,0 28 11,7-21 10,-7 21 1,0 0-9,0 0-7,0 0-4,0 19-3,0-19-2,0 0-1,-3 19-2,3-19-1,8 16-3,-8-16-6,16 9-21,-16-9-11,0 0 2,21 21-2,-21-21 1</inkml:trace>
          <inkml:trace contextRef="#ctx0" brushRef="#br2" timeOffset="141177.0749">15237 3095 87,'0'0'39,"-9"20"1,9-20 1,-18 5-24,29 12-7,-11-17-1,2 22-5,-2-22 1,7 24-4,-7-24 1,25 18-2,-25-18 0,26 7 0,-26-7 0,32-11 0,-13-1 0,2-7 0,-3 1 0,-2-1 0,-2 1 0,-7 2 0,-7 16 0,11-21-7,-11 21-16,0 0-18,-7 23-1,7-23 0,-21 23 1</inkml:trace>
          <inkml:trace contextRef="#ctx0" brushRef="#br2" timeOffset="141378.0863">15565 3116 125,'0'0'39,"0"0"3,0 0-9,0 0-29,-3 16 0,3-16-4,-6 28 1,6-28-3,-5 35-2,5-35-9,0 0-26,0 0-1,0 0 0,0 0-1</inkml:trace>
          <inkml:trace contextRef="#ctx0" brushRef="#br2" timeOffset="141545.096">15638 2877 114,'-16'27'39,"16"-27"1,-14 31-2,19-13-33,-5-18-4,-2 23-8,18-13-26,-16-10-8,19 21 3,-19-21-2</inkml:trace>
          <inkml:trace contextRef="#ctx0" brushRef="#br2" timeOffset="141929.1179">15948 3032 96,'-37'-2'40,"14"4"0,0 3 0,-10-3-28,17 17-2,-14-8-3,18 10-3,-4-5-1,9 1-3,7-17 1,1 25-1,-1-25 0,22 11 2,-7-17-2,10-1 0,2-3 0,-1-1 0,-5-1 0,-1 3 0,-3 4 0,-17 5 0,20 7 0,-20-7 0,-2 26 0,-3-5 0,1 2 0,-1-2 0,7 0 0,-2-21-8,8 27-4,-8-27-23,0 0-7,13-20 1,-4 1 0</inkml:trace>
          <inkml:trace contextRef="#ctx0" brushRef="#br2" timeOffset="142255.1366">16270 2621 100,'0'0'39,"-16"-4"2,16 4-1,-13 28-27,13-28-4,-8 34-2,-3-11-1,6 10-6,-8 0 0,4 13 0,-6 3 0,-1 4 0,-2 0 0,-1 0 0,4-4 0,1 0 0,7-5 0,0-9 0,5-3 0,-1-11 0,8-5 0,-5-16-3,27 0-11,-22-20-25,14-10-4,3-12 3,4-11-2</inkml:trace>
          <inkml:trace contextRef="#ctx0" brushRef="#br2" timeOffset="142556.1538">16409 2617 111,'0'0'39,"0"0"1,-2-19-7,2 19-22,0 0-3,-2 23-1,2-23-1,-8 35-6,-1-9 0,-2 15 0,-1 1 0,0 9 0,-6 3 0,6 6 0,-4-2 0,0 0 0,5-3 0,6-8 0,1-5 0,4-7 0,6-7 0,-1-10 0,7-2 0,-12-16 0,46-11-26,-25-5-16,2-3-2,-7-4 2,-2-1 0</inkml:trace>
          <inkml:trace contextRef="#ctx0" brushRef="#br2" timeOffset="142936.1755">16543 3062 96,'16'5'39,"-16"-5"1,18 4-1,-18-4-22,19 9-10,6-6-1,-4-6-3,7-1-1,-3-1 0,1-1-1,-4-1 2,-1 4-3,-21 3 0,23-7 0,-23 7 0,0 0 0,-11 17 0,-5 8 0,-10 3 0,-2 11 0,-9 5 0,-1 7 0,-2 1 0,5 3 0,-1-4 0,10-4 0,8-5 0,2-8 0,11-6 0,8-7 0,3-5 0,-6-16 0,28 12 0,-28-12-26,34-30-20,-15 4 0,7 0 0</inkml:trace>
        </inkml:traceGroup>
      </inkml:traceGroup>
    </inkml:traceGroup>
    <inkml:traceGroup>
      <inkml:annotationXML>
        <emma:emma xmlns:emma="http://www.w3.org/2003/04/emma" version="1.0">
          <emma:interpretation id="{0469F78F-366D-4605-A4CE-2734087431D4}" emma:medium="tactile" emma:mode="ink">
            <msink:context xmlns:msink="http://schemas.microsoft.com/ink/2010/main" type="paragraph" rotatedBoundingBox="1367,12299 7991,11992 8045,13163 1421,134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FAED75-01CC-4BEB-8D3B-BA03E8251E4C}" emma:medium="tactile" emma:mode="ink">
              <msink:context xmlns:msink="http://schemas.microsoft.com/ink/2010/main" type="line" rotatedBoundingBox="1367,12299 7991,11992 8045,13163 1421,13470"/>
            </emma:interpretation>
          </emma:emma>
        </inkml:annotationXML>
        <inkml:traceGroup>
          <inkml:annotationXML>
            <emma:emma xmlns:emma="http://www.w3.org/2003/04/emma" version="1.0">
              <emma:interpretation id="{48E79D65-639E-4862-A3BA-2985D3CA4C22}" emma:medium="tactile" emma:mode="ink">
                <msink:context xmlns:msink="http://schemas.microsoft.com/ink/2010/main" type="inkWord" rotatedBoundingBox="1367,12299 4015,12177 4069,13347 1421,13470">
                  <msink:destinationLink direction="with" ref="{BD48583F-3652-47A5-B17A-A33FBF2DDCB2}"/>
                </msink:context>
              </emma:interpretation>
              <emma:one-of disjunction-type="recognition" id="oneOf27">
                <emma:interpretation id="interp135" emma:lang="en-US" emma:confidence="1">
                  <emma:literal>Adams,</emma:literal>
                </emma:interpretation>
                <emma:interpretation id="interp136" emma:lang="en-US" emma:confidence="0">
                  <emma:literal>Adams</emma:literal>
                </emma:interpretation>
                <emma:interpretation id="interp137" emma:lang="en-US" emma:confidence="0">
                  <emma:literal>Addams,</emma:literal>
                </emma:interpretation>
                <emma:interpretation id="interp138" emma:lang="en-US" emma:confidence="0">
                  <emma:literal>Adam,</emma:literal>
                </emma:interpretation>
                <emma:interpretation id="interp139" emma:lang="en-US" emma:confidence="0">
                  <emma:literal>Addams</emma:literal>
                </emma:interpretation>
              </emma:one-of>
            </emma:emma>
          </inkml:annotationXML>
          <inkml:trace contextRef="#ctx0" brushRef="#br2" timeOffset="150537.6103">-276 4784 55,'-15'5'32,"15"-5"1,-20 14 1,20-14-17,-14 16-2,-7-11-1,19 22-3,-14-10-2,13 20 0,-19-2-2,14 20-1,-17-2-2,4 12 1,-2 1-1,2 5-4,-4-3 0,7 2 0,-3-6 0,3-6 0,4-9 0,5-5 0,2-11 0,2-5 0,0-8 0,5-20 0,-7 15 0,7-15 0,10-15 0,-6-13 0,8 3-7,-12-26-11,21 4-23,-12-4-1,7-2 1,-5-2 0</inkml:trace>
          <inkml:trace contextRef="#ctx0" brushRef="#br2" timeOffset="151181.6471">-503 5285 76,'-21'-6'36,"21"6"-1,0 0 2,-13-19-24,34 19-4,-21 0-2,39-10-3,-12 6-1,4 8 0,3-1-2,0 2-2,3 8-4,-11-13-10,2 3-22,8 4 0,-12-9 1,10 4-2</inkml:trace>
          <inkml:trace contextRef="#ctx0" brushRef="#br2" timeOffset="150942.6335">-327 4751 63,'0'0'35,"0"0"2,-19 15 1,19-15-13,-4 23-12,4-23-1,2 41-4,-2-19-1,11 19-2,-4-6-1,10 11 0,6-2 0,0 5-4,0-5 0,4 5 0,-8-2 0,2-1 0,-5-2 0,-5-5 0,-4-2 0,-2-6 0,-5-4 0,2-6 0,-2-5 0,0-16 0,-2 17 0,2-17 0,0 0 0,0 0 0,0 0-12,-32-23-14,32 23-16,-26-21 0,6 9 1,1-2 1</inkml:trace>
          <inkml:trace contextRef="#ctx0" brushRef="#br2" timeOffset="151881.6872">180 5271 52,'0'0'35,"0"0"-1,-28-7 2,28 7-12,-23 3-9,-2-6-4,25 3-3,-39 14-3,23-2 0,-8-1-2,11 6-1,-3 2-1,9 6 1,2-2 0,5 2-2,0-4 2,5-2-2,4-3 2,-9-16-2,19 17 1,-19-17-1,29-14 0,-13-2 1,1-5-2,1-5 2,-2-4-2,3-5 2,1 0-1,-1-7 0,-3-2 0,2-7 0,-1-4 0,3-6-1,-1-2 2,-1-4-2,-8 0 2,-1 7-1,-4 9 1,-3 11-1,0 7 1,-4 13 0,2 20 0,0 0 0,-17 14 0,13 16 1,0 7-2,3 12 1,-3 9 0,-1 9 0,1 3 0,6 4 1,-4-2-2,1 2 0,2-6 0,-1-3 0,-1-7 0,2-3 0,1-8 0,-4-8 0,1-7 0,4-10 0,-1-2 0,-2-20-3,0 0-7,0 0-29,12-25-3,-6 4 2,1-2-2</inkml:trace>
          <inkml:trace contextRef="#ctx0" brushRef="#br2" timeOffset="152401.7169">575 5350 73,'7'-18'37,"-7"18"-2,-17-3 4,-8-4-23,25 7-3,-34 8-4,17 7-2,-11-7-2,8 8-1,1 0-1,6 3-2,13-19 2,-14 32-3,14-32 2,4 23-2,-4-23 2,19 12-2,-19-12 1,28-3-1,-12-5-1,0-2 3,-16 10-4,30-25 3,-10 10-3,-3-3 2,-6 0 0,-1 3 1,-10 15-1,18-25 0,-18 25 1,0 0-1,0 0 1,0 0 0,0 0-1,16 32 1,-16-11 1,2 3-2,1 1 0,8-1 0,-6-2 0,4-3 0,-2-2 0,-7-17 0,23 20-6,-23-20-11,14-20-24,-14 20 0,27-29 0,-12 9 0</inkml:trace>
          <inkml:trace contextRef="#ctx0" brushRef="#br2" timeOffset="153002.7513">826 5346 85,'0'0'36,"0"0"1,0 21 2,5 0-25,-5-21-2,-10 29-5,10-29 0,-4 31-4,4-31 1,0 25-2,0-25 0,0 0-1,0 0-1,18 10 2,-18-10-3,23-26 2,-9 5-3,2-2 3,1 0-2,-1 0 1,0 2-1,0 7 1,-16 14 0,0 0 0,18 4 0,-22 12 0,4 1 0,0 2 0,-2 3 2,2-3-2,0-3 2,0-16-3,4 15 3,-4-15 0,0 0-2,23-12 0,-23 12-2,28-30 4,-8 9-5,1 0 4,2-2-2,5 0 1,0 6-1,-7 3 1,-1 3 1,-20 11-1,28 0 1,-28 0 1,14 30-2,-19-7 0,-4 3 0,5 2 0,1 2 0,-1-2 0,-4-5 0,0-2 0,8-21 0,-3 25 0,3-25 0,0 0 0,0 0 0,0 0-14,25-25-26,-11 8-2,0-8 0,0-1 1</inkml:trace>
          <inkml:trace contextRef="#ctx0" brushRef="#br2" timeOffset="153401.7741">1506 5209 86,'0'0'37,"22"-14"1,-22 14 1,0 0-24,-15 4-5,-7-4-1,12 15-2,-15-7-1,6 7-2,-6-4 0,2 3-4,4-4 0,19-10 0,-20 22 0,20-22 0,9 17 0,-9-17 0,30 23 0,-7-7 0,3-2 0,4 5 0,-5-3 0,-4 3 0,-7-3 0,-1 0 0,-13-16 0,10 28 0,-10-28 0,-12 25 0,12-25 0,-26 15 0,26-15 0,-25 6 0,25-6 0,-25-2 0,25 2 0,-26 0-37,26 0-6,-18-19 0,18 19 1</inkml:trace>
          <inkml:trace contextRef="#ctx0" brushRef="#br2" timeOffset="158365.058">2026 5457 42,'0'0'25,"0"0"3,0 0-6,0 0-8,0 0 0,0 0-3,0 0-1,0 0 0,0 0-2,0 0 0,0 0-2,0 0-1,0 0-1,0 0 0,-3 25-1,1-10 0,4 10 1,-6-2-1,1 7-1,-10-2 0,4 2 0,-10-2-1,0-4 1,-6-3-1,6-3 0,-1-4-1,2-5-1,18-9-3,-30 7-5,30-7-17,0 0-12,0 0 0,15-18-1,-12 3 1</inkml:trace>
        </inkml:traceGroup>
        <inkml:traceGroup>
          <inkml:annotationXML>
            <emma:emma xmlns:emma="http://www.w3.org/2003/04/emma" version="1.0">
              <emma:interpretation id="{D7E27E83-077F-407C-965E-9F2BE49A125B}" emma:medium="tactile" emma:mode="ink">
                <msink:context xmlns:msink="http://schemas.microsoft.com/ink/2010/main" type="inkWord" rotatedBoundingBox="4486,12245 7995,12082 8039,13018 4529,13180">
                  <msink:destinationLink direction="with" ref="{6D598CD6-9822-4D98-8C82-AC77C33EB0A0}"/>
                </msink:context>
              </emma:interpretation>
              <emma:one-of disjunction-type="recognition" id="oneOf28">
                <emma:interpretation id="interp140" emma:lang="en-US" emma:confidence="0.5">
                  <emma:literal>Mahowald</emma:literal>
                </emma:interpretation>
                <emma:interpretation id="interp141" emma:lang="en-US" emma:confidence="0">
                  <emma:literal>Ma howald</emma:literal>
                </emma:interpretation>
                <emma:interpretation id="interp142" emma:lang="en-US" emma:confidence="0">
                  <emma:literal>Ma how all</emma:literal>
                </emma:interpretation>
                <emma:interpretation id="interp143" emma:lang="en-US" emma:confidence="0">
                  <emma:literal>Ma Howard</emma:literal>
                </emma:interpretation>
                <emma:interpretation id="interp144" emma:lang="en-US" emma:confidence="0">
                  <emma:literal>Ma how aid</emma:literal>
                </emma:interpretation>
              </emma:one-of>
            </emma:emma>
          </inkml:annotationXML>
          <inkml:trace contextRef="#ctx0" brushRef="#br2" timeOffset="159636.1307">2593 4926 41,'-2'-16'31,"2"16"3,0 0 1,0 0-10,0 0-6,-21-3-4,21 19-3,0-16-3,-14 40-1,1-15-2,8 10-1,-7 2-1,5 2-2,-2 3 0,5 0 0,-1-5-1,3-4-1,-1-5 1,-1-1 0,2-6-1,2-4 2,0-17-2,0 23 0,0-23 0,0 0 0,0 0 0,0 0 0,0 0 0,0 0 0,2-32 0,2 6 0,-1-7 0,3-8 0,2-4 0,-1-5 0,-1 1 0,-1 2 0,0 1 0,1 2 0,3 6 0,-2 4 0,-2 2 0,2 8 0,-4 1 0,1 4 0,-4 19 0,9-25 0,-9 25 0,0 0 0,0 0 0,14 16 0,-9 3 0,4 4 0,3 5 0,1 7 0,-1 1 0,2-1 0,-1 0 0,-3-5 0,6-2 0,-5-4 0,-3-4 0,-8-20 0,15 23 0,-15-23 0,19 1 0,-19-1 0,27-17 0,-12-1 0,0-8 0,0-2 0,0-7 0,6-4 0,-2-2 0,1 3 0,-12 3 0,5 5 0,-3 7 0,-4 5 0,-6 18 0,14-17 0,-14 17 0,0 0 0,0 0 0,0 0 0,3 16 0,3 1 0,-1 4 0,2 7 0,-2 6 0,-1 8 0,-1 2 0,1 5 0,-2 0 0,-1-1 0,-4-3 0,3-2 0,2-3 0,-6-7 0,6-6 0,0-6 0,-2-4 0,0-17 0,0 22 0,0-22 0,0 0 0,0 0 0,0 0-5,0 0-15,12-22-20,-12 22-2,11-22 1,-11 22-1</inkml:trace>
          <inkml:trace contextRef="#ctx0" brushRef="#br2" timeOffset="160208.1634">3368 5232 68,'0'0'36,"17"-18"-1,-17 18 2,-1-31-20,1 31-2,1-21-5,-1 21-3,-7-20-1,7 20-1,-14-15-2,14 15 0,-17-2-2,17 2 1,-25 14-1,25-14-1,-28 32 1,15-10 0,-3 3-1,6 0 0,-1-1 0,6-3 0,5-3 0,0-18 1,11 21-1,-11-21 0,28 0 0,-9-5 0,2-4 1,-1-2-1,-3-1 1,3 0-1,-20 12 0,25-23 0,-25 23 0,0 0 0,17-18 0,-17 18 0,0 0 0,7 18 0,-7-2 1,2 3-1,-2 4 1,2 1-1,0 1 0,6-2 0,-4-2 0,-4-21-2,11 26-2,-11-26-9,0 0-26,21-17-2,-14-1 1,0-3 0</inkml:trace>
          <inkml:trace contextRef="#ctx0" brushRef="#br2" timeOffset="160794.1969">3737 4649 95,'0'0'35,"0"0"2,0 0-4,-11-20-23,11 20-1,0 0-2,0 0-2,11 16 0,-8 2 0,-6 3-2,8 14 1,-5 0-1,-2 14-1,-3 4 0,1 7-2,-3 0 0,6-1 0,1-4 0,0-10 0,-2-1 0,4-10 0,-1-10 0,5-8 0,-6-16 0,21 5 0,-21-5 0,28-28 0,-10 2 0,8-4 0,2-7 0,-3 4 0,-2-1 0,-3 10 0,-8 4 0,-12 20 0,0 0 0,0 0 0,10 37 0,-11-9 0,-5 4 0,1 1 0,5 3 0,-2-8 0,6-2 0,-2-7 0,-2-1 0,0-18 0,1 21-4,-1-21-19,-3-16-17,3 16-2,10-21 2,-10 21-2</inkml:trace>
          <inkml:trace contextRef="#ctx0" brushRef="#br2" timeOffset="161199.2201">4196 5207 78,'0'0'37,"-20"16"-1,20-16 2,-32 13-24,31 9-2,1-22-3,-9 34-3,9-34-1,3 31-1,-3-31-2,9 25 0,-9-25 0,28 9-1,-12-16 0,6-2 0,-3-9 0,0-4 0,-1-5 0,0-3-1,-2-3 1,-6-2-1,-5 1 0,-5 3 0,-3 4 0,-8 5 0,11 22 0,-17-21 0,1 22-2,-2 6 0,0 11-2,-8-6-2,15 16-5,-13-14-19,10 2-10,14-16 1,-2 19 0,2-19 1</inkml:trace>
          <inkml:trace contextRef="#ctx0" brushRef="#br2" timeOffset="161772.2529">4528 5077 92,'0'0'37,"0"0"1,0 0 1,12 23-25,-28-21-4,18 14-3,-2-16-3,-6 35-1,1-16 0,5 6-1,0-2-1,4-2 0,3-2-1,2-3 1,-9-16-1,24 11 0,-8-15 1,2-5 1,1-8-2,1-6 0,-3-4 0,3-2 0,-4-3 0,-8 6 0,0 5 0,-8 21 0,5-20 0,-5 20 0,-4 16 0,-1 3 0,1 4 0,4 4 0,4-5 0,0-1 0,3-3 0,-7-18 0,17 12 0,-17-12 0,25-14 0,-13-2 0,1-3 0,-1-5 0,-1-5 0,-1 0 0,4 2 0,-1-1 0,3 10-4,-9-4-3,14 20-3,-21-14-14,0 16-16,17 12-2,-17-12 3,9 30 0</inkml:trace>
          <inkml:trace contextRef="#ctx0" brushRef="#br2" timeOffset="162215.2782">5149 5106 46,'0'0'33,"18"-18"3,-18 18 0,19-28-7,-19 28-12,5-16-2,-5 16-4,-16-2-2,16 2-1,-31 18-2,11-1-2,-6 1-1,3 1-1,0 2-2,9 0 0,3-1 0,8-4 0,3-16 0,14 17 0,-14-17 0,30-5 0,-13-4 0,6-3 0,0-2 0,-2 1 0,-5 3 0,-16 10 0,21-11 0,-21 11 0,0 0 0,16 25 0,-16-25 0,-3 30 0,3-13 0,-4-1 0,6 2 0,-2-18 0,4 26-6,-4-26-6,0 0-17,14 16-13,-14-16 2,0 0-1,12-18 1</inkml:trace>
          <inkml:trace contextRef="#ctx0" brushRef="#br2" timeOffset="162509.295">5458 4656 83,'3'-28'38,"3"12"1,-6 16 0,-7-30-23,7 30-4,-8 19-2,10 8-3,-14 2-2,5 17-1,-4 5-2,6 14-2,0 5 0,3 2 0,0-3 0,4-4 0,1-5 0,3-15 0,3-2 0,-6-21-3,9 1-6,-12-23-19,0 0-12,0 0-2,20-28 2,-11 12-1</inkml:trace>
          <inkml:trace contextRef="#ctx0" brushRef="#br2" timeOffset="163040.3253">5738 5048 63,'0'0'34,"0"0"2,0 0-1,0 0-9,-19 0-15,12 15-2,-16-8-3,11 13 0,-10-4-2,10 5-1,-2-4-1,5 4-1,9-21 0,-2 27 0,2-27 0,18 8 0,1-13 0,4-4 0,2-8 0,3-6 0,2-7 0,-1-5-1,1-2 1,0-5-1,-9-7 1,-2-4 0,-5-7 0,0-3 0,-3-2 1,-2 9 1,-2-8-3,-2 17 0,-5 7 0,4 15 0,-4 25 0,0 0 0,-9 19 0,4 25 0,-2 14 0,1 14 0,-1 13 0,5 8 0,4 3 0,5 1 0,2-9 0,3-11 0,-1-8 0,1-18 0,3-11 0,-7-17 0,7 0 0,-15-23-29,0 0-14,-23-27-1,7-1 0</inkml:trace>
        </inkml:traceGroup>
      </inkml:traceGroup>
    </inkml:traceGroup>
    <inkml:traceGroup>
      <inkml:annotationXML>
        <emma:emma xmlns:emma="http://www.w3.org/2003/04/emma" version="1.0">
          <emma:interpretation id="{A7BE0045-39AE-4063-B253-202137F655B4}" emma:medium="tactile" emma:mode="ink">
            <msink:context xmlns:msink="http://schemas.microsoft.com/ink/2010/main" type="paragraph" rotatedBoundingBox="6889,15285 13441,14450 13574,15494 7022,163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D422F1E-BF0C-4B09-9EB9-7619430679F7}" emma:medium="tactile" emma:mode="ink">
              <msink:context xmlns:msink="http://schemas.microsoft.com/ink/2010/main" type="line" rotatedBoundingBox="6889,15285 13441,14450 13574,15494 7022,16329">
                <msink:destinationLink direction="with" ref="{3CE496CB-688B-4F17-89A0-DDBBB816A72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CFB74A-0003-423F-B7C3-7915A3433840}" emma:medium="tactile" emma:mode="ink">
                <msink:context xmlns:msink="http://schemas.microsoft.com/ink/2010/main" type="inkWord" rotatedBoundingBox="6941,15700 8292,15528 8372,16157 7022,16329">
                  <msink:destinationLink direction="with" ref="{00F3BAAB-2563-4A2B-B62B-DF125858FD35}"/>
                </msink:context>
              </emma:interpretation>
              <emma:one-of disjunction-type="recognition" id="oneOf29">
                <emma:interpretation id="interp145" emma:lang="en-US" emma:confidence="0">
                  <emma:literal>41&lt;-1</emma:literal>
                </emma:interpretation>
                <emma:interpretation id="interp146" emma:lang="en-US" emma:confidence="0">
                  <emma:literal>4k,</emma:literal>
                </emma:interpretation>
                <emma:interpretation id="interp147" emma:lang="en-US" emma:confidence="0">
                  <emma:literal>4151</emma:literal>
                </emma:interpretation>
                <emma:interpretation id="interp148" emma:lang="en-US" emma:confidence="0">
                  <emma:literal>416-1</emma:literal>
                </emma:interpretation>
                <emma:interpretation id="interp149" emma:lang="en-US" emma:confidence="0">
                  <emma:literal>410-1</emma:literal>
                </emma:interpretation>
              </emma:one-of>
            </emma:emma>
          </inkml:annotationXML>
          <inkml:trace contextRef="#ctx0" brushRef="#br2" timeOffset="217108.4179">5025 8101 61,'0'0'35,"0"0"1,0 0 2,-14-16-14,14 16-5,0 0-6,0 0-3,0 0-2,0 0-2,-19 16-1,19-16-5,-13 29 0,6-9 0,0 3 0,-2-1 0,1 3 0,2-2 0,3-2 0,3 0 0,0-21 0,0 25 0,0-25 0,0 0 0,2 15 0,-2-15 0,0 0 0,17 0 0,-17 0 0,0 0 0,25-10 0,-25 10 0,30-11 0,-12 4 0,3 2 0,0-2 0,-2 2 0,4-1 0,2 3 0,0 1 0,-4-1 0,-3 1 0,-1 0 0,-1 4 0,2 1 0,-18-3 0,24 4 0,-24-4 0,16 5-7,-16-5-10,0 0-23,0 0-1,0 0 1,0 0 0</inkml:trace>
          <inkml:trace contextRef="#ctx0" brushRef="#br2" timeOffset="217598.446">5204 8099 53,'0'0'33,"0"0"0,0 0 1,-20-14-10,20 14-6,-16 10-4,15 8-3,1-18-2,-13 31-1,1-13-2,10 10-1,-5-2-1,3 11-1,1 0-3,3 4 0,-2-6 0,0 2 0,1-7 0,-1-1 0,4-4 0,-1-7 0,-1-18 0,6 23 0,-6-23 0,0 0 0,0 0 0,0 0 0,0 0 0,0 0 0,23-13-8,-23 13-32,-2-21-1,2 21 0,0-26 1</inkml:trace>
          <inkml:trace contextRef="#ctx0" brushRef="#br2" timeOffset="218976.5248">5564 8160 67,'0'0'33,"1"-16"1,-1 16 0,0 0-17,0 0-3,0 0-2,-17-7-4,17 7 0,0 0-1,-7 17-1,7-17-1,-7 23 0,0-7-2,5 5-1,-5 0-2,3 7 0,1 2 0,-1 3 0,2-1 0,1 0 0,-3-6 0,2 0 0,2-5 0,0-5 0,0-16 0,0 21 0,0-21 0,0 0 0,0 0 0,0 0 0,0 0 0,0 0-4,0 0-6,-7-24-15,7 24-15,14-28 0,-7 8 1,4 3-1</inkml:trace>
          <inkml:trace contextRef="#ctx0" brushRef="#br2" timeOffset="219401.5491">5756 8223 41,'0'0'33,"0"0"3,0 0 0,5 17-7,-24-17-5,15 21-8,-20-12-5,10 12-4,-13-8-1,6 2-3,-6-4-1,12 1 0,-3-5-1,18-7 0,-23 11 0,23-11-1,0 0 0,0 0 1,0 0-2,0 0 1,0 0 0,0 0 0,0 0 1,18 7-1,-18-7 0,26 14 1,-10-4-1,5-1 0,-1 0 1,-3 0-1,1-2-1,-18-7-1,26 16-2,-26-16-4,0 0-19,0 0-11,7 17-2,-7-17 1,-15 7 0</inkml:trace>
          <inkml:trace contextRef="#ctx0" brushRef="#br2" timeOffset="219749.569">5903 8377 93,'0'0'36,"0"0"1,0 0 1,0 0-25,0 0-4,0 0-3,0 0-3,21 9-1,-21-9-1,23 0 0,-23 0 0,26-2-1,-26 2 0,28-1-2,-28 1-2,32-4-5,-32 4-26,0 0-3,28-17 1,-28 17-2</inkml:trace>
          <inkml:trace contextRef="#ctx0" brushRef="#br2" timeOffset="220166.5928">6305 8263 63,'0'0'36,"0"0"1,0 0 3,0 0-15,-3 20-5,-17-15-7,20 18-3,-12-8-3,8 10-3,-6-2-4,4 5 0,1 0 0,5-2 0,2 1 0,0-6 0,-2-4 0,0-17 0,3 27 0,-3-27 0,11 17-4,-11-17-34,0 0-2,0 0-2,-2-24 1</inkml:trace>
        </inkml:traceGroup>
        <inkml:traceGroup>
          <inkml:annotationXML>
            <emma:emma xmlns:emma="http://www.w3.org/2003/04/emma" version="1.0">
              <emma:interpretation id="{04F1700C-8BC7-4F57-8B5E-0922FB002A2D}" emma:medium="tactile" emma:mode="ink">
                <msink:context xmlns:msink="http://schemas.microsoft.com/ink/2010/main" type="inkWord" rotatedBoundingBox="9662,15181 10090,15126 10119,15354 9691,15408"/>
              </emma:interpretation>
              <emma:one-of disjunction-type="recognition" id="oneOf30">
                <emma:interpretation id="interp150" emma:lang="en-US" emma:confidence="1">
                  <emma:literal>=</emma:literal>
                </emma:interpretation>
                <emma:interpretation id="interp151" emma:lang="en-US" emma:confidence="0">
                  <emma:literal>I</emma:literal>
                </emma:interpretation>
                <emma:interpretation id="interp152" emma:lang="en-US" emma:confidence="0">
                  <emma:literal>..</emma:literal>
                </emma:interpretation>
                <emma:interpretation id="interp153" emma:lang="en-US" emma:confidence="0">
                  <emma:literal>.</emma:literal>
                </emma:interpretation>
                <emma:interpretation id="interp154" emma:lang="en-US" emma:confidence="0">
                  <emma:literal>:</emma:literal>
                </emma:interpretation>
              </emma:one-of>
            </emma:emma>
          </inkml:annotationXML>
          <inkml:trace contextRef="#ctx0" brushRef="#br2" timeOffset="220966.6386">7648 7576 96,'0'0'37,"0"0"2,0 0-1,-16 2-24,32 1-3,-16-3-3,18-5-2,-18 5 0,34-5-6,-13 3 0,7 4 0,0-4 0,2 4 0,0 0 0,4-2 0,-1 1 0,-1-2 0,0-1 0,-6-3 0,1 3 0,-8-5 0,6 12-11,-25-5-28,0 0-2,0 0 0,-19 11 0</inkml:trace>
          <inkml:trace contextRef="#ctx0" brushRef="#br2" timeOffset="221296.6575">7687 7773 90,'0'0'36,"0"0"2,0 0 1,0 0-23,0 0-4,16-4-3,2 4-3,-2-14 0,7 11-3,0-4-3,5 2 0,-2 1 0,2 1 0,-3-5 0,3 8 0,-1 4 0,-2-2 0,-2 3 0,-8-8 0,10 17-14,-7-14-26,-18 0-2,17 7 2,-17-7-2</inkml:trace>
        </inkml:traceGroup>
        <inkml:traceGroup>
          <inkml:annotationXML>
            <emma:emma xmlns:emma="http://www.w3.org/2003/04/emma" version="1.0">
              <emma:interpretation id="{DB56469D-3ED4-4593-8D2C-BB5D573CBA55}" emma:medium="tactile" emma:mode="ink">
                <msink:context xmlns:msink="http://schemas.microsoft.com/ink/2010/main" type="inkWord" rotatedBoundingBox="11211,14734 13441,14450 13565,15420 11335,15705"/>
              </emma:interpretation>
              <emma:one-of disjunction-type="recognition" id="oneOf31">
                <emma:interpretation id="interp155" emma:lang="en-US" emma:confidence="0">
                  <emma:literal>denom</emma:literal>
                </emma:interpretation>
                <emma:interpretation id="interp156" emma:lang="en-US" emma:confidence="1">
                  <emma:literal>de nom</emma:literal>
                </emma:interpretation>
                <emma:interpretation id="interp157" emma:lang="en-US" emma:confidence="0">
                  <emma:literal>den om</emma:literal>
                </emma:interpretation>
                <emma:interpretation id="interp158" emma:lang="en-US" emma:confidence="0">
                  <emma:literal>den am</emma:literal>
                </emma:interpretation>
                <emma:interpretation id="interp159" emma:lang="en-US" emma:confidence="0">
                  <emma:literal>denim</emma:literal>
                </emma:interpretation>
              </emma:one-of>
            </emma:emma>
          </inkml:annotationXML>
          <inkml:trace contextRef="#ctx0" brushRef="#br2" timeOffset="228818.0877">9521 7595 71,'6'-21'35,"-6"21"-1,0-22 3,-2 2-20,2 20-5,-25-16-2,25 16-2,-32-5-2,15 9-1,-10-1-1,6 8 0,-9 1-2,3 6 0,3-1-1,3 9-1,3-1 1,6 3-1,1-1 0,9-1 0,2-1 1,7-3-2,6-1 2,-13-21-2,31 23 2,-9-19-1,-3-6 0,4-7 0,0-10 1,0-6 0,0-6-2,0-8 2,-2-7-1,-3-8 1,1-6-1,-3-1 0,-2 1 0,-2 2 0,-6 5 2,-3 9-2,1 4 0,-4 10 0,0 5 0,0 6 0,0 19 0,-4-25 0,4 25 0,-3-21 0,3 21 0,0 0 0,0 0 0,0 0 0,0 0 0,-13 32 0,6-2 0,0 7 0,-3 10 0,4 6 0,-1 3 0,4 0 0,3 1 0,7-5 0,2-4 0,3-3 0,-5-6 0,0-4 0,-2-7 0,-1-5 0,1-3 0,-5-20 0,4 28-4,-4-28-35,0 0-2,-16-7-1,16 7 2</inkml:trace>
          <inkml:trace contextRef="#ctx0" brushRef="#br2" timeOffset="229305.1155">9763 7673 83,'0'0'36,"34"0"-1,-18-6 3,-16-9-26,24 15-2,-15-16-3,14 9-3,-23 7 0,26-25 0,-26 25-1,20-28 0,-15 11-1,-1 1 1,-4-5-1,-2 3-1,-7 1 1,2 1 0,7 16-1,-23-25 0,23 25 1,-25-5-2,8 12 0,1 9 0,-2 5 0,4 5 0,2 6 0,5 5 0,0 0 0,7-1 0,3-6 0,8-2 0,8-6 0,-1-8 0,7 0 0,-8-16-3,13 12-8,-30-10-28,35-12-2,-15 3 1,-20 9 0</inkml:trace>
          <inkml:trace contextRef="#ctx0" brushRef="#br2" timeOffset="229748.1409">10128 7594 90,'0'0'37,"0"0"1,0 0 0,18 8-23,-18-8-3,0 0-4,0 0-2,-10 27-2,10-27 0,-4 33-1,4-15-3,0-1 0,0 1 0,0-18 0,9 25 0,-9-25 0,0 0 0,21-9 0,-7-9 0,6-6 0,-1-1 0,2-1 0,-1 1 0,-3 2 0,1 9 0,-2 11 0,-16 3 0,9 19 0,-9 6 0,-2 1 0,2 4 0,2 0 0,-4-2 0,4-4 0,-2-4 0,3-5 0,-3-15 0,0 0-2,9 20-9,-9-20-28,0 0-3,0 0 2,0 0-2</inkml:trace>
          <inkml:trace contextRef="#ctx0" brushRef="#br2" timeOffset="230171.1651">10607 7627 85,'0'0'38,"0"0"-1,0 0 3,0 0-25,0 0-3,-23-2-2,23 2-4,-21 21-1,10-3-2,-5 1 1,7 4-4,4 0 0,5 2 0,2-4 0,8-2 0,8-3 0,7-7 0,7-9 0,3-9 0,-3-9 0,3-5 0,-7-5 0,-1-5 0,-10-2 0,-6 0 0,-11 3 0,-7 7 0,-9 13 0,-10 5 0,-4 5 0,-2 8 0,3 9 0,1 3 0,9 12 0,-4-14-4,21 15-8,-10-10-24,17-1-5,-5-20 0,21 24 0</inkml:trace>
          <inkml:trace contextRef="#ctx0" brushRef="#br2" timeOffset="230887.206">11004 7639 92,'18'-14'37,"-18"14"4,0 0-2,24 0-24,-24 0-2,0 0-4,0 0-2,2 20-5,-7-5-2,5 5 0,0-1 0,2 6 0,1-2 0,1-2 0,-1-2 0,-3-19 0,7 21 0,-7-21 0,0 0 0,21-3 0,-13-13 0,4-4 0,4-4 0,1-4 0,6-2 0,-1 2 0,-1 3 0,-5 4 0,-1 7 0,-15 14 0,22-7 0,-22 7 0,1 19 0,-1 1 0,-3 1 0,1 0 0,4 0 0,-4 0 0,4-5 0,-2-16 0,7 19 0,-7-19 0,16-2 0,-16 2 0,26-21 0,-6 4 0,1-3 0,2 1 0,0 0 0,-4 1 0,2 6 0,-1 1 0,-20 11 0,23 4 0,-23-4 0,12 26 0,-8-5 0,-1 4 0,2-2 0,1 1 0,-1-1 0,0 0 0,-1-5 0,-4-18 0,11 21 0,-11-21 0,0 0-42,0 0 1,0 0-1,5-27 0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3.4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629C01-2617-4EC6-A036-A8B9CE7DE6B5}" emma:medium="tactile" emma:mode="ink">
          <msink:context xmlns:msink="http://schemas.microsoft.com/ink/2010/main" type="writingRegion" rotatedBoundingBox="851,10622 1674,10507 1737,10957 914,11073"/>
        </emma:interpretation>
      </emma:emma>
    </inkml:annotationXML>
    <inkml:traceGroup>
      <inkml:annotationXML>
        <emma:emma xmlns:emma="http://www.w3.org/2003/04/emma" version="1.0">
          <emma:interpretation id="{0D3AD0C8-E0DD-4246-A97C-6FEA179F6AE5}" emma:medium="tactile" emma:mode="ink">
            <msink:context xmlns:msink="http://schemas.microsoft.com/ink/2010/main" type="paragraph" rotatedBoundingBox="851,10622 1674,10507 1737,10957 914,11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576D6-FDEF-492C-9D41-49FE01D3264B}" emma:medium="tactile" emma:mode="ink">
              <msink:context xmlns:msink="http://schemas.microsoft.com/ink/2010/main" type="line" rotatedBoundingBox="851,10622 1674,10507 1737,10957 914,11073"/>
            </emma:interpretation>
          </emma:emma>
        </inkml:annotationXML>
        <inkml:traceGroup>
          <inkml:annotationXML>
            <emma:emma xmlns:emma="http://www.w3.org/2003/04/emma" version="1.0">
              <emma:interpretation id="{E53792DE-0088-4617-95E2-D5A844C3877D}" emma:medium="tactile" emma:mode="ink">
                <msink:context xmlns:msink="http://schemas.microsoft.com/ink/2010/main" type="inkWord" rotatedBoundingBox="851,10622 1674,10507 1737,10957 914,11073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Too</emma:literal>
                </emma:interpretation>
                <emma:interpretation id="interp3" emma:lang="en-US" emma:confidence="0">
                  <emma:literal>Toe</emma:literal>
                </emma:interpretation>
                <emma:interpretation id="interp4" emma:lang="en-US" emma:confidence="0">
                  <emma:literal>UT</emma:literal>
                </emma:interpretation>
              </emma:one-of>
            </emma:emma>
          </inkml:annotationXML>
          <inkml:trace contextRef="#ctx0" brushRef="#br0">-749 443 49,'0'0'33,"0"0"1,0 0-4,-21-17-6,21 17-4,0 0-5,0 0-3,5-18-2,-5 18-2,0 0-1,0 0-1,16 4-1,-16-4-3,7 31-2,0-1 0,-7 2 0,0 7 0,0-1 0,-2 6 0,-3-2 0,-6-1 0,1-6 0,-2-7 0,-1-5 0,1-7 0,12-16 0,-20 7 0,20-7 0,-14-21-33,14 1-10,0-6 1,4-2 0,-4 3 0</inkml:trace>
          <inkml:trace contextRef="#ctx0" brushRef="#br0" timeOffset="400.0229">-523 415 56,'0'0'34,"0"0"2,0 0 0,9 16-12,-9-16-7,0 0-3,-21 18-5,22 1-1,-1-19-3,-7 35 0,-2-12-2,9 5-1,-5 0 0,2 4-1,4-2 2,-2 0-3,1-1 0,3-2 0,1-6 0,1-4 0,-5-17 0,21 20 0,-3-17 0,3-11-4,5 2-1,-8-18-5,16 15-16,-11-14-13,-13 0-3,-6-1 3,-15-3-1</inkml:trace>
          <inkml:trace contextRef="#ctx0" brushRef="#br0" timeOffset="662.0378">-1060 498 92,'-7'-16'37,"32"4"1,10-4 1,1-9-27,27 13-4,-3-13 1,16 10-4,-4-3 0,4 9-3,-12 0 0,-4 4-2,-2 9-4,-12-13-9,-2 11-25,-3-1-3,-8-2 2,-3 1-2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F4975F-F897-4FAC-B44F-976946FAD5D9}" emma:medium="tactile" emma:mode="ink">
          <msink:context xmlns:msink="http://schemas.microsoft.com/ink/2010/main" type="inkDrawing" rotatedBoundingBox="2523,10617 5587,10609 5588,11001 2524,11009" semanticType="callout" shapeName="Other">
            <msink:sourceLink direction="to" ref="{248D7612-FE9F-4AD6-8CB9-731D9BE261A8}"/>
            <msink:sourceLink direction="from" ref="{2AB3CBB2-4B6F-4056-9FA0-0E5DB5068C09}"/>
          </msink:context>
        </emma:interpretation>
      </emma:emma>
    </inkml:annotationXML>
    <inkml:trace contextRef="#ctx0" brushRef="#br0">-21 25 24,'0'0'29,"-22"2"4,22-2-2,0 0-5,0 0-6,34-10-2,-34 10-5,26-7-3,-26 7-2,52-4-1,-22 1-1,17 6-1,1-5-2,17 4 1,4-2-1,16 4 0,3-3-1,9 3 1,4-1-1,12 8-1,9-8 0,1 3 0,15-5 1,10-1-2,2-3 0,9-2 0,2-2 0,-10-4 0,-6 4 0,-11 4 0,-21-1 0,-14 6 0,-19 1 0,-13 3 0,-14 1 0,-9 0 0,-9-2 0,-8-3 0,3 13-14,-15-16-27,-15 1 0,-21-16 0,-11 4-1</inkml:trace>
    <inkml:trace contextRef="#ctx0" brushRef="#br0" timeOffset="609.0349">-58-186 55,'0'0'33,"-27"0"1,27 0 0,-2 18-13,2-18-7,0 0-3,0 0-3,13 23-2,-13-23-1,8 28 0,-16-12-1,-1 7-1,-9-4 0,-5 6-1,2-4 0,-2 3-1,-3-1 1,8-4-2,0-1 2,18-18-2,-21 23 1,21-23-1,-7 16 1,7-16-2,0 0 1,0 0 0,28 10 1,-5-8-1,11 2 0,10 1 1,4 0-1,6 0-1,6 6-4,-7-9-12,0 6-21,-2 6-2,-17-1 1,-13 3-1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31.3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3D0000-83C6-424E-94C6-F60120725288}" emma:medium="tactile" emma:mode="ink">
          <msink:context xmlns:msink="http://schemas.microsoft.com/ink/2010/main" type="writingRegion" rotatedBoundingBox="3192,11411 2133,15743 718,15397 1777,11065"/>
        </emma:interpretation>
      </emma:emma>
    </inkml:annotationXML>
    <inkml:traceGroup>
      <inkml:annotationXML>
        <emma:emma xmlns:emma="http://www.w3.org/2003/04/emma" version="1.0">
          <emma:interpretation id="{49DB44F6-4CFC-4735-9C04-106B446509C6}" emma:medium="tactile" emma:mode="ink">
            <msink:context xmlns:msink="http://schemas.microsoft.com/ink/2010/main" type="paragraph" rotatedBoundingBox="3192,11411 2133,15743 718,15397 1777,11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892ABC-D18B-4638-BA0B-4DD92D8BBD3D}" emma:medium="tactile" emma:mode="ink">
              <msink:context xmlns:msink="http://schemas.microsoft.com/ink/2010/main" type="line" rotatedBoundingBox="3192,11411 2133,15743 718,15397 1777,11065"/>
            </emma:interpretation>
          </emma:emma>
        </inkml:annotationXML>
        <inkml:traceGroup>
          <inkml:annotationXML>
            <emma:emma xmlns:emma="http://www.w3.org/2003/04/emma" version="1.0">
              <emma:interpretation id="{248D7612-FE9F-4AD6-8CB9-731D9BE261A8}" emma:medium="tactile" emma:mode="ink">
                <msink:context xmlns:msink="http://schemas.microsoft.com/ink/2010/main" type="inkWord" rotatedBoundingBox="3192,11411 2133,15743 718,15397 1777,11065">
                  <msink:destinationLink direction="to" ref="{B6F4975F-F897-4FAC-B44F-976946FAD5D9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ini.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-2 4216 52,'5'-26'35,"-5"26"2,0 0-6,-14-21-3,14 21-8,-25 5-5,25-5-5,-33 16-3,33-16-1,-27 17-2,27-17-2,-16 16 0,16-16 0,0 0-1,0 23-1,0-23 0,16 21 0,-9-5 0,6 3 1,1 2-1,2 2 0,-2 0 0,2 0 0,-4 0 0,0 3 2,-5-1-2,-3-1 0,-6 3 0,-3 1 0,-9-4 0,-2 1 0,-4-8 0,-4-4 0,2-4 0,1-13 0,5 0-4,-5-20-22,14 6-15,7-1-1,2 1 1,-2 18-2</inkml:trace>
          <inkml:trace contextRef="#ctx0" brushRef="#br0" timeOffset="-1284.0735">-857 4466 64,'-26'-2'37,"10"5"-1,16-3 1,-16-23-11,16 23-17,12-24-2,13 12-2,-2-6-2,12 7-1,1-1 0,4 5-1,1 7-2,-4 2-3,11 19-11,-2-3-22,-11-4-1,4 8 1,-4 0-2</inkml:trace>
          <inkml:trace contextRef="#ctx0" brushRef="#br0" timeOffset="-1931.1105">-783 4490 69,'9'-24'34,"-9"24"1,2-18 1,-9 2-21,7 16-4,0 0-1,0 0-1,0 0-2,11 18 0,-11-18-1,-2 47 0,-3-13-2,3 11 2,-7 3-6,-2 4 0,-5-2 0,2-5 0,-2-3 0,2-8 0,-5-6 0,-1-9 0,1-3 0,0-18-6,19 2-7,-29 0-28,29 0-1,-15-33 1,15 12 0</inkml:trace>
          <inkml:trace contextRef="#ctx0" brushRef="#br0" timeOffset="-1575.09">-581 4534 91,'0'0'36,"0"0"2,0 0-1,-20 33-25,-3-17-2,14 21-3,-10-9-2,12 13-1,2-3-1,5 5-1,1-3-1,5 0 0,-1-3 0,0-5 0,2-4-1,2-5 0,0-4 0,-9-19-1,21 21-2,-21-21-1,30-3-5,-21-20-13,9 4-17,-1-4-2,1-4 3,-2-2-2</inkml:trace>
          <inkml:trace contextRef="#ctx0" brushRef="#br0" timeOffset="-705.0404">-378 5186 88,'0'0'36,"-11"19"1,11-19 1,-21 13-25,26 8-3,-5-21-3,-10 24-1,10-24-1,-2 25-1,2-25-1,-2 25-1,2-25 0,2 19-1,-2-19 0,0 0 1,0 0-2,25-23 0,-10 2 0,3 0 0,0-4 0,-2 4 0,0 2 0,-1 8 0,-15 11 0,22 9 0,-22-9 0,7 35 0,-7-10 0,0 1 0,1 2 0,3-1 0,-4-5 0,3-2 0,-3-4 0,0-16 0,6 22 0,-6-22 0,0 0-7,0 0-15,16-19-19,-8 2 0,5-1 0,1-7 0</inkml:trace>
          <inkml:trace contextRef="#ctx0" brushRef="#br0" timeOffset="-4864.2782">-128 860 63,'-17'2'35,"17"-2"1,0 0 2,0 0-17,0 0-5,0 0-4,0 0-1,-11 17-3,13 3-1,-6-5-2,8 10-2,-2-4-3,-1 5 0,1-5 0,2 1 0,-1-7 0,-3-15 0,11 23 0,-11-23 0,0 0 0,0 0 0,0 0 0,0 0 0,7-16 0,-4-1 0,3-6 0,3-3 0,3 1 0,-3-1 0,3 3 0,0 7 0,-12 16 0,22-12 0,-22 12 0,17 16 0,-10-1 0,0 6 0,-3 2 0,1 2 0,-1 1 0,-4 1 0,0-1 0,0-1 0,0-3 0,-2-1 0,0-3 0,2-18 0,2 23 0,-2-23 0,0 0-14,0 0-27,11-37-2,-10 4 2,1-6-2</inkml:trace>
          <inkml:trace contextRef="#ctx0" brushRef="#br0" timeOffset="41908.397">578 1684 100,'0'0'35,"-17"16"1,17-16-2,-2 24-30,2-24-5,0 0-9,0 0-22,26 18-3,-26-18 1,22 3-3</inkml:trace>
          <inkml:trace contextRef="#ctx0" brushRef="#br0" timeOffset="42496.4306">877 2164 62,'0'0'37,"0"0"-1,0 0 2,-21 0-16,5-6-8,16 6-2,-13 16-3,15 2-1,-2-18-2,-16 35-1,13-16-1,4 2-2,5-3-2,-6-18 0,30 28 0,-9-23 0,2-5 0,2-7 0,3-5 0,2-4 0,-13-5 0,-1-4 0,-5-4 0,-11-3 0,0 2 0,-5 5 0,-9 3 0,-6 6 0,-3 9 0,-2 7 0,6 12 0,-4 2 0,11 20-7,-17-12-28,17 5-6,10-3-2,6-8 2</inkml:trace>
          <inkml:trace contextRef="#ctx0" brushRef="#br0" timeOffset="37097.1217">109 2336 73,'0'0'37,"0"0"1,0 0 1,0 0-20,0 0-5,16 21-4,-16-21-1,2 39-2,-2-15-1,10 15-3,-6 0-3,3 8 0,-7 0 0,9 1 0,-8-2 0,5-4 0,-5-2 0,-2-8 0,4-4 0,-1-12 0,-2-16 0,0 0 0,23-25 0,-25-15-8,21 8-22,-10-14-12,-2-3-1,-3 2 2,-6 5-1</inkml:trace>
          <inkml:trace contextRef="#ctx0" brushRef="#br0" timeOffset="41697.3849">490 1974 66,'0'0'37,"0"0"0,0 0 1,0 0-20,-5 19-5,5-19-4,0 0-2,-13 20-2,13-20-1,6 15-1,-6-15 0,9 23 0,-1-5-1,0-2 0,0 3 0,-4-2-1,5-1-1,-9-16 0,10 18-3,6-16-2,-11-23-9,18-1-26,-7-2 0,4-4-1,-6 0 1</inkml:trace>
          <inkml:trace contextRef="#ctx0" brushRef="#br0" timeOffset="37466.1429">157 2259 63,'5'-20'36,"11"11"0,-16 9 1,19-15-16,6 25-5,-25-10-5,30 14-2,-30-14-3,35 28-1,-19-14-2,3 7-1,-3-3 0,-3 3 0,-4-2 0,-2 4 0,-9 0 0,-5 5-2,-9-1 0,-4 1 0,-10-2 0,4-3 0,-4-2 0,0-5 0,7 0 0,0-16-6,23 0-33,0 0-4,5-20 2,-5 20 0</inkml:trace>
          <inkml:trace contextRef="#ctx0" brushRef="#br0" timeOffset="-2743.1569">-159 3237 100,'-11'18'39,"-7"1"2,1 8-2,8 4-29,-18-11-3,13 11-2,-7-3-1,9-3-4,3 3-4,-7-23-7,16-5-27,2 21-2,-2-21 0,0 0-1</inkml:trace>
          <inkml:trace contextRef="#ctx0" brushRef="#br0" timeOffset="-2944.1683">-551 3186 96,'10'16'37,"-10"-16"1,2 28-1,2-3-31,-3-8-1,10 10-2,-2-6-1,3 2-1,4 0 0,-16-23-4,30 28-2,-30-28-11,32-4-22,-9-1 1,-4-9 0,13-2-1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7.0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D4B62C-B78E-4822-882C-BC3A3278A3A1}" emma:medium="tactile" emma:mode="ink">
          <msink:context xmlns:msink="http://schemas.microsoft.com/ink/2010/main" type="inkDrawing" rotatedBoundingBox="1925,10594 1973,10201 2111,10218 2063,10611" shapeName="Other"/>
        </emma:interpretation>
      </emma:emma>
    </inkml:annotationXML>
    <inkml:trace contextRef="#ctx0" brushRef="#br0">176 71 79,'-4'-18'37,"4"18"0,-5-17 2,-13-3-24,18 20-2,-15-14-2,15 14-3,0 0 0,-20-3-2,20 3-4,-21 9-2,21-9 0,-19 12 0,19-12 0,-15 19 0,15-19 0,0 30 0,6-14 0,4 3 0,1 4 0,0 0 0,3 2 0,-2 1 0,-1-3 0,-4 1 0,-4-1 0,-6-2 0,-3 0 0,-6-1 0,-2-3 0,-4-3 0,1-3 0,-1-4 0,2 0 0,-5-12 0,21 5-31,0 0-11,-21-4-2,21 4 1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31.1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D19534-5917-4800-A3E3-3AE4D4CC2759}" emma:medium="tactile" emma:mode="ink">
          <msink:context xmlns:msink="http://schemas.microsoft.com/ink/2010/main" type="writingRegion" rotatedBoundingBox="9116,8728 9490,11508 6232,11947 5858,9167"/>
        </emma:interpretation>
      </emma:emma>
    </inkml:annotationXML>
    <inkml:traceGroup>
      <inkml:annotationXML>
        <emma:emma xmlns:emma="http://www.w3.org/2003/04/emma" version="1.0">
          <emma:interpretation id="{9039B15E-0F4F-48AC-90C3-3A658031B5B7}" emma:medium="tactile" emma:mode="ink">
            <msink:context xmlns:msink="http://schemas.microsoft.com/ink/2010/main" type="paragraph" rotatedBoundingBox="9116,8728 9490,11508 8035,11704 7661,8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A13C96-B9E9-4538-8C17-030667B8D14D}" emma:medium="tactile" emma:mode="ink">
              <msink:context xmlns:msink="http://schemas.microsoft.com/ink/2010/main" type="line" rotatedBoundingBox="9116,8728 9490,11508 8035,11704 7661,8924"/>
            </emma:interpretation>
          </emma:emma>
        </inkml:annotationXML>
        <inkml:traceGroup>
          <inkml:annotationXML>
            <emma:emma xmlns:emma="http://www.w3.org/2003/04/emma" version="1.0">
              <emma:interpretation id="{40B25828-B94F-4D69-87E6-9C3E00157A1D}" emma:medium="tactile" emma:mode="ink">
                <msink:context xmlns:msink="http://schemas.microsoft.com/ink/2010/main" type="inkWord" rotatedBoundingBox="9116,8728 9490,11508 8035,11704 7661,8924"/>
              </emma:interpretation>
              <emma:one-of disjunction-type="recognition" id="oneOf0">
                <emma:interpretation id="interp0" emma:lang="en-US" emma:confidence="0">
                  <emma:literal>2:</emma:literal>
                </emma:interpretation>
                <emma:interpretation id="interp1" emma:lang="en-US" emma:confidence="0">
                  <emma:literal>2:'</emma:literal>
                </emma:interpretation>
                <emma:interpretation id="interp2" emma:lang="en-US" emma:confidence="0">
                  <emma:literal>"2:</emma:literal>
                </emma:interpretation>
                <emma:interpretation id="interp3" emma:lang="en-US" emma:confidence="0">
                  <emma:literal>28:</emma:literal>
                </emma:interpretation>
                <emma:interpretation id="interp4" emma:lang="en-US" emma:confidence="0">
                  <emma:literal>72:</emma:literal>
                </emma:interpretation>
              </emma:one-of>
            </emma:emma>
          </inkml:annotationXML>
          <inkml:trace contextRef="#ctx0" brushRef="#br0">3391 5914 64,'0'0'35,"0"0"-1,-4 18 3,4-18-11,-19 10-18,19-10 0,0 0-1,0 0-1,0 0 0,0 0-1,0 0-1,0 0 0,0 0-1,-2-24 0,9 6-1,6-5 1,-1-3-3,6-2 0,1-2 0,1 2 0,1 0 0,-2 5 0,-1 3 0,-1 8 0,1 2-3,-2 4 3,-16 6 0,30-5 1,-14 8-1,2-1 0,3 4 2,0-1-2,-2 4 0,2 8 0,-3 4 0,-2 4 0,-2 3 0,-3 5 0,-4 1 0,-5 3 0,-2-2 0,0-4 0,-2 1 0,-2-2 0,-3-2 0,-2-3 0,1-4 0,-1-4 0,3 1 0,6-18 0,-14 21 0,14-21 0,0 0 0,-19-4-4,19 4-24,0 0-13,0 0-2,-4-26 3,-1 7-2</inkml:trace>
          <inkml:trace contextRef="#ctx0" brushRef="#br0" timeOffset="316.018">3703 5710 66,'11'30'36,"-11"-30"0,-5 33 2,-6 6-22,-8-21-5,13 26 0,-15-11-3,12 16-1,-12-10-3,7 3 0,-2-7-2,4-5-3,5-4-2,7-26-5,0 18-14,0-18-17,10-25 1,-1 6 0,-7-11-2</inkml:trace>
          <inkml:trace contextRef="#ctx0" brushRef="#br0" timeOffset="1278.073">4237 4939 77,'19'0'36,"-19"0"-1,0 0 2,0 0-28,0 0 0,0 31-1,0-31 0,-9 46-1,-3-20-1,3 11-1,-7-1-1,0 4-1,-2-3-1,1-4 0,-3-5-1,1-1-1,0-8 1,1 0-1,0-5 1,2-5-1,-3-5 1,3-4-1,-5-4 1,0-8-1,3-4 0,0-5 0,4-4 2,2 3-2,1 0 0,4 1-2,2 2 2,5 19-1,2-25 1,-2 25 0,17-15-1,-17 15 1,27-14-1,-9 8 1,4 5 0,1 4 1,-3 4-1,1 5 1,-2 8-1,-1 1 1,-2 2-1,0 7 2,0-1-2,1-1 0,3-1 0,-1-4 0,2-7 0,4-1 0,0-2 0,-2-5 0,-2-2 0,-5-1 0,-16-5 0,25 0 0,-25 0 0,0 0 0,19 9-5,-19-9-4,0 0-20,18 5-12,-18-5-1,0 0 1,0 0 0</inkml:trace>
          <inkml:trace contextRef="#ctx0" brushRef="#br1" timeOffset="-116748.6777">4078 6322 70,'-6'-21'37,"6"21"0,0 0 2,-16-20-20,16 20-4,0 0-4,0 0-2,-17 7-3,17-7-1,-4 21-1,4 0-1,-3-5-3,3 5 0,3 2 0,8 0 0,5-2 0,3-5 0,6-9 0,1-9 0,3-3 0,1-9 0,-4-7 0,-5-4 0,-7-3 0,-8-4 0,-10 3 0,-5 4 0,-7 4 0,-5 9 0,-3 8 0,-5 8 0,1 6 0,2 8 0,11 8 0,-2-15-9,24 4-31,-7-15-2,12 18 1,4-16-2</inkml:trace>
          <inkml:trace contextRef="#ctx0" brushRef="#br0" timeOffset="6564.3754">4634 5485 38,'0'0'30,"0"0"3,0 0-8,0 0-7,0 0-3,0 0-2,0 0-3,0 0-2,0 0-1,0 0 0,0 0-2,0 0 1,0 0-2,-18-1 0,18 1-2,0 0 1,-21 15-1,21-15-1,-16 14 1,16-14-1,0 0 0,-16 21 0,16-21 0,0 0-1,0 0 1,-11 23 0,11-23 0,6 21 1,-6-21-1,5 32 0,0-16 0,2 3 1,-7-19-1,15 28 0,-15-28-1,19 20 1,-19-20-1,23 8 1,-23-8-1,28 2 1,-28-2 0,30-3-1,-30 3 2,25-4-2,-25 4 0,23-9 0,-23 9 0,19-19 0,-19 19 0,16-30 0,-9 11 0,-2-4 0,-1 0 0,0 2 0,-4 0 0,-2 3 0,2 18 0,-14-24 0,14 24 0,-23-14 0,23 14 0,-30-4 0,30 4 0,-29 2 0,29-2 0,-22 2 0,22-2 0,-18-4-6,18 4-34,0 0-3,0 16 1,-5 0-1</inkml:trace>
          <inkml:trace contextRef="#ctx0" brushRef="#br1" timeOffset="-111306.3664">4212 7049 112,'16'-10'36,"-16"10"2,0 0-2,0 0-33,0 0-12,0 0-26,19 17-2,-19-17 0,21 18-1</inkml:trace>
          <inkml:trace contextRef="#ctx0" brushRef="#br1" timeOffset="-111470.3758">4237 7362 70,'0'0'35,"0"0"0,-22 2 1,22-2-21,0 0-2,-23 12-2,25 4-2,-2-16-1,-14 19-2,14-19-1,-11 26 0,4-10-1,7 4-1,-1-3-3,4 4 0,-1-3 0,7-1 0,-9-17 0,21 18 0,-3-18 0,-3-14 0,8 2-5,-8-27-8,13 2-26,-11-3-2,-4-6 0,-6 2 1</inkml:trace>
          <inkml:trace contextRef="#ctx0" brushRef="#br1" timeOffset="-110795.3371">4470 7481 75,'0'0'38,"0"0"0,-16 9 2,16-9-16,-4 23-12,4-23-3,-14 30-2,3-13-2,11 10-2,-3-4-2,5 1 2,-2-1-3,8 0 0,3-4 0,1-3 0,-12-16 0,32 16 0,-14-14 0,1-6 0,-1-6 0,-4-10 0,-2-3 0,-1-5 0,-8-9 0,-3-1 0,-1-3 0,-6 4 0,-2 6 0,-4 10 0,-4 10 0,-4 8 0,14 26-13,-4-4-28,-1 4 0,6 5 0,-4-4-1</inkml:trace>
        </inkml:traceGroup>
      </inkml:traceGroup>
    </inkml:traceGroup>
    <inkml:traceGroup>
      <inkml:annotationXML>
        <emma:emma xmlns:emma="http://www.w3.org/2003/04/emma" version="1.0">
          <emma:interpretation id="{9E6FFF30-7A09-458F-BE60-9909050FBD6C}" emma:medium="tactile" emma:mode="ink">
            <msink:context xmlns:msink="http://schemas.microsoft.com/ink/2010/main" type="paragraph" rotatedBoundingBox="8309,11077 6174,11437 5980,10287 8115,99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1B8341-0181-4A6C-9504-4EBB430905C0}" emma:medium="tactile" emma:mode="ink">
              <msink:context xmlns:msink="http://schemas.microsoft.com/ink/2010/main" type="line" rotatedBoundingBox="8309,11077 6174,11437 5980,10287 8115,9926"/>
            </emma:interpretation>
          </emma:emma>
        </inkml:annotationXML>
        <inkml:traceGroup>
          <inkml:annotationXML>
            <emma:emma xmlns:emma="http://www.w3.org/2003/04/emma" version="1.0">
              <emma:interpretation id="{2AB3CBB2-4B6F-4056-9FA0-0E5DB5068C09}" emma:medium="tactile" emma:mode="ink">
                <msink:context xmlns:msink="http://schemas.microsoft.com/ink/2010/main" type="inkWord" rotatedBoundingBox="5886,10930 6794,9866 7526,10491 6619,11555">
                  <msink:destinationLink direction="from" ref="{B6F4975F-F897-4FAC-B44F-976946FAD5D9}"/>
                </msink:context>
              </emma:interpretation>
              <emma:one-of disjunction-type="recognition" id="oneOf1">
                <emma:interpretation id="interp5" emma:lang="en-US" emma:confidence="0">
                  <emma:literal>Tons</emma:literal>
                </emma:interpretation>
                <emma:interpretation id="interp6" emma:lang="en-US" emma:confidence="0">
                  <emma:literal>Join's</emma:literal>
                </emma:interpretation>
                <emma:interpretation id="interp7" emma:lang="en-US" emma:confidence="0">
                  <emma:literal>Joins</emma:literal>
                </emma:interpretation>
                <emma:interpretation id="interp8" emma:lang="en-US" emma:confidence="0">
                  <emma:literal>Tins</emma:literal>
                </emma:interpretation>
                <emma:interpretation id="interp9" emma:lang="en-US" emma:confidence="0">
                  <emma:literal>Jin's</emma:literal>
                </emma:interpretation>
              </emma:one-of>
            </emma:emma>
          </inkml:annotationXML>
          <inkml:trace contextRef="#ctx0" brushRef="#br1" timeOffset="-123740.0775">2653 6265 93,'0'0'38,"7"-15"2,-7 15-1,0 0-25,-21 8-3,21-8-3,-26 20-1,11-3-2,-6-4-5,4 8 0,-3-4 0,10 1 0,-1 1 0,7-3 0,4-16 0,6 28 0,-6-28 0,37 26 0,-11-11 0,1 2 0,-1-1 0,1 5 0,-4 2 0,-2 3 0,-7 2 0,-9 2 0,-14-2 0,-5-1 0,-7-6 0,-4-2 0,1-5 0,-3-9 0,1-1 0,-1-9 0,27 5 0,-31-20-14,31 20-27,5-19-2,-5 19 2,26-14-2</inkml:trace>
          <inkml:trace contextRef="#ctx0" brushRef="#br1" timeOffset="-124818.1392">1776 6766 86,'-30'-5'35,"30"5"0,0 0 2,25-12-28,5 17-3,-6-7-1,12 6-1,1-4-2,1-2-6,7 9-18,-3-4-14,-12-4 1,11 4-1,-11-3 0</inkml:trace>
          <inkml:trace contextRef="#ctx0" brushRef="#br1" timeOffset="-125435.1745">1822 6886 61,'0'0'33,"0"0"2,0 0 0,19-7-17,-19 7-2,0 0-4,5-20-2,-5 20-1,0 0 0,27 11-2,-27-11-1,5 28-2,-8-5-4,3 9 0,-4-1 0,2 10 0,-8-1 0,-3 4 0,-6-5 0,1-4 0,-1-7 0,3-2 0,-2-5 0,1-7 0,17-14 0,-27 7 0,27-7-2,0 0-39,2-22-3,0 2 3,3-3-1</inkml:trace>
          <inkml:trace contextRef="#ctx0" brushRef="#br1" timeOffset="-125038.1518">2079 6965 92,'0'0'36,"0"0"1,0 0 2,0 0-24,0 0-3,-19 5-3,14 13-2,5-18-2,-18 37-2,4-15-3,7 7 0,-4-1 0,2 0 0,4 0 0,3 0 0,2-2 0,2-1 0,-2-6 0,4-1 0,-4-18 0,12 21 0,-12-21 0,30-5 0,-7-4 0,-4-21-8,24 9-25,-11-11-7,-2-5-3,-6 0 3,-15-6-1</inkml:trace>
          <inkml:trace contextRef="#ctx0" brushRef="#br1" timeOffset="-124276.1082">2350 7211 95,'0'0'37,"-8"17"2,8-17-1,-21 11-24,27 10-3,-6-21-4,-6 28-1,1-12-1,5 3-2,-2-3-3,2 2 0,0-18 0,-3 17 0,3-17 0,0 0 0,12-24 0,2 4 0,0-4 0,2-3 0,2 3 0,1 1 0,-1 7 0,-2 7 0,-16 9 0,19 13 0,-17 4 0,-2 8 0,-2 1 0,2 4 0,-2-2 0,1-3 0,1-4 0,0-21 0,1 19 0,-1-19 0,0 0-15,22-24-25,-17-1-2,2-1 1,-4-4-1</inkml:trace>
        </inkml:traceGroup>
        <inkml:traceGroup>
          <inkml:annotationXML>
            <emma:emma xmlns:emma="http://www.w3.org/2003/04/emma" version="1.0">
              <emma:interpretation id="{3FA7D25E-8F8E-4CE2-8B10-9205921EBBE0}" emma:medium="tactile" emma:mode="ink">
                <msink:context xmlns:msink="http://schemas.microsoft.com/ink/2010/main" type="inkWord" rotatedBoundingBox="7946,10112 8513,10914 7821,11403 7254,10601"/>
              </emma:interpretation>
              <emma:one-of disjunction-type="recognition" id="oneOf2">
                <emma:interpretation id="interp10" emma:lang="en-US" emma:confidence="1">
                  <emma:literal>M</emma:literal>
                </emma:interpretation>
                <emma:interpretation id="interp11" emma:lang="en-US" emma:confidence="0">
                  <emma:literal>m</emma:literal>
                </emma:interpretation>
                <emma:interpretation id="interp12" emma:lang="en-US" emma:confidence="0">
                  <emma:literal>n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R</emma:literal>
                </emma:interpretation>
              </emma:one-of>
            </emma:emma>
          </inkml:annotationXML>
          <inkml:trace contextRef="#ctx0" brushRef="#br1" timeOffset="-120404.8868">3253 6469 64,'0'0'36,"0"0"1,0 0 2,0 0-16,0 0-6,2 30-3,-13-11-4,13 24-1,-12-5-3,6 17-6,-6 3 0,2 9 0,0-1 0,2 1 0,-1-5 0,6-3 0,-1-8 0,0-3 0,4-10 0,0-6 0,-2-9 0,1-6 0,-1-17 0,0 0 0,0 0 0,0 0 0,-3-15 0,3-12 0,-4-8 0,2-9 0,2-7 0,-1-5 0,2-4 0,1-3 0,0-2 0,2 2 0,1 1 0,2 4 0,3 7 0,3 6 0,-4 8 0,-1 7 0,1 9 0,-9 21 0,0 0 0,21 9 0,-15 15 0,1 10 0,-2 2 0,2 8 0,2 6 0,2-3 0,-4 0 0,5-3 0,0-5 0,-1-2 0,-4-9 0,5-3 0,-3-10 0,-9-15 0,23 15 0,-23-15 0,23-22 0,-7-6 0,7-3 0,-2-11 0,4-4 0,0-5 0,-1-2 0,-1 2 0,-3 2 0,-3 7 0,-1 8 0,-7 10 0,-2 4 0,-7 20 0,4-17 0,-4 17 0,0 0 0,5 30 0,-3-9 0,1 3 0,2 3 0,1 6 0,1 1 0,0 3 0,0 3 0,-5 2 0,-1 2 0,5 5 0,-6 2 0,5 4 0,2-3 0,0 1 0,4-5 0,5-6 0,0-4 0,-1-11 0,5-4 0,-2-11 0,3-5 0,-21-7 0,26-12 0,-26-11 0,13 5-26,-24 1-18,-3 1-1,-11 2 2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BE81DB-3CFD-4D4A-8398-F2F4AA833B84}" emma:medium="tactile" emma:mode="ink">
          <msink:context xmlns:msink="http://schemas.microsoft.com/ink/2010/main" type="inkDrawing" rotatedBoundingBox="10506,18010 10521,18010 10521,18025 10506,18025" shapeName="Other"/>
        </emma:interpretation>
      </emma:emma>
    </inkml:annotationXML>
    <inkml:trace contextRef="#ctx0" brushRef="#br0">0 0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EE105D-AA7C-41E4-9EF2-5703A83A70D3}" emma:medium="tactile" emma:mode="ink">
          <msink:context xmlns:msink="http://schemas.microsoft.com/ink/2010/main" type="inkDrawing" rotatedBoundingBox="24628,16147 24643,16147 24643,16162 24628,16162" rotationAngle="1395993376"/>
        </emma:interpretation>
      </emma:emma>
    </inkml:annotationXML>
    <inkml:trace contextRef="#ctx0" brushRef="#br0">6214-1898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4:51.3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F30D40-2E77-42CE-8C85-A2D7322F2307}" emma:medium="tactile" emma:mode="ink">
          <msink:context xmlns:msink="http://schemas.microsoft.com/ink/2010/main" type="inkDrawing" rotatedBoundingBox="21221,17834 21236,17834 21236,17849 21221,17849" shapeName="Other"/>
        </emma:interpretation>
      </emma:emma>
    </inkml:annotationXML>
    <inkml:trace contextRef="#ctx0" brushRef="#br0">0 0,'0'0,"0"0,0 0,0 0,0 0,0 0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12.6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D3AFF9-EED2-4A72-8F7F-16B9C64D2592}" emma:medium="tactile" emma:mode="ink">
          <msink:context xmlns:msink="http://schemas.microsoft.com/ink/2010/main" type="inkDrawing" rotatedBoundingBox="4146,4075 5407,3490 5787,4310 4526,4894" semanticType="callout" shapeName="Other"/>
        </emma:interpretation>
      </emma:emma>
    </inkml:annotationXML>
    <inkml:trace contextRef="#ctx0" brushRef="#br0">37 182 71,'0'0'38,"0"0"-1,0 0 3,-5-19-20,5 19-4,0 0-3,0 0-4,0 0-1,7 18-5,-7-18-3,-4 28 0,1 0 0,1 12 0,-5 8 0,5 8 0,-3 4 0,1 5 0,-1-4 0,2-3 0,-1-7 0,6-5 0,1-11 0,1-5 0,-4-11 0,0-19 0,3 21 0,-3-21 0,0 0 0,0 0 0,4-37 0,-6 0 0,2-5 0,2-9 0,3-5 0,-1-5 0,1-3 0,-1 1 0,1 3 0,0 11 0,0 0 0,4 7 0,-3 3 0,-3 7 0,1 4 0,-1 7 0,-3 21 0,5-24 0,-5 24 0,0 0 0,0 0 0,15 21 0,-10 0 0,5 3 0,5 6 0,0 4 0,3 3 0,-4 1 0,2-1 0,2-5 0,1-1 0,-1-6 0,0-4 0,-4-5 0,-14-16 0,26 16 0,-26-16 0,25-4 0,-25 4 0,25-28 0,-17 5 0,5-5 0,-1-4 0,-3-4 0,7-8 0,0 1 0,-2 0 0,-2 0 0,1 6 0,-3 4 0,1 7 0,1 3 0,-12 23 0,9-21 0,-9 21 0,0 0 0,0 0 0,5 30 0,-1-4 0,3 11 0,-4 7 0,1 9 0,5 6 0,-1 5 0,5 2 0,-1 3 0,-3-9 0,0-1 0,1-6 0,1-7 0,3-2 0,-1-9 0,-5-9 0,1-5 0,-4-5 0,-5-16 0,0 0 0,0 0 0,0 0 0,0 0 0,0 0 0,0 0 0,0 0 0,0 0-44,0 0-1,-17 4 1,17-4 0</inkml:trace>
    <inkml:trace contextRef="#ctx0" brushRef="#br0" timeOffset="2609.1493">1013-46 37,'-9'-19'31,"9"19"2,0 0 1,-19-4-12,19 4-3,-16 2-6,16-2-2,-16 3-3,16-3-1,0 0-2,0 0 0,-23 14-1,23-14 0,0 0-1,-12 27 0,12-27-1,-7 24 0,7-24 0,0 30 0,2-12-1,3 3 1,0-2-1,6 2 0,-2-1 0,1-3 1,-10-17-2,25 27 0,-25-27 0,34 14 0,-34-14 0,33-2 0,-15-5 0,-2-5 0,1-1 0,1-1 0,-4-3 0,-5-5 0,1 1 0,-8-3 0,0 3 0,0 0 0,-4 0 0,-2 1 0,-3 3 0,-5 1 0,12 16 0,-28-18 0,12 13 0,-2 3 0,1 4 0,-1 0 0,18-2 0,-25 10-7,25-10-33,7 25-2,-7-25 1,6 30-1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8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7D7673-C525-44DB-AFCE-DDD4F42EE639}" emma:medium="tactile" emma:mode="ink">
          <msink:context xmlns:msink="http://schemas.microsoft.com/ink/2010/main" type="inkDrawing" rotatedBoundingBox="1581,11854 1592,13549 1567,13550 1556,11855" semanticType="callout" shapeName="Other">
            <msink:sourceLink direction="with" ref="{43216B18-8CAF-4BB6-93C6-680321D2243A}"/>
            <msink:sourceLink direction="with" ref="{26F550D5-FD84-4FBB-A097-31B3E6ACB427}"/>
          </msink:context>
        </emma:interpretation>
      </emma:emma>
    </inkml:annotationXML>
    <inkml:trace contextRef="#ctx0" brushRef="#br0">-348 1644 72,'0'0'34,"0"0"2,0 0 1,0 0-21,0 0-3,0 0 0,0 0-3,-9 17-2,9-17-1,5 41-1,-8-12-3,8 19-3,-10 3 0,3 17 0,-2 10 0,6 13 0,0 7 0,-2 6 0,0 3 0,3 4 0,1 3 0,1-1 0,1-6 0,-5-5 0,-1-7 0,0-11 0,-3-12 0,3-10 0,-4-17 0,4-10 0,-2-12 0,2-23 0,0 0 0,0 0 0,0 0 0,-8-33 0,8 33 0,0-42-5,0 42-19,14-30-18,-18 14-2,4 16 3,-16-25-1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1:36:34.7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87 315 19,'0'0'8,"3"31"1,-3-3-1,0-28 1,-5 45-4,5-45 0,-6 36 1,6-36 2,0 0 1,3 26 0,-3-26-1,0 0-1,24 13 1,-24-13-2,0 0-1,29 16-1,-29-16 0,0 0-1,0 0 1,31 13 0,-31-13-1,0 0 1,0 0-1,24 16 0,-24-16-1,0 0 0,31 5 0,-31-5-1,34-2 1,-10-1-1,-24 3 0,40-5 0,-40 5-1,39 0 1,-39 0 0,34 8-1,-34-8 1,34 13-1,-34-13 0,37 13 0,-37-13 0,42 5 0,-42-5 0,45-3 1,-45 3-1,46-10 0,-46 10 0,42-16 2,-42 16-2,36-10 0,-36 10 0,29-3 1,-29 3-1,24 3 0,-24-3 0,24 0 0,-24 0 0,23-6 0,-23 6 0,24-10 0,-24 10 0,0 0 0,26-10 1,-26 10-1,0 0 0,27 10 0,-27-10 0,0 0 0,29 10 0,-29-10 0,31 0 1,-31 0-1,34-2 0,-34 2 0,40-11 0,-17 6 0,-23 5 0,42-10 0,-42 10 0,35-13 1,-35 13-1,31-11 0,-31 11 1,26-2-1,-26 2 0,24 2 0,-24-2 0,29 0 0,-29 0 0,32-2 0,-32 2 0,36-8 0,-36 8 1,37-11-1,-37 11 1,32-5-1,-32 5 0,34 0 0,-34 0-1,29 3 1,-29-3-1,23 5 1,-23-5 0,24 0 0,-24 0 1,0 0-1,34-5 1,-34 5-1,0 0 1,37-16-1,-37 16 0,34-11 0,-34 11 0,29-15 0,-29 15 0,29-13 0,-29 13 0,26-11 0,-26 11 0,27-8 0,-27 8 0,29-5 0,-29 5 0,36-5 0,-8 2 0,-5 2 0,6-2 0,-5 0 0,2 1 0,1-3 0,-1 2 0,0 0 0,-26 3 0,40-10 0,-40 10 0,28-11 0,-28 11 0,24-8 0,-24 8 0,0 0 0,29-7 0,-29 7 0,0 0 0,29-13 0,-29 13 0,0 0 0,26-14 0,-26 14 0,0 0 0,0 0 0,27-26 0,-27 26 0,0 0 0,0 0 0,18-26 0,-18 26 0,0 0 0,0 0 0,0 0 0,0 0 0,0 0 0,24-21 0,-24 21 0,0 0 0,0 0 0,0 0 0,26-23 0,-26 23 0,0 0 0,0 0 0,0 0 0,0 0 0,0 0 0,0 0 0,29-16-1,-29 16 2,0 0-1,26-11 0,-26 11-1,0 0 1,26-13 1,-26 13-1,0 0 0,0 0 0,0 0 0,0 0 0,0 0 0,0 0 0,0 0 0,0 0 0,0 0 0,27-18 0,-27 18 0,0 0 0,0 0 0,0 0 0,0 0 1,0 0-1,0 0 0,0 0 1,-45-8-1,16 13 0,-2 1 0,-14 2 0,0-3 0,-7 3 0,-1-1 0,-5-4 1,6-3-1,-1-3 0,0-4 0,6-1 0,1 0 0,7-8 0,0 3 0,-1 0 0,3-3 0,0 1-1,1 2 1,1 5 0,-1-5 0,2 5 0,-1 0 0,6 0 0,-2 3 0,5 2 0,2 3 1,0 3-1,-2 2 0,-6 0 0,1 6 0,-1 2 0,3 3 0,-5-1 0,-3 4 0,1-4 0,4-2-1,3 0 2,3-7-2,2-1 1,1-5 0,23 0 0,-37-11 0,37 11 0,-37-18 0,37 18 0,-32-18 0,32 18 0,-31-13 0,31 13 1,-29-13-1,29 13 0,-32-8 0,32 8 0,-35-3 0,35 3 0,-42 0 0,42 0 0,-42 0 0,42 0 0,-39 5 0,15-5 0,24 0 0,-37-5 0,37 5 0,-31-5 0,31 5 0,-29-13 0,29 13 0,-27-13 0,27 13 0,-29-8 0,29 8 0,-34 0 0,34 0 0,-44 8 0,44-8 0,-48 15 0,22-7 0,26-8 0,-39 16 0,39-16 0,-29 13-1,29-13 1,0 0 0,-24 26 0,24-26 0,-5 24 0,5-24 0,-11 26 0,11-26 0,-13 29 0,13-29 0,-3 26 0,3-26 0,3 26 0,-3-26-1,11 24 1,-11-24 0,36 28 0,-36-28 0,40 32 0,-17-14 0,-23-18 0,40 41 0,-40-41 0,42 42 0,-42-42 0,34 42-1,-34-42 1,40 31-1,-40-31 1,42 26-1,-42-26 0,42 24 1,-42-24-1,37 21 1,-37-21-1,31 23 2,-31-23-3,29 27 2,-29-27-2,26 23 2,-26-23-1,29 21 1,-29-21-1,32 18 1,-32-18 0,34 24 0,-34-24 0,38 21 0,-38-21 0,37 16 0,-37-16 0,39 2 0,-39-2 0,45-10 0,-45 10 0,44-11 0,-20 3 0,5 3 1,0 5-1,2-2 0,-2 2 0,3-3 0,-1 0 0,4-5 1,-1 3-1,-5-8 0,7 0 1,-7-5-1,8 5 1,-3-3-1,6 3 2,-3 0-2,2 5 1,1 5-1,-4-2 1,4 5-1,-6 0 0,0 0 0,0 0 0,-5-3 0,-3 1 1,1-6-1,-27 8 1,42-8-1,-42 8 1,37-10-1,-37 10 0,30-8 0,-30 8 0,0 0 0,34 2 0,-34-2 0,0 0-1,31 14 1,-31-14 0,0 0 0,32 13-2,-32-13 2,0 0-1,31 10 1,-31-10 0,0 0 0,32 5 0,-32-5 0,0 0 0,31 3 0,-31-3 0,0 0 0,24 5 0,-24-5 0,0 0 0,32 5 0,-32-5 0,0 0 0,31 6 0,-31-6 0,0 0 0,34 10 0,-34-10-1,0 0 1,27 16 0,-27-16 0,0 0-1,0 0 1,23 23-1,-23-23 1,0 0 0,0 0 0,0 0 0,0 0 0,27 6 0,-27-6 0,0 0 0,0 0-1,23 2 1,-23-2 0,0 0 0,0 0 0,0 0 1,24 0-1,-24 0 0,0 0 0,0 0 0,0 0 0,0 0 0,0 0 0,0 0 0,0 0 0,0 0 0,0 0 0,0 0 0,0 0 1,0 0-1,0 0 0,0 0-1,0 0-7,0 0-24,-21-23-1,21 23 1,-50-26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13.9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598CD6-9822-4D98-8C82-AC77C33EB0A0}" emma:medium="tactile" emma:mode="ink">
          <msink:context xmlns:msink="http://schemas.microsoft.com/ink/2010/main" type="inkDrawing" rotatedBoundingBox="5087,13200 7815,13001 7819,13058 5091,13257" semanticType="underline" shapeName="Other">
            <msink:sourceLink direction="with" ref="{D7E27E83-077F-407C-965E-9F2BE49A125B}"/>
          </msink:context>
        </emma:interpretation>
      </emma:emma>
    </inkml:annotationXML>
    <inkml:trace contextRef="#ctx0" brushRef="#br0">-17 221 61,'-21'-7'36,"21"7"0,0 0 1,0 0-14,0 0-7,0 0-5,18-1-3,-3-6-1,15 8-1,4-6-1,15 5 0,8-5-1,17 1-4,11-3 0,21 2 0,12-7 0,20 3 0,5-9 0,12 4 0,2-3 0,7 3 0,-1 0 0,-6 1 0,-11 6 0,-10-2 0,-7 6 0,-13-1 0,-6-1 0,-17 2 0,-6-3 0,-18-1 0,-13 2 0,-10 0 0,-16 0 0,-5 1 0,-25 4 0,21-5 0,-21 5 0,0 0 0,0 0 0,-32 12-16,32-12-26,-26 19-2,26-19 1,-32 23 0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07.8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F78A14-AB4D-43E1-BA70-DFBC87E954BF}" emma:medium="tactile" emma:mode="ink">
          <msink:context xmlns:msink="http://schemas.microsoft.com/ink/2010/main" type="inkDrawing"/>
        </emma:interpretation>
      </emma:emma>
    </inkml:annotationXML>
    <inkml:trace contextRef="#ctx0" brushRef="#br0">10491 758 67,'8'-18'37,"-8"18"0,9-17 3,-5 2-21,-4 15-7,0 0-1,-6 19-1,-11-7-3,13 20-1,-12 5-2,1 13-1,-3 5-1,-2 8-2,5-1 0,4 4 0,2-8 0,2-8 0,4-7 0,3-10 0,-2-9 0,4-8 0,-2-16 0,0 0 0,0 0 0,14-26 0,-11-2 0,4-10 0,6-10 0,1-14 0,5-7 0,2-6 0,-1-5 0,1 5 0,2 6 0,-2 7 0,-2 15 0,-4 11 0,-10 14 0,-5 22 0,0 0 0,3 24 0,-3 5 0,4 11 0,-2 8 0,1 7 0,6 2 0,2 0 0,3-2 0,3-9 0,5-4 0,-3-10 0,-5-8 0,2-8 0,0-9 0,2-7 0,1-9 0,0-8 0,-3-11 0,7-9 0,4-8 0,3-7 0,2-3 0,-4 3 0,-5 4 0,-2 8 0,-3 8 0,-8 11 0,1 6 0,-11 15 0,0 0 0,0 0 0,17 20 0,-13 4 0,5 7 0,-2 9 0,-4 10 0,1 8 0,-6 6 0,4 3 0,-6-1 0,1-2 0,-1-4 0,3-2 0,-1-4 0,5-8 0,3-6 0,-1-7 0,7-6 0,-1-6 0,-2-6 0,-9-15 0,21 7 0,-16-24 0,18 15-5,-16-18-37,4-1-2,-4-1 1,-5-3 0</inkml:trace>
    <inkml:trace contextRef="#ctx0" brushRef="#br0" timeOffset="2712.1552">11806 644 79,'0'0'36,"0"0"1,0 0 2,0 0-29,-32 2-1,27 13 0,-15-8-2,13 14-2,-14-1 0,1 13-2,-4 2 0,4 9 0,-3 1-1,4 9 1,1 2-2,4 5 1,4-3 0,8-3-2,5-5 0,6-3 0,9-6 0,5-3 0,0-5 0,-4-9-4,9 0-1,-28-24-6,45 26-17,-45-26-14,19 7 2,-19-7-2,2-21 3</inkml:trace>
    <inkml:trace contextRef="#ctx0" brushRef="#br0" timeOffset="3278.1875">11924 1081 81,'0'-17'38,"0"17"0,11-15 2,-11 15-20,37-2-13,-16 2-2,14 12 0,-8-5-1,6 8-2,-1 1-1,-6 1 0,-8 2 0,-9-2 0,-11 1 0,2-18-1,-19 25 0,-1-19-3,4 0-3,-7-16-4,23 10-15,-17-8-16,3-8 2,14 16-2,-15-33 3</inkml:trace>
    <inkml:trace contextRef="#ctx0" brushRef="#br0" timeOffset="3030.1733">12023 1102 98,'0'0'39,"3"26"1,-6-4 0,-11-1-30,12 20-2,-9-3 0,11 14-4,-10-4-1,3 4-3,3-4 2,-3-5-3,5-3 0,-1-14-5,5 1-3,-18-25-16,16-2-15,-4-16-1,-5-13 1,8-9-1</inkml:trace>
    <inkml:trace contextRef="#ctx0" brushRef="#br0" timeOffset="3553.2033">12330 814 79,'3'-20'37,"-3"20"1,0 0 1,-28-4-28,32 23-1,-4-19-2,-11 36-2,4-13-3,9 6-1,0 2-2,1-3-1,9-1-3,-12-27-2,36 33-11,-11-28-22,-3-13 1,10-6 0,-7-14-1</inkml:trace>
    <inkml:trace contextRef="#ctx0" brushRef="#br0" timeOffset="3706.212">12489 575 98,'0'0'35,"-20"5"0,20-5 1,-3 23-36,8-4-8,0 1-27,-5-20 1,25 35-1,-25-35 0</inkml:trace>
    <inkml:trace contextRef="#ctx0" brushRef="#br0" timeOffset="4065.2325">12648 999 87,'0'0'37,"-30"27"1,21-8 0,5 7-27,4-26-3,-10 36-2,10-36-1,10 24-2,8-20-2,5-4 0,3-9-1,4-6 0,-3-8 1,-4-3-1,-4-6 0,-5-1 0,-8 4 0,-5 3 0,-9 7 0,-8 7-1,-4 12-1,-1 3-3,10 21-6,-10 0-24,11 1-4,8 2 0,2-3 0</inkml:trace>
    <inkml:trace contextRef="#ctx0" brushRef="#br0" timeOffset="4278.2446">12930 1412 108,'-19'29'38,"-8"6"2,-3-6-2,-3-7-33,8 1-6,2-3-3,-4-18-9,27-2-19,-19 4-7,19-4 0,-9-23 1</inkml:trace>
    <inkml:trace contextRef="#ctx0" brushRef="#br0" timeOffset="6656.3808">14088 485 102,'-23'-7'36,"23"7"2,-25 11-2,1-5-32,24-6-7,7 28-8,-2-5-25,-5-23-1,12 36 1,-8-18-2</inkml:trace>
    <inkml:trace contextRef="#ctx0" brushRef="#br0" timeOffset="5730.3278">13391 1018 94,'0'0'37,"0"0"2,0 0-9,0 0-17,0 0-3,0 0-2,16 16-3,-16-16-1,10 29-1,1-11-1,-1 6 1,3 0-1,3-1-1,0-2-1,1-6 1,3-1-1,-3-7-1,-17-7 0,30 5-4,-12-1-2,-18-20-11,0 16-21,16-19-3,-16 19 3,3-26-2</inkml:trace>
    <inkml:trace contextRef="#ctx0" brushRef="#br0" timeOffset="5979.342">13675 956 90,'0'0'39,"0"0"2,0 0-1,0 0-26,-5 27-4,-13-8-3,7 13-2,-6-3-1,1 4-2,-2-3-1,6-3-1,1-4-1,2-6-1,9 2-3,0-19-5,6 20-13,-6-20-18,0 0 0,19 0 1,-19 0 0</inkml:trace>
    <inkml:trace contextRef="#ctx0" brushRef="#br0" timeOffset="6159.3523">13694 1232 86,'0'0'37,"4"34"0,-9-18 1,5-16-26,7 36-6,-14-18 0,8 4-4,-2-1-3,1-21-3,3 38-10,1-22-24,-4-16 2,0 0-2,0 0-1</inkml:trace>
    <inkml:trace contextRef="#ctx0" brushRef="#br0" timeOffset="6505.3721">13957 728 91,'0'0'37,"0"0"0,0 0 2,0 0-30,0 23-2,-7-8-1,7 10-1,-7-1-4,9 2 0,-4 2-2,1-11-3,8 6-5,-7-23-17,0 0-13,28-7 1,-11-14-1,3-2 1</inkml:trace>
    <inkml:trace contextRef="#ctx0" brushRef="#br0" timeOffset="6932.3965">14219 936 106,'-6'16'40,"5"3"1,-6 0 0,7-19-31,-8 28-5,1-7-2,6 3-2,-5-1-2,6-23-5,0 36-16,0-36-18,0 0-1,22 0 1,-8-15-1</inkml:trace>
    <inkml:trace contextRef="#ctx0" brushRef="#br0" timeOffset="7250.4147">14416 1324 121,'13'29'41,"-17"-10"1,2 4-1,-6 6-38,-8-3 0,0 6-3,-4-3-2,-1-17-7,21-12-27,-19 21-5,19-21 0,-18-14 0</inkml:trace>
    <inkml:trace contextRef="#ctx0" brushRef="#br0" timeOffset="7492.4286">14898 1204 112,'18'-2'38,"3"6"0,-21-4-5,30-4-54,-12 4-17,-18 0 1,32-7 0,-32 7-1</inkml:trace>
    <inkml:trace contextRef="#ctx0" brushRef="#br0" timeOffset="7626.4362">15449 1179 101,'0'0'34,"0"0"-4,-12-17-14,12 17-50,19-16-2,-3 4 0,19 9 1</inkml:trace>
    <inkml:trace contextRef="#ctx0" brushRef="#br0" timeOffset="7761.444">15723 1160 91,'0'0'35,"0"0"0,17-3 0,1-6-30,-18 9-22,18-21-18,6 20 1,-24 1-1,37-13-1</inkml:trace>
    <inkml:trace contextRef="#ctx0" brushRef="#br0" timeOffset="7941.4543">16120 1197 111,'0'0'40,"-25"26"-1,2-14 1,-17 0-34,11 6-4,6 4-6,-8-13-21,9 3-12,22-12-4,0 0 3,-3 16-3</inkml:trace>
    <inkml:trace contextRef="#ctx0" brushRef="#br0" timeOffset="8684.4967">16459 910 109,'0'0'40,"0"0"2,9 16-1,-1 5-32,-8-21-2,9 42-2,-5-18-3,3 5-2,5-1 0,2 0 0,4-2 0,5-4 0,0-2 0,-2-7 0,2 0 0,-7-8 0,1 0 0,-17-5-8,27-5-10,-24-11-23,1-5-1,-2-6 0,0-8 1</inkml:trace>
    <inkml:trace contextRef="#ctx0" brushRef="#br0" timeOffset="8954.5122">16810 831 96,'0'0'40,"18"-4"1,-18 4 0,0 0-28,0 0-3,-16 21-1,14 3-4,-12-1-5,-4 11 0,-5 1 0,0 5 0,-5 2 0,2-2 0,-1-7 0,2-2 0,6-7 0,5-5 0,7-3 0,7-16 0,0 0 0,0 0 0,35 5-30,-19-12-13,2 0 0,-1-1 0,3 1 0</inkml:trace>
    <inkml:trace contextRef="#ctx0" brushRef="#br0" timeOffset="93349.3393">16872 1244 49,'0'0'32,"0"0"4,0 0-1,17-11-13,-17 11-5,0 0-1,0 0-4,0 0-3,0 0-1,0 0-2,0 0-1,0 0-2,-5 25 0,2-8-1,-3 0-2,8 8 0,0-3 0,0 1 0,-2-1 0,1-1 0,-2-4 0,1-17 0,1 25 0,-1-25 0,0 0 0,0 0-8,16-7-6,-25-12-14,9 19-14,9-26 1,-7 10-1,-2 16 4</inkml:trace>
    <inkml:trace contextRef="#ctx0" brushRef="#br0" timeOffset="93721.3606">17094 1268 61,'0'0'35,"0"0"-2,0 0 2,0 0-21,-17 19-2,-5-17-2,22-2-3,-33 14-2,33-14 0,-27 12-1,27-12-1,-19 7 0,19-7 0,0 0 0,0 0-1,-5 19-1,5-19 0,7 17 1,-7-17-2,8 21 2,-8-21-2,16 19 1,-16-19-1,25 16 0,-25-16-3,25 12 0,-25-12-5,28 14-16,-28-14-15,18 9 0,-18-9 0,0 0 0</inkml:trace>
    <inkml:trace contextRef="#ctx0" brushRef="#br0" timeOffset="11283.6454">17182 414 88,'0'0'37,"0"0"1,-17 14 2,1-12-28,18 15-4,-2-17 0,-18 35-2,11-16-2,3 5-1,-4-3-1,9 1-1,-2-3 0,1-3-1,0-16-2,12 19-1,-12-19-3,18 5-4,8 1-15,-8-15-16,-6-8 2,6-4-1,-8-9 2</inkml:trace>
    <inkml:trace contextRef="#ctx0" brushRef="#br0" timeOffset="11471.6562">17248 202 100,'0'0'39,"0"0"-2,-21-2 1,21 2-31,0 0-3,-4 16-3,4-16-6,0 23-20,0-23-14,16 27 2,-16-27-2,28 28 2</inkml:trace>
    <inkml:trace contextRef="#ctx0" brushRef="#br0" timeOffset="95157.4426">17435 600 50,'0'0'33,"0"0"2,0 0 0,0 0-12,-11-16-7,11 16-4,0 0-2,0 0-2,0 0 0,-2 19-2,2-19-2,-1 16 1,1-16-2,5 26 0,-9-11-1,8 1 0,-4-16-2,-2 30 0,2-30 0,4 20 0,-4-20 0,0 0-3,-2 18-3,2-18-5,0 0-21,23-26-9,-14 10 0,3 0 0</inkml:trace>
    <inkml:trace contextRef="#ctx0" brushRef="#br0" timeOffset="95388.4559">17537 627 57,'0'0'35,"0"0"1,0 0 0,0 0-12,0 0-9,-26 11-3,26-11-4,-18 15-2,18-15-2,-7 20 0,7-20-2,2 17-1,-2-17 0,25 17 0,-25-17-2,37 12-1,-20-13-3,10 13-6,-27-12-25,24 2-3,-24-2 0,18-9-1</inkml:trace>
    <inkml:trace contextRef="#ctx0" brushRef="#br0" timeOffset="12875.7365">18204 197 102,'0'0'39,"32"-7"2,-2 7 0,-10-2-31,20 23-2,-17-5 0,11 17-2,-4 3-6,-2 18 0,-14 10 0,-7 16 0,-16 9 0,-7 11 0,-1 3 0,-10 4 0,-13 1 0,3-2 0,-7-11 0,-6-8 0,11-16 0,0-13 0,4-13 0,9-21 0,8-1 0,-1-27-26,8-12-18,0-10-2,-3-3 1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30.4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D031AC-C4E8-4ABE-A4FF-5BEE74A9D6C9}" emma:medium="tactile" emma:mode="ink">
          <msink:context xmlns:msink="http://schemas.microsoft.com/ink/2010/main" type="inkDrawing" rotatedBoundingBox="5276,4684 14229,3705 14386,5142 5433,6122" semanticType="callout" shapeName="Other">
            <msink:sourceLink direction="with" ref="{04304AB5-0511-4941-9A79-26A8B997E354}"/>
            <msink:sourceLink direction="with" ref="{43216B18-8CAF-4BB6-93C6-680321D2243A}"/>
          </msink:context>
        </emma:interpretation>
      </emma:emma>
    </inkml:annotationXML>
    <inkml:trace contextRef="#ctx0" brushRef="#br0">1033 894 41,'-6'-20'30,"6"20"1,0 0-7,4-24-5,-4 24-1,-4-19-3,4 19-2,0 0-3,0 0-2,-7-16-1,7 16 0,0 0-1,-12 23-2,0-8 0,-1 10-2,-3-2 0,4 7-1,-2 1 0,0 4 0,3-1 0,4 1 0,2 0 0,5-2 0,0 3-1,2-5 1,1 1-1,2-6 1,1-1-1,-1-6-1,0-1 0,-5-18-2,14 24-3,-14-24-8,18-1-24,-18 1-2,27-6 2,-12 3-3</inkml:trace>
    <inkml:trace contextRef="#ctx0" brushRef="#br0" timeOffset="443.0253">1199 1214 59,'-20'8'33,"20"-8"-1,0 0 1,-7 16-19,9 0-2,-2-16-3,-11 21-1,11-21-1,-7 30-2,7-30-1,-7 33-2,2-17 0,5 0 0,-2 3-2,2-19 0,14 27-2,-14-27-1,30 7-3,-30-7-4,46-14-10,-16 7-17,-12-16 2,5 10-1,-16-15 2</inkml:trace>
    <inkml:trace contextRef="#ctx0" brushRef="#br0" timeOffset="633.0361">1336 920 89,'0'0'34,"-19"4"-1,-2 3 1,1 5-28,13 7-5,4 4-9,3 3-24,0-26-1,16 25 0,-16-25-1</inkml:trace>
    <inkml:trace contextRef="#ctx0" brushRef="#br0" timeOffset="1175.0672">1479 1379 68,'0'0'33,"-16"12"1,16-12-1,-8 30-20,-12-25-2,17 18-4,-12-7 1,15 7-4,0-23 2,4 33-4,-4-33 2,21 28-1,-21-28 0,34 7 0,-13-12-1,4 0 0,-8-6-1,3-6 1,-10-3-2,-3-1 1,-3 0-1,-9 0 1,-6 0-1,-3 3 1,-6 1-1,-1 6 0,21 11-1,-31-16-3,31 16-4,-18-7-10,18 7-18,0 0-4,19-3 3,-1 5-3</inkml:trace>
    <inkml:trace contextRef="#ctx0" brushRef="#br0" timeOffset="1752.1002">1848 1431 69,'2'22'34,"-2"-22"0,-14 15 1,0 5-21,-2-15-5,11 16-1,-11-10-2,9 15-1,-6-10-1,4 5-3,-3-4 1,3 1-1,0-2-3,9-16-5,0 0-19,-10 16-10,10-16-1,-11-16 0,4-4 1</inkml:trace>
    <inkml:trace contextRef="#ctx0" brushRef="#br0" timeOffset="1970.1127">1993 1296 53,'0'0'33,"0"0"-2,0 0 1,19-3-13,-19 3-15,18-11-29,1 16-4,-19-5-1,29-7-3</inkml:trace>
    <inkml:trace contextRef="#ctx0" brushRef="#br0" timeOffset="2128.1217">2297 1300 83,'0'0'34,"23"0"-2,-23 0-1,15-21-28,-15 21-35,18-16 1,0 16-2,-18 0-1</inkml:trace>
    <inkml:trace contextRef="#ctx0" brushRef="#br0" timeOffset="2308.132">2611 1275 69,'0'0'33,"0"0"-2,0 0 0,0 0-20,0 0-10,16-16-14,0 23-17,-16-7 1,22-1-4,-22 1 2</inkml:trace>
    <inkml:trace contextRef="#ctx0" brushRef="#br0" timeOffset="2452.1402">2738 1289 66,'0'0'32,"0"0"0,30-5 0,-30 5-17,0 0-8,21-12-16,-21 12-20,21-9-2,-21 9-1,25-2-1</inkml:trace>
    <inkml:trace contextRef="#ctx0" brushRef="#br0" timeOffset="2651.1516">3114 1373 117,'-11'22'38,"-13"-1"1,-5 5-2,-8 11-32,0-12-3,5-4-6,15 7-4,-8-20-20,25-8-10,0 0 0,0 0-1,28 0 1</inkml:trace>
    <inkml:trace contextRef="#ctx0" brushRef="#br0" timeOffset="2941.1681">3327 1256 103,'-10'19'35,"-10"-1"2,8 4-3,5 1-29,-4 0-1,13-2-2,3 0-1,-5-21-7,32 27-10,-5-24-20,-8-13 2,8-4-2,-8-18-1</inkml:trace>
    <inkml:trace contextRef="#ctx0" brushRef="#br0" timeOffset="3092.1769">3460 1024 124,'-28'10'38,"3"4"0,-2-7-3,27-7-42,0 0-31,-14 16 0,14-16 0,21 13 0</inkml:trace>
    <inkml:trace contextRef="#ctx0" brushRef="#br0" timeOffset="116647.6719">3507 1535 63,'0'0'37,"0"0"-1,-5 18 4,5-18-16,0 0-7,0 0-4,0 0-4,0 0-2,0 0-1,0 0-3,5 17-3,-5-17 0,6 27 0,-3-8 0,-3 2 0,4 4 0,-2-1 0,-1 3 0,-1-3 0,0-3 0,0-1 0,2-5 0,-2-15 0,0 23 0,0-23 0,0 0 0,0 0 0,0 0 0,0 0 0,12-31-10,6 27-18,-18 4-13,12-30-1,-12 30 1,6-28 1</inkml:trace>
    <inkml:trace contextRef="#ctx0" brushRef="#br0" timeOffset="117000.692">3691 1604 78,'0'0'34,"-16"14"2,16-14 1,-33 3-23,26 13-2,-15-12-4,22-4-1,-24 15-2,24-15-1,-18 13-2,18-13 0,0 0-1,-11 21 0,11-21 0,-1 17 0,1-17 0,-2 21 0,2-21-1,3 22 1,-3-22-1,11 17 0,-11-17 0,19 14-1,-19-14-1,27 16-2,-8 0-3,-19-16-9,23 3-20,-23-3-4,20 7 2,-20-7-1</inkml:trace>
    <inkml:trace contextRef="#ctx0" brushRef="#br0" timeOffset="19171.0965">4717 1031 70,'0'0'35,"0"0"2,0 0 1,0 0-19,-16-18-4,16 18-3,0 0-2,0 0-1,0 0-4,14 20 0,-14-20-5,21 22 0,-5-6 0,7 7 0,2 0 0,-1 7 0,-1 3 0,-3 6 0,-8-1 0,-8 12 0,-10-3 0,-8 2 0,-5-5 0,-2-2 0,-4-5 0,0-5 0,4-6 0,2-10 0,19-16 0,-27 16 0,29 3-2,-2-19-40,-16 14-2,16-14 1,-27 18-1</inkml:trace>
    <inkml:trace contextRef="#ctx0" brushRef="#br0" timeOffset="23828.3629">5638 767 35,'0'0'30,"0"0"4,0 0 0,11-17-7,-11 17-8,0 0-3,16 7-2,-16-7-4,0 0-3,0 0-2,31-11-1,-13 6-2,10 0-1,2-2-1,6-4-1,6 9-3,-10-8-3,12 19-6,-21-9-15,-2 5-10,-2 7 1,-19-12-1,2 35 3</inkml:trace>
    <inkml:trace contextRef="#ctx0" brushRef="#br0" timeOffset="24071.3768">5716 932 65,'-20'11'34,"20"-11"0,0 0 1,0 0-13,0 0-11,0 0-2,37-5-2,-37 5-1,39-7-3,-19 3-1,3 2-3,0 9-4,-23-7-20,22-3-11,-22 3-1,16 9 1,-16-9-2</inkml:trace>
    <inkml:trace contextRef="#ctx0" brushRef="#br0" timeOffset="56238.2166">5412 713 53,'0'0'33,"0"0"0,0 0-3,-12 23-6,12-23-7,-14 24-6,14-24-3,-18 20-4,18-20 0,0 0-2,-18 14 0,18-14-1,0 0 1,0 0-1,0 0 0,0 0 0,0 0 0,0 0 0,-12-16 0,12 16-1,0 0 1,0 0-1,0 0 0,-14-18 0,14 18 0,0 0 0,0 0 0,0 0 0,0 0 0,0 0 0,0 0 0,0 0 0,0 0 0,0 0 0,0 0 0,0 0 0,18-9 1,-18 9-1,0 0 0,21-15 0,-21 15 1,0 0-1,0 0 0,0 0 0,0 0-4,0 0-6,0 0-19,0 0-9,0 0 2,9 21-2</inkml:trace>
    <inkml:trace contextRef="#ctx0" brushRef="#br0" timeOffset="56741.2453">5419 1057 66,'0'0'32,"0"0"1,0 0 1,-2 20-19,2-20-6,0 0-1,0 0-2,0 0-2,0 0-2,0 0 1,0 0-2,0 0 1,0 0-1,0 0 1,0 0 1,0 0-1,0 0 0,16-15 0,-16 15 0,0 0-1,0 0 0,0 0 0,0 0 0,0 0-1,0 0 1,0 0-1,0 0 0,0 0 1,0 0 0,0 0 0,0 0 0,0 0 0,0 0 1,0 0-1,0 0 0,0 0-1,-14 16 0,14-16-2,0 0-2,0 0-5,16-14-18,-16 14-12,0 0 1,0 0 0,0 0-1</inkml:trace>
    <inkml:trace contextRef="#ctx0" brushRef="#br0" timeOffset="28558.6334">8079 521 12,'0'0'23,"0"0"3,0 0 3,0 0-9,0 0-6,0 0 1,0 0 0,0 0-1,0 0-4,6 21-5,-6-21-5,-2 27-16,7-3-14,-5-24-1,-9 44-2,-3-21 1</inkml:trace>
    <inkml:trace contextRef="#ctx0" brushRef="#br0" timeOffset="28187.6121">8044 534 58,'14'-16'34,"7"9"1,-21 7 0,0-32-17,0 32-4,-21-14 0,3 18-3,-22-13-3,-1 12-1,-13-3-3,-3 7 0,-15 0-2,1 2 1,-7-2-1,8 4-1,6-6 0,8 4 0,8-4 0,11-1 1,12-3-2,25-1 0,-16 4 0,16-4 0,20 7 0,-2 0-2,3 0 2,2 3 0,5-1 0,0 2 0,-1 1 0,1 2 0,-3 2 0,-4 1 0,0 5 0,-3 6 0,-4 7 0,-11 7 0,-8 7 0,-9 4 0,-11 3 0,-7 0 0,-6 2 0,-7-3 0,-1-6 0,2-5 0,4-5 0,6-6 0,8-7 0,5-1 0,8-4 0,8-3 0,5 1 0,5 0-1,6-1 1,3-1-1,9 1 1,3-4-1,6 0 1,5-2-1,7-6 1,4-3 1,5 1-1,0-3 0,-2 3 0,0 0 0,-7-1 1,2 1-1,-9-1 0,-3-1-1,-6 0 0,-7-8-2,4 8-4,-16-25-15,3 7-16,-6-1-2,-6-4 0,-2 0 1</inkml:trace>
    <inkml:trace contextRef="#ctx0" brushRef="#br0" timeOffset="29473.6858">8411 346 72,'0'0'35,"0"0"0,0 0 3,0 0-22,0 0-3,0 0-5,0 0 0,21-13-3,-21 13-1,23-7-1,-23 7-1,27-5-1,-8 3 0,2 0 0,2 2-2,-1-5-3,6 12-7,-28-7-25,26-2-4,-26 2 2,0 0-2</inkml:trace>
    <inkml:trace contextRef="#ctx0" brushRef="#br0" timeOffset="33879.9378">9105 372 54,'0'0'24,"0"0"0,0 0-1,0 0-4,5-19-4,-5 19-3,0 0-4,0 0-1,-21-11-2,21 11 0,-16-2-1,16 2 0,-25 4 0,25-4 0,-28 9-1,28-9 0,-32 12 0,32-12-1,-24 14-1,24-14 1,-18 12-1,18-12 0,0 0 0,-11 21 0,11-21 0,0 0 0,-5 18-1,5-18 1,0 0 0,-3 19-1,3-19 1,0 0-1,0 0 1,0 0-1,0 0 1,-4 16-1,4-16 0,0 0 1,0 0-1,0 0 0,0 0 0,0 0 1,11 18-1,-11-18 0,0 0 0,16 8 0,-16-8 0,17 4 1,-17-4-1,0 0 0,21 5 0,-21-5 0,0 0 0,20 2 0,-20-2 0,17-4 0,-17 4 0,23-3 0,-23 3-2,27-7-1,-27 7-2,21-9-5,-2 18-12,-19-9-17,0 0 1,20 3-1,-20-3 2</inkml:trace>
    <inkml:trace contextRef="#ctx0" brushRef="#br0" timeOffset="34137.9526">9246 460 54,'2'16'33,"5"1"1,-7-17 0,-2 18-10,2 1-16,0-19-1,-7 28-3,7-28-6,-5 19-6,5-19-15,16 15-10,-16-15-1,3-16-1,-6-7 1</inkml:trace>
    <inkml:trace contextRef="#ctx0" brushRef="#br0" timeOffset="35008.0023">9481 409 45,'0'0'33,"0"0"3,0 0-1,0 0-6,16 14-14,-16-14-3,-9 17-2,9-17-2,-16 25-3,16-25-2,-7 30 0,7-30-1,0 30-1,0-30 0,-2 23 0,2-23 0,0 0-1,0 0 1,0 0-1,0 0 1,16-4-1,-16 4 0,18-32 1,-4 11-1,2 0 0,0 0 1,-4 4-2,-12 17 1,19-23 0,-19 23 0,0 0 0,0 0 0,16 10 0,-16-10 0,-1 27 1,1-27-1,5 24 0,-5-24 0,10 21 0,-10-21 0,0 0 0,18 13 0,-18-13 0,27-11 0,-10-1 0,6-4 0,0-2 0,0 1 1,2-1-2,0 4 1,-6 4 1,-19 10-1,26 0 0,-26 0 1,0 31-1,-5-10 1,-2 6 0,4-1-1,-1 2 1,0-3-1,6-6 0,2-1-2,-4-18-4,28 17-9,-12-18-24,0-6-1,-16 7 0,23-30-1</inkml:trace>
    <inkml:trace contextRef="#ctx0" brushRef="#br0" timeOffset="34318.9629">9371 226 85,'0'0'33,"0"0"1,0 0 0,-24 9-27,24-9-10,0 0-7,0 0-14,23 5-8,-23-5-1,0 0 0,0 0-1</inkml:trace>
    <inkml:trace contextRef="#ctx0" brushRef="#br0" timeOffset="30990.7726">9089 17 16,'0'0'29,"0"0"1,9-16 4,-9 16-11,0 0-3,0 0-1,0 0-3,0 0-4,0 0-3,0 0-3,0 0 0,0 0-2,0 0 0,0 0 0,0 0-1,0 0 0,0 0 0,-5 23 0,6-4 0,-4 4 0,1 9 0,-5-1-1,2 10-2,-4-1 0,4 4 0,-3 0 0,1-2 0,-1-3 0,2-6 0,-1-5 0,4-5 0,1-7 0,2-16 0,2 19 0,-2-19 0,0 0 0,0 0 0,10-19 0,-4 0 0,-6 19-13,1-23-17,-1 23-12,6-28 0,-6 28 1,0 0 1</inkml:trace>
    <inkml:trace contextRef="#ctx0" brushRef="#br0" timeOffset="28782.6463">7961 1359 107,'-5'27'34,"5"-27"1,-16 17-7,12 3-26,4-3-2,4-1-2,5 0-3,-9-16-6,12 21-14,-1-5-8,-11-16-2,0 0 0,14-20 2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36.8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A8C6E2-F871-462C-A939-9274AD7A5499}" emma:medium="tactile" emma:mode="ink">
          <msink:context xmlns:msink="http://schemas.microsoft.com/ink/2010/main" type="inkDrawing" rotatedBoundingBox="1668,6616 5474,6575 5494,8432 1688,8472" shapeName="Other">
            <msink:destinationLink direction="with" ref="{BA8AF4EF-CA23-4D7F-AE63-CD8408571A25}"/>
          </msink:context>
        </emma:interpretation>
      </emma:emma>
    </inkml:annotationXML>
    <inkml:trace contextRef="#ctx0" brushRef="#br0">-1432 3452 58,'11'-24'34,"-11"24"0,2-20 2,-11 3-17,9 17-3,-5-23-3,5 23-2,-11-23-2,11 23-1,-18-17-2,3 15-1,-10-5-1,5 9-2,-10-2-2,6 7 0,-10 0 0,1 5 0,-1 0 0,9 6 0,-3-1 0,3 8 0,1 0 0,3 1 0,3 4 0,7 1 0,4-1 0,0 6 0,4-3 0,1-1 0,9-1 0,-2 1 0,4-4 0,7 2 0,0-2 0,1-7 0,3-3 0,3-1 0,3-1 0,6-4 0,2-5 0,-4-1 0,0-6 0,1-6 0,7 1 0,-5-6 0,-5-1 0,-3-2 0,-6 4 0,-19 10 0,34-16 0,-39 0-14,5 16-29,-16-4-1,16 4 1,-34-5 1</inkml:trace>
    <inkml:trace contextRef="#ctx0" brushRef="#br0" timeOffset="310.0177">-1800 3604 88,'-16'-2'36,"16"2"3,0 0-1,0 0-24,-22-11-2,22 11-4,22 4-1,2 1-3,-2-5-1,11 4-1,4-3-1,6-1-2,8 6-7,-7-8-32,0-5 0,-7 2-1,-14-4 1</inkml:trace>
    <inkml:trace contextRef="#ctx0" brushRef="#br0" timeOffset="-812.0464">-2143 3336 77,'0'0'37,"0"0"0,0 0 2,0 0-22,0 0-4,0 0-3,-5 22-2,5-22-1,-13 26-2,13-26 0,-17 33-5,6-13 0,-1 2 0,-1 0 0,-1 4 0,-2-2 0,1 10 0,-5-2 0,3 4 0,-3-2 0,4-1 0,0-3 0,2-2 0,-2-3 0,4-9 0,12-16 0,-26 26 0,10-12 0,16-14 0,-34 26 0,9-15 0,2 1 0,-3-1 0,3-2 0,0-2 0,0-6 0,4-1 0,-1-5 0,4-2 0,16 7 0,-24-19 0,24 19 0,-23-30 0,14 12 0,2-1 0,3-6 0,3 4 0,1-3 0,1-1 0,-1-1 0,7 3 0,4 2 0,-2 0 0,3 5 0,2-2 0,-14 18 0,34-24 0,-13 13 0,-5 1 0,0 4 0,-16 6 0,30-8 0,-30 8 0,21 0 0,-21 0 0,16 8 0,-16-8 0,14 18 0,-14-18 0,16 21 0,-16-21 0,21 28 0,-9-10 0,-3 1 0,4 2 0,-3 2 0,1 0 0,-1 1 0,-1 1 0,2 0 0,1-4 0,0 0 0,1-2 0,1-3 0,4 1 0,-3-2 0,7-1 0,-3 0 0,4-4 0,-5 1 0,-2-1 0,1-1 0,-17-9 0,23 14 0,-23-14 0,18 7 0,-18-7 0,0 0 0,14-19 0,4 10-39,-18 9-4,10-25-2,-8 10 2</inkml:trace>
    <inkml:trace contextRef="#ctx0" brushRef="#br0" timeOffset="8219.47">-567 3394 56,'0'0'37,"0"0"-1,0 0 1,0 0-14,0 0-6,0 0-4,0 0-4,0 0-1,0 0-3,0 0 0,0 0-2,0 0 0,0 0 0,0 0-3,0 0 0,0 0 0,0 0 0,0 0 0,0 0 0,0 0 0,0 0 0,0 0 0,0 0 0,0 0 0,0 0 0,0 0 0,0 0 0,0 0 0,0 0 0,0 0 0,0 0 0,0 0 0,0 0 0,0 0 0,16-7 0,-16 7 0,0 0 0,0 0 0,0 0 0,0 0 0,0 0 0,-17 4 0,17-4 0,0 0 0,-7 19 0,7-19 0,-6 20 0,6-20 0,-5 19 0,5-19 0,-5 21 0,5-5 0,-7 1 0,1 4 0,1 8 0,-6 0 0,-1 3 0,0-4 0,-2 0 0,7-7 0,1-1 0,6-20 0,-7 19 0,7-19 0,0 0 0,0 0 0,0 0 0,0 0 0,-12 18 0,12-18 0,0 0 0,-20 15 0,20-15 0,0 0 0,0 0 0,-17 18 0,17-18 0,-21 7 0,21-7 0,-25 9 0,25-9 0,-25 14 0,6-7 0,3 2 0,16-9 0,-21 14 0,21-14 0,0 0-2,-21 3-8,21-3-9,19-3-22,-19 3-2,16-23 2,-16 23-1</inkml:trace>
    <inkml:trace contextRef="#ctx0" brushRef="#br0" timeOffset="8717.4985">-319 3551 31,'5'-18'33,"-5"18"1,0 0 2,0 0-11,0 0-4,0 0-3,0 0-4,0 0-4,0 0-3,-16 11-1,16-11-2,-14 23 0,10-2 0,-8-2-2,5 7 0,-4-1 0,-1 5 0,5 0-2,3 3 0,-3-1 0,2-4 0,1-2 0,4-3 0,4-2 0,8-1 0,-12-20 0,30 24 0,-10-17 0,1-5 0,5-2 0,-6-9-5,8 6-2,-21-17-4,13 15-12,-17-11-18,-6-3 0,-6 3 1,-5-3 0</inkml:trace>
    <inkml:trace contextRef="#ctx0" brushRef="#br0" timeOffset="9322.5332">-794 3435 68,'0'0'37,"0"0"1,0 0 2,9 16-20,-9-16-4,0 0-4,0 0-3,0 0-2,0 0-1,0 0-4,0 0-2,0 0 0,0 0 0,30-16 0,-15 12 0,8 1 0,7-1 0,9 3 0,7-5 0,2 5 0,-1-3 0,6 2 0,0 0 0,-3 4 0,3-2 0,0 2 0,-6 0 0,-3-2 0,2 0 0,-7-2 0,0 0 0,-2-1 0,-7-1 0,-7 1 0,-4 1 0,-19 2 0,23-2 0,-23 2 0,0 0 0,0 0 0,11 18-13,-11-18-32,-14 21 0,14-21 1,-21 26-1</inkml:trace>
    <inkml:trace contextRef="#ctx0" brushRef="#br0" timeOffset="82649.7271">154 4018 33,'0'0'34,"0"0"2,8-16 2,-8 16-9,-17-12-9,17 12-3,0 0-3,0 0-4,0 0-2,0 0-2,0 0-1,2 16-2,-2-16-1,-2 25-2,0-8 0,4 8 0,-4-1 0,2 3 0,0-1 0,2 2 0,-2-3 0,5-4 0,-1-5 0,-4-16 0,1 19 0,-1-19 0,0 0 0,0 0 0,13-32 0,-10 8 0,1-4 0,1-4 0,6 0 0,-4 2 0,2 6 0,-1 3 0,-1 5 0,-7 16 0,18-16 0,-18 16 0,25 2 0,-8 1 0,-1 3 0,0 3 0,0-1 0,2 6 0,-1 4 0,-1 3 0,-5 4 0,-2 3 0,-6 0 0,-3 2 0,2-2 0,0-2 0,-4-5 0,2-3 0,0-18 0,-9 24 0,9-24 0,-5 16 0,5-16 0,0 0 0,0 0-42,0 0-3,19-24 2,-3-1-2</inkml:trace>
    <inkml:trace contextRef="#ctx0" brushRef="#br0" timeOffset="21101.2069">623 2922 47,'0'0'31,"-19"-9"3,19 9 1,-14 16-17,-8-23-2,22 7-3,-31 3-4,31-3 0,-37 11-2,37-11-2,-39 17 0,25-1-1,-13-5 0,10 3-1,-1-2-1,18-12-1,-23 25 0,23-25 0,-11 16-1,11-16 1,0 0-1,18 24 0,-18-24 0,32 23 0,-11-9 0,5 5 1,-3-1-1,0 3 1,2 0 0,-4 0 0,-5 0 0,-2 2 1,-12-5 0,-7 1-2,-9-1 0,-1-3 0,0-2 0,-1-3 0,-7-3 0,-2-3 0,6-2 0,-3-4 0,22 2-7,-21-9-22,21 9-12,0 0-2,13-21 2,-13 21-1</inkml:trace>
    <inkml:trace contextRef="#ctx0" brushRef="#br0" timeOffset="103795.9366">-731 2753 18,'0'0'27,"0"0"2,0 0-4,0 0-3,0 0-1,0 0-4,-24-2-1,24 2-6,-9 18 0,9-1-2,-16-6-2,9 10 1,-16-3-2,10 13 0,-8 1-1,4 8-1,-12 4 0,8 9 0,-9 0-1,5 5 0,3-2-1,0 2 1,1-5-1,5 5 1,-1-6-1,6 6 1,-3 0-1,10 4 1,-6 1-2,10 6 0,2 1 0,1 4 0,2-2 0,6-2 0,5-1 0,3-3 0,10-2 0,2-6 0,3-6 0,6-4 0,8-8 0,2-3 0,4-4 0,3-6 0,-8-3 0,-3-4 0,-5-1 0,-10-8 0,1 6 0,-16-24-21,5 0-21,-3-12-2,1-9 1,4-8 1</inkml:trace>
    <inkml:trace contextRef="#ctx0" brushRef="#br0" timeOffset="104496.9767">884 2843 46,'0'0'32,"-3"-20"2,3 20-6,0 0-3,5-17-4,-5 17-5,0 0-5,21 30-2,-21-30-1,20 38-1,-11-13-2,10 15-1,-5 3-1,6 11 0,-1 7 0,-1 12-3,-2 2 0,1 9 0,-10 6 0,-1 1 0,-5 1 0,-4 1 0,-4-5 0,0 3 0,-9-7 0,-2 1 0,-3-6 0,0 0 0,0-2 0,-1-6 0,-1-10 0,2-10 0,5-5 0,-1-18 0,4-7 0,-3-23 0,16 2-23,-12-26-20,5-9-2,-5-9 1,-2-5-1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2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8AF4EF-CA23-4D7F-AE63-CD8408571A25}" emma:medium="tactile" emma:mode="ink">
          <msink:context xmlns:msink="http://schemas.microsoft.com/ink/2010/main" type="inkDrawing" rotatedBoundingBox="5695,7952 6501,8256 6238,8956 5431,8652" semanticType="callout" shapeName="Other">
            <msink:sourceLink direction="with" ref="{BFA8C6E2-F871-462C-A939-9274AD7A5499}"/>
          </msink:context>
        </emma:interpretation>
      </emma:emma>
    </inkml:annotationXML>
    <inkml:trace contextRef="#ctx0" brushRef="#br0">4578-2517 61,'16'-11'37,"-16"11"0,0 0 2,0 0-19,0 0-4,0 0-4,-18-1-3,18 1-2,-14 24-1,3-3-1,-6 0 1,2 9-6,-2 2 0,1 5 0,-2 0 0,4 1 0,0 1 0,7 1 0,-4 3 0,10-1 0,2-4 0,5-1 0,1-1 0,2-8 0,5-4 0,-2-8 0,9-5 0,-1-13 0,1 0 0,-9-15 0,11 15-11,-23 2-31,20-25-2,-20 25 2,10-23 0</inkml:trace>
    <inkml:trace contextRef="#ctx0" brushRef="#br0" timeOffset="1153.0659">4705-2171 86,'17'-17'39,"-17"17"-1,22-18 3,-19 2-26,25 21-4,-10-6-3,9 11-2,-10 1-2,4 6-3,-5 3 3,-3 1-4,-5 0 2,1 0-2,-11-3 0,2-18 0,-7 24 0,7-24 0,-26 7 0,8-9 0,-3-1 0,-4-4 0,4 5-3,-9-12-6,30 14-14,-16 4-17,16-4-3,0 0 3,7-23-2</inkml:trace>
    <inkml:trace contextRef="#ctx0" brushRef="#br0" timeOffset="853.0488">4714-2159 60,'0'0'39,"0"0"-2,0 0 4,0 0-13,0 0-13,0 0-4,-6 22-3,6-22 0,2 40-4,2-12 0,1 9-4,-3 0 0,-2 2 0,1-4 0,-1-2 0,2-3 0,0-9 0,-2-3 0,0-18 0,0 0 0,0 0-7,0 0-12,12-30-23,-12-4-1,-3-3 1,3-5 1</inkml:trace>
    <inkml:trace contextRef="#ctx0" brushRef="#br0" timeOffset="1461.0836">4994-2499 70,'18'-7'40,"-18"7"0,30 7 2,-12 22-12,-8-11-17,29 28-2,-18-6-2,11 18-9,-7 0 0,1 11 0,-8-3 0,-6 3 0,-12-4 0,-7-5 0,-12-9 0,-10-9 0,-1-9 0,-7-22 0,16 5-26,-5-18-17,-1-7-1,10 2 1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3.4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646331-BA8A-44AB-9E83-DBF4FA2F78AA}" emma:medium="tactile" emma:mode="ink">
          <msink:context xmlns:msink="http://schemas.microsoft.com/ink/2010/main" type="inkDrawing" rotatedBoundingBox="851,10622 1674,10507 1737,10957 914,11073" semanticType="callout" shapeName="Other">
            <msink:sourceLink direction="with" ref="{43216B18-8CAF-4BB6-93C6-680321D2243A}"/>
            <msink:sourceLink direction="with" ref="{26F550D5-FD84-4FBB-A097-31B3E6ACB427}"/>
          </msink:context>
        </emma:interpretation>
      </emma:emma>
    </inkml:annotationXML>
    <inkml:trace contextRef="#ctx0" brushRef="#br0">-749 443 49,'0'0'33,"0"0"1,0 0-4,-21-17-6,21 17-4,0 0-5,0 0-3,5-18-2,-5 18-2,0 0-1,0 0-1,16 4-1,-16-4-3,7 31-2,0-1 0,-7 2 0,0 7 0,0-1 0,-2 6 0,-3-2 0,-6-1 0,1-6 0,-2-7 0,-1-5 0,1-7 0,12-16 0,-20 7 0,20-7 0,-14-21-33,14 1-10,0-6 1,4-2 0,-4 3 0</inkml:trace>
    <inkml:trace contextRef="#ctx0" brushRef="#br0" timeOffset="400.0229">-523 415 56,'0'0'34,"0"0"2,0 0 0,9 16-12,-9-16-7,0 0-3,-21 18-5,22 1-1,-1-19-3,-7 35 0,-2-12-2,9 5-1,-5 0 0,2 4-1,4-2 2,-2 0-3,1-1 0,3-2 0,1-6 0,1-4 0,-5-17 0,21 20 0,-3-17 0,3-11-4,5 2-1,-8-18-5,16 15-16,-11-14-13,-13 0-3,-6-1 3,-15-3-1</inkml:trace>
    <inkml:trace contextRef="#ctx0" brushRef="#br0" timeOffset="662.0378">-1060 498 92,'-7'-16'37,"32"4"1,10-4 1,1-9-27,27 13-4,-3-13 1,16 10-4,-4-3 0,4 9-3,-12 0 0,-4 4-2,-2 9-4,-12-13-9,-2 11-25,-3-1-3,-8-2 2,-3 1-2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E23CBC-F61B-4E50-9205-D148D4888EB8}" emma:medium="tactile" emma:mode="ink">
          <msink:context xmlns:msink="http://schemas.microsoft.com/ink/2010/main" type="inkDrawing" rotatedBoundingBox="2739,10794 5588,10803 5587,10849 2738,10840" semanticType="callout" shapeName="Other"/>
        </emma:interpretation>
      </emma:emma>
    </inkml:annotationXML>
    <inkml:trace contextRef="#ctx0" brushRef="#br0">-21 25 24,'0'0'29,"-22"2"4,22-2-2,0 0-5,0 0-6,34-10-2,-34 10-5,26-7-3,-26 7-2,52-4-1,-22 1-1,17 6-1,1-5-2,17 4 1,4-2-1,16 4 0,3-3-1,9 3 1,4-1-1,12 8-1,9-8 0,1 3 0,15-5 1,10-1-2,2-3 0,9-2 0,2-2 0,-10-4 0,-6 4 0,-11 4 0,-21-1 0,-14 6 0,-19 1 0,-13 3 0,-14 1 0,-9 0 0,-9-2 0,-8-3 0,3 13-14,-15-16-27,-15 1 0,-21-16 0,-11 4-1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9CF64B-C15F-4C7D-8768-4B9BC489A443}" emma:medium="tactile" emma:mode="ink">
          <msink:context xmlns:msink="http://schemas.microsoft.com/ink/2010/main" type="writingRegion" rotatedBoundingBox="16702,18045 18871,18045 18871,19062 16702,19062"/>
        </emma:interpretation>
      </emma:emma>
    </inkml:annotationXML>
    <inkml:traceGroup>
      <inkml:annotationXML>
        <emma:emma xmlns:emma="http://www.w3.org/2003/04/emma" version="1.0">
          <emma:interpretation id="{3DFDC397-37AF-40BC-BC42-DA10367D3B86}" emma:medium="tactile" emma:mode="ink">
            <msink:context xmlns:msink="http://schemas.microsoft.com/ink/2010/main" type="paragraph" rotatedBoundingBox="16702,18045 18871,18045 18871,19062 16702,19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DB3E24-EFAF-46C2-A5CF-A2164B9A866D}" emma:medium="tactile" emma:mode="ink">
              <msink:context xmlns:msink="http://schemas.microsoft.com/ink/2010/main" type="line" rotatedBoundingBox="16702,18045 18871,18045 18871,19062 16702,19062"/>
            </emma:interpretation>
          </emma:emma>
        </inkml:annotationXML>
        <inkml:traceGroup>
          <inkml:annotationXML>
            <emma:emma xmlns:emma="http://www.w3.org/2003/04/emma" version="1.0">
              <emma:interpretation id="{9F84106C-8A38-4361-BB59-5145064B3934}" emma:medium="tactile" emma:mode="ink">
                <msink:context xmlns:msink="http://schemas.microsoft.com/ink/2010/main" type="inkWord" rotatedBoundingBox="18414,18045 18871,18045 18871,18781 18414,18781"/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. :</emma:literal>
                </emma:interpretation>
                <emma:interpretation id="interp2" emma:lang="en-US" emma:confidence="0">
                  <emma:literal>v :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} :</emma:literal>
                </emma:interpretation>
              </emma:one-of>
            </emma:emma>
          </inkml:annotationXML>
          <inkml:trace contextRef="#ctx0" brushRef="#br0">1712-1002,'0'0,"0"0,0 0,0 0,0 0,0 0,0 0,0 0,0 0,0 0</inkml:trace>
          <inkml:trace contextRef="#ctx0" brushRef="#br1" timeOffset="1.40941E6">2154-281</inkml:trace>
          <inkml:trace contextRef="#ctx0" brushRef="#br2" timeOffset="1.30182E6">0 0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7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9F7C7D-A285-4EBC-984F-563B2DEA28EB}" emma:medium="tactile" emma:mode="ink">
          <msink:context xmlns:msink="http://schemas.microsoft.com/ink/2010/main" type="writingRegion" rotatedBoundingBox="3536,10728 1806,15677 276,15142 2006,10193"/>
        </emma:interpretation>
      </emma:emma>
    </inkml:annotationXML>
    <inkml:traceGroup>
      <inkml:annotationXML>
        <emma:emma xmlns:emma="http://www.w3.org/2003/04/emma" version="1.0">
          <emma:interpretation id="{B9C19F91-2125-40D6-B55E-2A23D687C71E}" emma:medium="tactile" emma:mode="ink">
            <msink:context xmlns:msink="http://schemas.microsoft.com/ink/2010/main" type="paragraph" rotatedBoundingBox="3483,10882 1806,15677 713,15295 2389,10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3EDFCE-A290-49CF-ADD4-F81F8264DF03}" emma:medium="tactile" emma:mode="ink">
              <msink:context xmlns:msink="http://schemas.microsoft.com/ink/2010/main" type="inkBullet" rotatedBoundingBox="3115,10753 3001,11080 2523,10913 2638,10586"/>
            </emma:interpretation>
            <emma:one-of disjunction-type="recognition" id="oneOf0">
              <emma:interpretation id="interp0" emma:lang="en-US" emma:confidence="0">
                <emma:literal>&lt;</emma:literal>
              </emma:interpretation>
              <emma:interpretation id="interp1" emma:lang="en-US" emma:confidence="0">
                <emma:literal>L</emma:literal>
              </emma:interpretation>
              <emma:interpretation id="interp2" emma:lang="en-US" emma:confidence="0">
                <emma:literal>h</emma:literal>
              </emma:interpretation>
              <emma:interpretation id="interp3" emma:lang="en-US" emma:confidence="0">
                <emma:literal>r</emma:literal>
              </emma:interpretation>
              <emma:interpretation id="interp4" emma:lang="en-US" emma:confidence="0">
                <emma:literal>k</emma:literal>
              </emma:interpretation>
            </emma:one-of>
          </emma:emma>
        </inkml:annotationXML>
        <inkml:trace contextRef="#ctx0" brushRef="#br0">-58-186 55,'0'0'33,"-27"0"1,27 0 0,-2 18-13,2-18-7,0 0-3,0 0-3,13 23-2,-13-23-1,8 28 0,-16-12-1,-1 7-1,-9-4 0,-5 6-1,2-4 0,-2 3-1,-3-1 1,8-4-2,0-1 2,18-18-2,-21 23 1,21-23-1,-7 16 1,7-16-2,0 0 1,0 0 0,28 10 1,-5-8-1,11 2 0,10 1 1,4 0-1,6 0-1,6 6-4,-7-9-12,0 6-21,-2 6-2,-17-1 1,-13 3-1</inkml:trace>
      </inkml:traceGroup>
      <inkml:traceGroup>
        <inkml:annotationXML>
          <emma:emma xmlns:emma="http://www.w3.org/2003/04/emma" version="1.0">
            <emma:interpretation id="{F59C1915-369E-43CE-9CBE-D35832F0B062}" emma:medium="tactile" emma:mode="ink">
              <msink:context xmlns:msink="http://schemas.microsoft.com/ink/2010/main" type="line" rotatedBoundingBox="3061,12089 1806,15677 713,15295 1967,11706"/>
            </emma:interpretation>
          </emma:emma>
        </inkml:annotationXML>
        <inkml:traceGroup>
          <inkml:annotationXML>
            <emma:emma xmlns:emma="http://www.w3.org/2003/04/emma" version="1.0">
              <emma:interpretation id="{02B9318B-7BD1-4B0E-A132-E1AA6B2A4031}" emma:medium="tactile" emma:mode="ink">
                <msink:context xmlns:msink="http://schemas.microsoft.com/ink/2010/main" type="inkWord" rotatedBoundingBox="3061,12089 1806,15677 713,15295 1967,11706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i.</emma:literal>
                </emma:interpretation>
                <emma:interpretation id="interp9" emma:lang="en-US" emma:confidence="0">
                  <emma:literal>ini.</emma:literal>
                </emma:interpretation>
              </emma:one-of>
            </emma:emma>
          </inkml:annotationXML>
          <inkml:trace contextRef="#ctx0" brushRef="#br0" timeOffset="-11479.6565">-276 1092 100,'0'0'35,"-17"16"1,17-16-2,-2 24-30,2-24-5,0 0-9,0 0-22,26 18-3,-26-18 1,22 3-3</inkml:trace>
          <inkml:trace contextRef="#ctx0" brushRef="#br0" timeOffset="-10891.623">23 1572 62,'0'0'37,"0"0"-1,0 0 2,-21 0-16,5-6-8,16 6-2,-13 16-3,15 2-1,-2-18-2,-16 35-1,13-16-1,4 2-2,5-3-2,-6-18 0,30 28 0,-9-23 0,2-5 0,2-7 0,3-5 0,2-4 0,-13-5 0,-1-4 0,-5-4 0,-11-3 0,0 2 0,-5 5 0,-9 3 0,-6 6 0,-3 9 0,-2 7 0,6 12 0,-4 2 0,11 20-7,-17-12-28,17 5-6,10-3-2,6-8 2</inkml:trace>
          <inkml:trace contextRef="#ctx0" brushRef="#br0" timeOffset="-15921.9107">-697 1667 63,'5'-20'36,"11"11"0,-16 9 1,19-15-16,6 25-5,-25-10-5,30 14-2,-30-14-3,35 28-1,-19-14-2,3 7-1,-3-3 0,-3 3 0,-4-2 0,-2 4 0,-9 0 0,-5 5-2,-9-1 0,-4 1 0,-10-2 0,4-3 0,-4-2 0,0-5 0,7 0 0,0-16-6,23 0-33,0 0-4,5-20 2,-5 20 0</inkml:trace>
          <inkml:trace contextRef="#ctx0" brushRef="#br0" timeOffset="-16290.9318">-745 1744 73,'0'0'37,"0"0"1,0 0 1,0 0-20,0 0-5,16 21-4,-16-21-1,2 39-2,-2-15-1,10 15-3,-6 0-3,3 8 0,-7 0 0,9 1 0,-8-2 0,5-4 0,-5-2 0,-2-8 0,4-4 0,-1-12 0,-2-16 0,0 0 0,23-25 0,-25-15-8,21 8-22,-10-14-12,-2-3-1,-3 2 2,-6 5-1</inkml:trace>
          <inkml:trace contextRef="#ctx0" brushRef="#br0" timeOffset="-11690.6687">-364 1382 66,'0'0'37,"0"0"0,0 0 1,0 0-20,-5 19-5,5-19-4,0 0-2,-13 20-2,13-20-1,6 15-1,-6-15 0,9 23 0,-1-5-1,0-2 0,0 3 0,-4-2-1,5-1-1,-9-16 0,10 18-3,6-16-2,-11-23-9,18-1-26,-7-2 0,4-4-1,-6 0 1</inkml:trace>
          <inkml:trace contextRef="#ctx0" brushRef="#br0" timeOffset="-56131.2105">-1013 2645 100,'-11'18'39,"-7"1"2,1 8-2,8 4-29,-18-11-3,13 11-2,-7-3-1,9-3-4,3 3-4,-7-23-7,16-5-27,2 21-2,-2-21 0,0 0-1</inkml:trace>
          <inkml:trace contextRef="#ctx0" brushRef="#br0" timeOffset="-56332.222">-1405 2594 96,'10'16'37,"-10"-16"1,2 28-1,2-3-31,-3-8-1,10 10-2,-2-6-1,3 2-1,4 0 0,-16-23-4,30 28-2,-30-28-11,32-4-22,-9-1 1,-4-9 0,13-2-1</inkml:trace>
          <inkml:trace contextRef="#ctx0" brushRef="#br0" timeOffset="-55319.1641">-1637 3898 69,'9'-24'34,"-9"24"1,2-18 1,-9 2-21,7 16-4,0 0-1,0 0-1,0 0-2,11 18 0,-11-18-1,-2 47 0,-3-13-2,3 11 2,-7 3-6,-2 4 0,-5-2 0,2-5 0,-2-3 0,2-8 0,-5-6 0,-1-9 0,1-3 0,0-18-6,19 2-7,-29 0-28,29 0-1,-15-33 1,15 12 0</inkml:trace>
          <inkml:trace contextRef="#ctx0" brushRef="#br0" timeOffset="-54963.1436">-1435 3942 91,'0'0'36,"0"0"2,0 0-1,-20 33-25,-3-17-2,14 21-3,-10-9-2,12 13-1,2-3-1,5 5-1,1-3-1,5 0 0,-1-3 0,0-5 0,2-4-1,2-5 0,0-4 0,-9-19-1,21 21-2,-21-21-1,30-3-5,-21-20-13,9 4-17,-1-4-2,1-4 3,-2-2-2</inkml:trace>
          <inkml:trace contextRef="#ctx0" brushRef="#br0" timeOffset="-53388.0536">-856 3624 52,'5'-26'35,"-5"26"2,0 0-6,-14-21-3,14 21-8,-25 5-5,25-5-5,-33 16-3,33-16-1,-27 17-2,27-17-2,-16 16 0,16-16 0,0 0-1,0 23-1,0-23 0,16 21 0,-9-5 0,6 3 1,1 2-1,2 2 0,-2 0 0,2 0 0,-4 0 0,0 3 2,-5-1-2,-3-1 0,-6 3 0,-3 1 0,-9-4 0,-2 1 0,-4-8 0,-4-4 0,2-4 0,1-13 0,5 0-4,-5-20-22,14 6-15,7-1-1,2 1 1,-2 18-2</inkml:trace>
          <inkml:trace contextRef="#ctx0" brushRef="#br0" timeOffset="-54672.127">-1711 3874 64,'-26'-2'37,"10"5"-1,16-3 1,-16-23-11,16 23-17,12-24-2,13 12-2,-2-6-2,12 7-1,1-1 0,4 5-1,1 7-2,-4 2-3,11 19-11,-2-3-22,-11-4-1,4 8 1,-4 0-2</inkml:trace>
          <inkml:trace contextRef="#ctx0" brushRef="#br0" timeOffset="-54093.094">-1232 4594 88,'0'0'36,"-11"19"1,11-19 1,-21 13-25,26 8-3,-5-21-3,-10 24-1,10-24-1,-2 25-1,2-25-1,-2 25-1,2-25 0,2 19-1,-2-19 0,0 0 1,0 0-2,25-23 0,-10 2 0,3 0 0,0-4 0,-2 4 0,0 2 0,-1 8 0,-15 11 0,22 9 0,-22-9 0,7 35 0,-7-10 0,0 1 0,1 2 0,3-1 0,-4-5 0,3-2 0,-3-4 0,0-16 0,6 22 0,-6-22 0,0 0-7,0 0-15,16-19-19,-8 2 0,5-1 0,1-7 0</inkml:trace>
        </inkml:traceGroup>
      </inkml:traceGroup>
    </inkml:traceGroup>
    <inkml:traceGroup>
      <inkml:annotationXML>
        <emma:emma xmlns:emma="http://www.w3.org/2003/04/emma" version="1.0">
          <emma:interpretation id="{F3C7CA57-05F9-48F8-9138-A12E92CD1F70}" emma:medium="tactile" emma:mode="ink">
            <msink:context xmlns:msink="http://schemas.microsoft.com/ink/2010/main" type="paragraph" rotatedBoundingBox="2161,10232 1934,11382 1722,11340 1949,10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7F08A7-BB5C-4526-87A4-59255E657842}" emma:medium="tactile" emma:mode="ink">
              <msink:context xmlns:msink="http://schemas.microsoft.com/ink/2010/main" type="line" rotatedBoundingBox="2161,10232 1934,11382 1722,11340 1949,10190"/>
            </emma:interpretation>
          </emma:emma>
        </inkml:annotationXML>
        <inkml:traceGroup>
          <inkml:annotationXML>
            <emma:emma xmlns:emma="http://www.w3.org/2003/04/emma" version="1.0">
              <emma:interpretation id="{32997F30-21D9-44B3-84C0-366151DDA117}" emma:medium="tactile" emma:mode="ink">
                <msink:context xmlns:msink="http://schemas.microsoft.com/ink/2010/main" type="inkWord" rotatedBoundingBox="2161,10232 1934,11382 1722,11340 1949,10190"/>
              </emma:interpretation>
              <emma:one-of disjunction-type="recognition" id="oneOf2">
                <emma:interpretation id="interp10" emma:lang="en-US" emma:confidence="0">
                  <emma:literal>is</emma:literal>
                </emma:interpretation>
                <emma:interpretation id="interp11" emma:lang="en-US" emma:confidence="0">
                  <emma:literal>his</emma:literal>
                </emma:interpretation>
                <emma:interpretation id="interp12" emma:lang="en-US" emma:confidence="0">
                  <emma:literal>as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sis</emma:literal>
                </emma:interpretation>
              </emma:one-of>
            </emma:emma>
          </inkml:annotationXML>
          <inkml:trace contextRef="#ctx0" brushRef="#br0" timeOffset="-58252.3319">-982 268 63,'-17'2'35,"17"-2"1,0 0 2,0 0-17,0 0-5,0 0-4,0 0-1,-11 17-3,13 3-1,-6-5-2,8 10-2,-2-4-3,-1 5 0,1-5 0,2 1 0,-1-7 0,-3-15 0,11 23 0,-11-23 0,0 0 0,0 0 0,0 0 0,0 0 0,7-16 0,-4-1 0,3-6 0,3-3 0,3 1 0,-3-1 0,3 3 0,0 7 0,-12 16 0,22-12 0,-22 12 0,17 16 0,-10-1 0,0 6 0,-3 2 0,1 2 0,-1 1 0,-4 1 0,0-1 0,0-1 0,0-3 0,-2-1 0,0-3 0,2-18 0,2 23 0,-2-23 0,0 0-14,0 0-27,11-37-2,-10 4 2,1-6-2</inkml:trace>
          <inkml:trace contextRef="#ctx0" brushRef="#br0" timeOffset="-57658.2978">-678-521 79,'-4'-18'37,"4"18"0,-5-17 2,-13-3-24,18 20-2,-15-14-2,15 14-3,0 0 0,-20-3-2,20 3-4,-21 9-2,21-9 0,-19 12 0,19-12 0,-15 19 0,15-19 0,0 30 0,6-14 0,4 3 0,1 4 0,0 0 0,3 2 0,-2 1 0,-1-3 0,-4 1 0,-4-1 0,-6-2 0,-3 0 0,-6-1 0,-2-3 0,-4-3 0,1-3 0,-1-4 0,2 0 0,-5-12 0,21 5-31,0 0-11,-21-4-2,21 4 1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3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B5C47A-5715-40EC-931A-602F2477B91A}" emma:medium="tactile" emma:mode="ink">
          <msink:context xmlns:msink="http://schemas.microsoft.com/ink/2010/main" type="writingRegion" rotatedBoundingBox="9830,9574 8431,14386 6853,13928 8252,9115"/>
        </emma:interpretation>
      </emma:emma>
    </inkml:annotationXML>
    <inkml:traceGroup>
      <inkml:annotationXML>
        <emma:emma xmlns:emma="http://www.w3.org/2003/04/emma" version="1.0">
          <emma:interpretation id="{D34D0167-0341-48D8-8D6E-E5E589A526E5}" emma:medium="tactile" emma:mode="ink">
            <msink:context xmlns:msink="http://schemas.microsoft.com/ink/2010/main" type="paragraph" rotatedBoundingBox="9830,9574 8431,14386 6853,13928 8252,9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D6C37-B2B2-410C-86BB-C0F7911492FF}" emma:medium="tactile" emma:mode="ink">
              <msink:context xmlns:msink="http://schemas.microsoft.com/ink/2010/main" type="line" rotatedBoundingBox="9830,9574 8431,14386 6853,13928 8252,9115"/>
            </emma:interpretation>
          </emma:emma>
        </inkml:annotationXML>
        <inkml:traceGroup>
          <inkml:annotationXML>
            <emma:emma xmlns:emma="http://www.w3.org/2003/04/emma" version="1.0">
              <emma:interpretation id="{04304AB5-0511-4941-9A79-26A8B997E354}" emma:medium="tactile" emma:mode="ink">
                <msink:context xmlns:msink="http://schemas.microsoft.com/ink/2010/main" type="inkWord" rotatedBoundingBox="9058,12230 8431,14386 6853,13928 7480,11771">
                  <msink:destinationLink direction="with" ref="{DED031AC-C4E8-4ABE-A4FF-5BEE74A9D6C9}"/>
                </msink:context>
              </emma:interpretation>
              <emma:one-of disjunction-type="recognition" id="oneOf0">
                <emma:interpretation id="interp0" emma:lang="en-US" emma:confidence="0">
                  <emma:literal>I"'?</emma:literal>
                </emma:interpretation>
                <emma:interpretation id="interp1" emma:lang="en-US" emma:confidence="0">
                  <emma:literal>t, his</emma:literal>
                </emma:interpretation>
                <emma:interpretation id="interp2" emma:lang="en-US" emma:confidence="0">
                  <emma:literal>t, hi</emma:literal>
                </emma:interpretation>
                <emma:interpretation id="interp3" emma:lang="en-US" emma:confidence="0">
                  <emma:literal>I""?</emma:literal>
                </emma:interpretation>
                <emma:interpretation id="interp4" emma:lang="en-US" emma:confidence="0">
                  <emma:literal>t, Hi</emma:literal>
                </emma:interpretation>
              </emma:one-of>
            </emma:emma>
          </inkml:annotationXML>
          <inkml:trace contextRef="#ctx0" brushRef="#br0">7614 1510 85,'0'0'38,"0"0"0,-16 11 1,7 10-23,-9-7-8,13 7-6,3 6-8,-6-5-30,8-22-3,8 29 2,-8-29-2</inkml:trace>
          <inkml:trace contextRef="#ctx0" brushRef="#br0" timeOffset="-188.0106">7554 1885 75,'3'-18'38,"-3"18"0,0 0 2,-31-9-23,34 25-4,-3-16-3,-16 16-3,16-16-3,-14 33 0,9-8-2,5 5 0,-2 0-1,4 1 0,0 1-1,1-7-1,6-3-1,-9-22-4,25 11-3,-18-37-13,9-1-17,3-3-3,2-12 3,2-2-2</inkml:trace>
          <inkml:trace contextRef="#ctx0" brushRef="#br0" timeOffset="-34007.9451">6278 1572 88,'0'0'39,"0"0"1,-16 7 1,16-7-25,-11 21-4,11-21-2,-9 35-1,2-12-9,9 17 0,-4 6 0,6 19 0,-10 9 0,6 16 0,-7 8 0,2 14 0,3 4 0,1 2 0,2 2 0,3-8 0,1-5 0,4-5 0,0-7 0,5-12 0,-3-11 0,1-13 0,-7-15 0,0-10 0,-5-34 0,0 0 0,0 0 0,2-51 0,-4 17 0,-12-15 0,16 9-42,-16 5-1,-5 14-2,-10 7 2</inkml:trace>
          <inkml:trace contextRef="#ctx0" brushRef="#br0" timeOffset="311.0178">7744 2027 120,'0'0'41,"0"0"2,0 0-2,9 21-34,-9-21-4,6 26-3,-5-4 0,6 0 0,-1 7 0,-3-5 0,6 8 0,-9-32-21,-7 30-19,7-30-3,-9 19 1,9-19-1</inkml:trace>
          <inkml:trace contextRef="#ctx0" brushRef="#br0" timeOffset="-867.0495">7206 2229 72,'12'-17'38,"-12"17"1,0 0 0,0 0-14,0 0-14,0 0-1,-19 17-2,10 2-3,-12-1-1,2 8 0,-10-1-4,5 5 0,-6-2 0,5 0 0,2-2 0,5 1 0,8-4 0,3-4 0,12 0 0,-5-19-10,33 4-27,-10-6-4,0-1-1,2-3 0</inkml:trace>
          <inkml:trace contextRef="#ctx0" brushRef="#br0" timeOffset="-1149.0657">6858 2252 69,'2'-25'37,"-2"25"-1,0 0 2,-14-22-17,14 22-9,0 0-2,-5 21-2,5-21 0,5 26-2,-2-10-2,8 8 0,-2 1-2,3 5-2,1-2 0,1 7 0,0-2 0,2-1 0,1 0 0,-2-6 0,0-1 0,-15-25-3,30 28-7,-30-28-12,18-25-18,-7 6-2,-1-7 2,1 1-1</inkml:trace>
          <inkml:trace contextRef="#ctx0" brushRef="#br0" timeOffset="-618.0353">7263 2563 100,'28'-5'39,"-28"5"2,0 0-1,16 24-28,-16-24-4,-11 32-1,2-9-4,6 7-1,-4-2-1,3 2 1,2-2-4,2-5 1,6-2-3,-6-21-5,17 12-19,-17-12-12,18-28-1,-7 5 1,-4-12-2</inkml:trace>
          <inkml:trace contextRef="#ctx0" brushRef="#br0" timeOffset="-33533.918">6401 3058 73,'0'0'39,"16"8"2,-18 13 0,-3 26-8,-14-14-22,11 17-2,-9-3-1,10 8-8,-4-10 0,6-3 0,3-6 0,-3-21 0,15 8-19,-10-23-22,0 0-2,18-35 2,-16-2-2</inkml:trace>
          <inkml:trace contextRef="#ctx0" brushRef="#br0" timeOffset="-33734.9295">5930 3029 97,'0'0'39,"0"0"1,0 0 0,28 7-26,-5 17-6,-7-3-1,14 7-3,-2 1 0,6 4-2,-1-3-2,1-4 0,-6-1 0,2-6 0,-5-1-3,-9-11-4,8 10-5,-24-17-27,0 0-2,20 4 0,-20-4 1</inkml:trace>
          <inkml:trace contextRef="#ctx0" brushRef="#br0" timeOffset="-57344.2799">7390-445 70,'-6'-21'37,"6"21"0,0 0 2,-16-20-20,16 20-4,0 0-4,0 0-2,-17 7-3,17-7-1,-4 21-1,4 0-1,-3-5-3,3 5 0,3 2 0,8 0 0,5-2 0,3-5 0,6-9 0,1-9 0,3-3 0,1-9 0,-4-7 0,-5-4 0,-7-3 0,-8-4 0,-10 3 0,-5 4 0,-7 4 0,-5 9 0,-3 8 0,-5 8 0,1 6 0,2 8 0,11 8 0,-2-15-9,24 4-31,-7-15-2,12 18 1,4-16-2</inkml:trace>
          <inkml:trace contextRef="#ctx0" brushRef="#br0" timeOffset="-52065.978">7549 595 70,'0'0'35,"0"0"0,-22 2 1,22-2-21,0 0-2,-23 12-2,25 4-2,-2-16-1,-14 19-2,14-19-1,-11 26 0,4-10-1,7 4-1,-1-3-3,4 4 0,-1-3 0,7-1 0,-9-17 0,21 18 0,-3-18 0,-3-14 0,8 2-5,-8-27-8,13 2-26,-11-3-2,-4-6 0,-6 2 1</inkml:trace>
          <inkml:trace contextRef="#ctx0" brushRef="#br0" timeOffset="-51390.9393">7782 714 75,'0'0'38,"0"0"0,-16 9 2,16-9-16,-4 23-12,4-23-3,-14 30-2,3-13-2,11 10-2,-3-4-2,5 1 2,-2-1-3,8 0 0,3-4 0,1-3 0,-12-16 0,32 16 0,-14-14 0,1-6 0,-1-6 0,-4-10 0,-2-3 0,-1-5 0,-8-9 0,-3-1 0,-1-3 0,-6 4 0,-2 6 0,-4 10 0,-4 10 0,-4 8 0,14 26-13,-4-4-28,-1 4 0,6 5 0,-4-4-1</inkml:trace>
          <inkml:trace contextRef="#ctx0" brushRef="#br0" timeOffset="-51901.9686">7524 282 112,'16'-10'36,"-16"10"2,0 0-2,0 0-33,0 0-12,0 0-26,19 17-2,-19-17 0,21 18-1</inkml:trace>
          <inkml:trace contextRef="#ctx0" brushRef="#br1" timeOffset="73679.2142">7391-1125 76,'0'0'36,"0"0"1,0 0 0,0 0-22,15-21-5,2 19-3,-17 2-2,32-23 0,-13 5-1,13 6-1,-2-5 0,7 2 0,-1-2-1,4 3-1,1-2 1,-1 5-1,-3 1 0,0 6 0,-7 3 0,0 9 0,-7 5 1,-5 10 0,-6 3-2,-1 6 0,-6 1 0,1 2 0,-5-2 0,1 4 0,-5-1 0,-1-1 0,-1-4 0,-4 4 0,-2-1 0,-1-4 0,1-2 0,3-9 0,-1-1 0,9-18 0,-11 19 0,11-19 0,0 0 0,0 0-5,0 0-10,-10-23-17,10 23-11,0-19 3,0 3-1,0 16 3</inkml:trace>
          <inkml:trace contextRef="#ctx0" brushRef="#br1" timeOffset="74060.2361">7875-1238 55,'0'0'37,"0"0"-1,0 0 1,0 0-14,-14 25-8,-4-18-4,11 17-3,-14-8-2,7 12-2,-9-5 0,5 5-2,-3-5 3,0 7-4,0-5 2,5-10-3,0 5 2,16-20-5,-18 23 1,18-23-8,0 0-17,0 0-13,23-27-1,-23 27 2,27-40-3</inkml:trace>
        </inkml:traceGroup>
      </inkml:traceGroup>
    </inkml:traceGroup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03.4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612F41-C45A-4DE4-9DD4-C8A9DB7224BB}" emma:medium="tactile" emma:mode="ink">
          <msink:context xmlns:msink="http://schemas.microsoft.com/ink/2010/main" type="writingRegion" rotatedBoundingBox="6326,14562 10447,14400 10508,15949 6386,16111"/>
        </emma:interpretation>
      </emma:emma>
    </inkml:annotationXML>
    <inkml:traceGroup>
      <inkml:annotationXML>
        <emma:emma xmlns:emma="http://www.w3.org/2003/04/emma" version="1.0">
          <emma:interpretation id="{91766EE2-11CB-42DC-A4C7-C07B66BA3716}" emma:medium="tactile" emma:mode="ink">
            <msink:context xmlns:msink="http://schemas.microsoft.com/ink/2010/main" type="paragraph" rotatedBoundingBox="6326,14562 10447,14400 10508,15949 6386,16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76215A-C761-44E5-AF4C-12F1E0E040F0}" emma:medium="tactile" emma:mode="ink">
              <msink:context xmlns:msink="http://schemas.microsoft.com/ink/2010/main" type="line" rotatedBoundingBox="6326,14562 10447,14400 10508,15949 6386,16111"/>
            </emma:interpretation>
          </emma:emma>
        </inkml:annotationXML>
        <inkml:traceGroup>
          <inkml:annotationXML>
            <emma:emma xmlns:emma="http://www.w3.org/2003/04/emma" version="1.0">
              <emma:interpretation id="{16B7C82D-77B6-4001-806F-7B240241203C}" emma:medium="tactile" emma:mode="ink">
                <msink:context xmlns:msink="http://schemas.microsoft.com/ink/2010/main" type="inkWord" rotatedBoundingBox="6329,14638 7788,14580 7834,15739 6374,15796"/>
              </emma:interpretation>
              <emma:one-of disjunction-type="recognition" id="oneOf0">
                <emma:interpretation id="interp0" emma:lang="en-US" emma:confidence="0">
                  <emma:literal>Fist</emma:literal>
                </emma:interpretation>
                <emma:interpretation id="interp1" emma:lang="en-US" emma:confidence="0">
                  <emma:literal>not!</emma:literal>
                </emma:interpretation>
                <emma:interpretation id="interp2" emma:lang="en-US" emma:confidence="0">
                  <emma:literal>Joist</emma:literal>
                </emma:interpretation>
                <emma:interpretation id="interp3" emma:lang="en-US" emma:confidence="0">
                  <emma:literal>Jit</emma:literal>
                </emma:interpretation>
                <emma:interpretation id="interp4" emma:lang="en-US" emma:confidence="0">
                  <emma:literal>Jilt</emma:literal>
                </emma:interpretation>
              </emma:one-of>
            </emma:emma>
          </inkml:annotationXML>
          <inkml:trace contextRef="#ctx0" brushRef="#br0">5956 4865 66,'0'0'36,"0"0"-1,0 0 2,0 0-19,-26 10-5,26-10-3,0 0-2,0 0-2,-2 16-1,2-16-1,0 18 0,2-2-1,-2-16 0,0 33-1,0-17-1,2 3 1,-2-1 0,0-2-2,0-16 0,7 24 0,-7-24 0,0 0 0,0 0 0,0 0 0,0 0 0,23-28 0,-9 7 0,-2-4 0,4-3 0,3 2 0,1 0 0,1 4 0,-3 7 0,-1 4 0,-17 11 0,27-2 0,-27 2 0,26 18 0,-26-18 0,28 32 0,-17-13 0,-2 2 0,1 0 0,-2 2 0,-3-2 0,0-2 0,-3-3 0,-2-16 0,-2 19 0,2-19 0,0 0-7,-14-19-18,14 19-15,-11-33-1,4 13 1,-1-2-1</inkml:trace>
          <inkml:trace contextRef="#ctx0" brushRef="#br0" timeOffset="21599.2354">6385 5025 49,'0'0'31,"0"0"3,0 0 0,0 0-12,16 9-5,4 1-6,-20-10-3,38 0-2,-13-5-2,9 1-1,3-1-1,2-2-2,-2 2-2,-6-8-2,3 15-6,-15-2-25,-3-2-1,-16 2 0,0 0-1</inkml:trace>
          <inkml:trace contextRef="#ctx0" brushRef="#br0" timeOffset="21373.2225">6548 4898 85,'0'0'36,"0"0"0,0 0 3,0 0-26,0 0-3,0 0-1,0 0-3,-14 28 0,8-12-2,8 7-1,-6-2-1,6 4 0,0-4-1,0 0 0,3-4 1,-5-17-2,7 25 0,-7-25-2,4 16 0,-4-16-2,0 0-3,0 0-5,-7 16-10,7-16-18,0 0 1,-16-14 0,16 14 1</inkml:trace>
          <inkml:trace contextRef="#ctx0" brushRef="#br0" timeOffset="-1331.0762">5301 4440 89,'-23'-7'37,"23"7"0,-24-14 2,15-6-27,9 20-4,0 0 0,0 0-4,16-21-1,1 21-1,6 0-1,6 2 0,6 1 0,6 3-2,8 2-5,-8-2-30,13-6-3,1-2 1,0-5-2</inkml:trace>
          <inkml:trace contextRef="#ctx0" brushRef="#br0" timeOffset="-1646.0941">5677 4506 68,'0'0'36,"0"0"0,0 0 2,0 0-14,0 25-12,-15-16-1,11 14-4,-8-6-1,6 15-1,-6-4 0,5 4-2,0-4 1,7 2-4,3-8 0,6 1 0,-9-23 0,23 21 0,-5-19 0,-2-16-2,8 9-8,-15-16-29,7-6-2,-5-4 1,-6-4-1</inkml:trace>
          <inkml:trace contextRef="#ctx0" brushRef="#br0" timeOffset="-1970.1127">5467 4501 59,'0'0'34,"-12"-16"0,12 16 3,-2-23-15,2 23-6,0 0-3,0 0-3,0 0-2,0 0-1,0 0-1,7 22-1,-10-7-1,3 10-4,-4 0 0,2 8 0,-5-1 0,4 4 0,-8 1 0,1 0 0,-6-2 0,-2-1 0,-1-6 0,-1-10 0,6 3 0,-5-20 0,19-1-8,-23-17-22,23 17-11,7-37-1,5 14 2,-1-2-1</inkml:trace>
          <inkml:trace contextRef="#ctx0" brushRef="#br0" timeOffset="1249.0713">6105 4002 58,'0'0'35,"0"0"0,0 0 0,0 0-15,-11-17-3,11 17-6,-16 0-2,16 0-2,-18 5-2,18-5-1,-17 9 0,17-9-2,-18 8 1,18-8-2,-18 13 1,18-13-1,0 0 0,-17 15-1,17-15 0,0 0 1,0 0-1,-7 18 0,7-18 0,10 21 1,-10-21-1,14 28 0,-3-10 1,1-1-1,4 3 2,0-1-2,-2-3 0,0 0 0,-14-16 0,16 28 0,-17-12 0,1-16 0,-18 26 0,18-26 0,-35 19 0,12-12 0,1 0 0,-2-5 0,24-2-4,-34-5-19,34 5-17,0 0-2,0 0 2,0 0-2</inkml:trace>
        </inkml:traceGroup>
        <inkml:traceGroup>
          <inkml:annotationXML>
            <emma:emma xmlns:emma="http://www.w3.org/2003/04/emma" version="1.0">
              <emma:interpretation id="{D9BC530A-DED8-4DD5-8A8B-98CA6CAF9EDF}" emma:medium="tactile" emma:mode="ink">
                <msink:context xmlns:msink="http://schemas.microsoft.com/ink/2010/main" type="inkWord" rotatedBoundingBox="9021,14456 10447,14400 10507,15922 9081,15978"/>
              </emma:interpretation>
              <emma:one-of disjunction-type="recognition" id="oneOf1">
                <emma:interpretation id="interp5" emma:lang="en-US" emma:confidence="0">
                  <emma:literal>Nomi</emma:literal>
                </emma:interpretation>
                <emma:interpretation id="interp6" emma:lang="en-US" emma:confidence="0">
                  <emma:literal>Nomi.</emma:literal>
                </emma:interpretation>
                <emma:interpretation id="interp7" emma:lang="en-US" emma:confidence="0">
                  <emma:literal>Nimbi.</emma:literal>
                </emma:interpretation>
                <emma:interpretation id="interp8" emma:lang="en-US" emma:confidence="0">
                  <emma:literal>N.Mex.</emma:literal>
                </emma:interpretation>
                <emma:interpretation id="interp9" emma:lang="en-US" emma:confidence="0">
                  <emma:literal>N.M.':</emma:literal>
                </emma:interpretation>
              </emma:one-of>
            </emma:emma>
          </inkml:annotationXML>
          <inkml:trace contextRef="#ctx0" brushRef="#br0" timeOffset="24930.4259">8027 4009 75,'0'0'36,"0"0"1,-5 28 1,-2-8-21,1 36-5,-11-5-2,11 23-2,-8-6-3,11 11 0,-4-3-2,7 1-1,-4-10 0,6-7-1,-2-11 1,2-12-2,-4-9 2,4-11-2,-2-17 0,0 0 0,-2-30 0,2-5 0,2-16 0,3-12 0,0-14 0,2-11 0,4-5 0,-2-2 0,-1 9 0,1 10 0,-2 11 0,0 14 0,-3 18 0,-2 15 0,-2 18 0,1 20 0,-1 10 0,2 17 0,0 13 0,3 10 0,2 7 0,4 6 0,3-6 0,5-6 0,1-8 0,1-16 0,0-12 0,4-15 0,-2-17 0,3-12 0,-1-15 0,5-17 0,-2-15 0,4-11 0,2-12 0,-3-2 0,-2 4 0,-5 9 0,-4 10 0,-4 12 0,-4 14 0,-12 32 0,0 0 0,18 0 0,-13 23 0,4 7 0,0 9 0,-1 10 0,0 7 0,-3 9 0,-2 7 0,3 2 0,-6 3 0,1 1 0,1-8 0,0-7 0,0-12 0,3-9 0,0-10 0,-1-11 0,-4-21 0,0 0 0,26-40-38,-19-3-3,0-9-2,1-10 1</inkml:trace>
          <inkml:trace contextRef="#ctx0" brushRef="#br0" timeOffset="25336.4491">8864 3918 93,'0'0'37,"0"0"1,0 0 1,-16-2-27,0 0-2,16 2-3,-4 25-3,8-8-1,-1-1-2,6 5 1,2-1-2,10 1 1,0-9-1,4-5 1,1-7-1,3-9 1,-5-7 0,1-6-1,-6-8 1,-10-5-1,-3-4 0,-10 4 0,-7 3 0,-10 9 0,-2 11-1,-9 7-1,6 15-3,-9-1-8,15 14-26,1 10 0,3 2 0,14 6-1</inkml:trace>
          <inkml:trace contextRef="#ctx0" brushRef="#br0" timeOffset="25697.4698">8991 4830 107,'0'0'38,"-9"33"2,0-12-2,-7-1-31,14 9 0,-8-2-4,8 4-1,-2-2-2,8-5 0,5-5-2,-9-19-1,35 20-4,-35-20-13,37-27-18,-10 5-1,-4-10 1,0-5 0</inkml:trace>
          <inkml:trace contextRef="#ctx0" brushRef="#br0" timeOffset="25848.4784">9081 4519 104,'-23'12'36,"16"4"1,7-16-1,-23 28-34,23-28-10,16 26-24,1 1-4,-3-6 0,8 10-1</inkml:trace>
          <inkml:trace contextRef="#ctx0" brushRef="#br0" timeOffset="26192.4981">9278 5085 95,'-14'22'38,"0"5"1,0 1-1,0-9-27,9 18-3,-8-12-1,15 3-4,3-7-1,-5-21-1,32 17 0,-7-20-1,1-9 1,1-9-1,-1-11 0,-3-7 1,-7-5-1,-5 2 0,-8 5 1,-5 2-1,-1 7 0,-8 7-1,11 21-4,-26-14-15,26 14-18,-23 23-2,23-23 1,-12 33-1</inkml:trace>
          <inkml:trace contextRef="#ctx0" brushRef="#br0" timeOffset="22343.2779">7042 4947 97,'0'0'36,"0"0"3,9 18-2,-30-13-26,21 18-3,0-23-3,-16 41-1,9-19-2,5 8 0,-2-3 0,1-1-1,-1-7 0,1 1 0,3-20-1,-6 15 1,6-15 0,0 0-1,-7-28 1,6 6-1,1-8 0,5-7 0,0-2 0,4-1 0,0 3 0,0 5 0,-4 4 1,4 7-1,-9 21 0,0 0 1,0 0-1,0 0 1,19 23 0,-12 0-1,6 3 2,2 2-2,5 0 0,1-1 0,2-6 0,0-6 0,0-4 0,0-6 0,0-5 0,0-7 0,-6-3 0,1-10 0,-2-4 0,0-6 0,-4-3 0,1-3 0,-6 3 0,-2 1 0,-3 4 0,-2 5 0,0 6 0,0 17 0,0 0 0,0 0-5,0 0-5,0 0-17,9 21-14,-9-21 1,17 19-1,-17-19 1</inkml:trace>
          <inkml:trace contextRef="#ctx0" brushRef="#br0" timeOffset="22622.2939">7552 5092 116,'-9'24'39,"4"-6"1,5-18-1,-11 38-31,1-13-1,6 8-4,1 1 0,1-1-3,4 2-2,-4-14-3,12 15-13,-4-21-21,-6-15-2,0 0 1,0 0-2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13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48583F-3652-47A5-B17A-A33FBF2DDCB2}" emma:medium="tactile" emma:mode="ink">
          <msink:context xmlns:msink="http://schemas.microsoft.com/ink/2010/main" type="inkDrawing" rotatedBoundingBox="1825,13302 2850,13270 2852,13322 1826,13354" semanticType="underline" shapeName="Other">
            <msink:sourceLink direction="with" ref="{48E79D65-639E-4862-A3BA-2985D3CA4C22}"/>
          </msink:context>
        </emma:interpretation>
      </emma:emma>
    </inkml:annotationXML>
    <inkml:trace contextRef="#ctx0" brushRef="#br0">35 53 34,'0'0'31,"0"0"2,-19-13-4,19 13-3,0 0-1,0 0-8,-18-16-3,18 16-4,0 0-2,0 0-2,0 0-2,0 0 0,0 0-2,12 16 1,-12-16-1,29 11 1,-3-8-1,16 1 0,8-2-2,12-1 0,1-2 0,6-1 0,0-2 0,2 4 0,-3 0 0,-8 0 0,-8 0 0,-5 0 0,-6-1 0,-2-3 0,0 1 0,-6-4 0,-8-2 0,1 0 0,-5 2 0,-5-2 0,0 6 0,-16 3 0,27-2-8,-27 2-33,0 0-2,0 0 2,23 10-2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5.7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43251D-39D7-4869-AE5B-AF3CE94FA75C}" emma:medium="tactile" emma:mode="ink">
          <msink:context xmlns:msink="http://schemas.microsoft.com/ink/2010/main" type="writingRegion" rotatedBoundingBox="5980,10287 8115,9926 8309,11077 6174,11437"/>
        </emma:interpretation>
      </emma:emma>
    </inkml:annotationXML>
    <inkml:traceGroup>
      <inkml:annotationXML>
        <emma:emma xmlns:emma="http://www.w3.org/2003/04/emma" version="1.0">
          <emma:interpretation id="{6CDDF968-F7ED-4AD4-979C-62C383A1BC31}" emma:medium="tactile" emma:mode="ink">
            <msink:context xmlns:msink="http://schemas.microsoft.com/ink/2010/main" type="paragraph" rotatedBoundingBox="5980,10287 8115,9926 8309,11077 6174,11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B275F5-AE7B-401B-8242-49A6A9448434}" emma:medium="tactile" emma:mode="ink">
              <msink:context xmlns:msink="http://schemas.microsoft.com/ink/2010/main" type="line" rotatedBoundingBox="5980,10287 8115,9926 8309,11077 6174,11437"/>
            </emma:interpretation>
          </emma:emma>
        </inkml:annotationXML>
        <inkml:traceGroup>
          <inkml:annotationXML>
            <emma:emma xmlns:emma="http://www.w3.org/2003/04/emma" version="1.0">
              <emma:interpretation id="{43216B18-8CAF-4BB6-93C6-680321D2243A}" emma:medium="tactile" emma:mode="ink">
                <msink:context xmlns:msink="http://schemas.microsoft.com/ink/2010/main" type="inkWord" rotatedBoundingBox="5980,10287 7073,10102 7258,11197 6165,11382">
                  <msink:destinationLink direction="with" ref="{0B646331-BA8A-44AB-9E83-DBF4FA2F78AA}"/>
                  <msink:destinationLink direction="with" ref="{707D7673-C525-44DB-AFCE-DDD4F42EE639}"/>
                  <msink:destinationLink direction="with" ref="{DED031AC-C4E8-4ABE-A4FF-5BEE74A9D6C9}"/>
                </msink:context>
              </emma:interpretation>
              <emma:one-of disjunction-type="recognition" id="oneOf0">
                <emma:interpretation id="interp0" emma:lang="en-US" emma:confidence="0">
                  <emma:literal>Tons</emma:literal>
                </emma:interpretation>
                <emma:interpretation id="interp1" emma:lang="en-US" emma:confidence="0">
                  <emma:literal>Join's</emma:literal>
                </emma:interpretation>
                <emma:interpretation id="interp2" emma:lang="en-US" emma:confidence="0">
                  <emma:literal>Joins</emma:literal>
                </emma:interpretation>
                <emma:interpretation id="interp3" emma:lang="en-US" emma:confidence="0">
                  <emma:literal>Tins</emma:literal>
                </emma:interpretation>
                <emma:interpretation id="interp4" emma:lang="en-US" emma:confidence="0">
                  <emma:literal>Jin's</emma:literal>
                </emma:interpretation>
              </emma:one-of>
            </emma:emma>
          </inkml:annotationXML>
          <inkml:trace contextRef="#ctx0" brushRef="#br0">5134 119 61,'0'0'33,"0"0"2,0 0 0,19-7-17,-19 7-2,0 0-4,5-20-2,-5 20-1,0 0 0,27 11-2,-27-11-1,5 28-2,-8-5-4,3 9 0,-4-1 0,2 10 0,-8-1 0,-3 4 0,-6-5 0,1-4 0,-1-7 0,3-2 0,-2-5 0,1-7 0,17-14 0,-27 7 0,27-7-2,0 0-39,2-22-3,0 2 3,3-3-1</inkml:trace>
          <inkml:trace contextRef="#ctx0" brushRef="#br0" timeOffset="397.0227">5391 198 92,'0'0'36,"0"0"1,0 0 2,0 0-24,0 0-3,-19 5-3,14 13-2,5-18-2,-18 37-2,4-15-3,7 7 0,-4-1 0,2 0 0,4 0 0,3 0 0,2-2 0,2-1 0,-2-6 0,4-1 0,-4-18 0,12 21 0,-12-21 0,30-5 0,-7-4 0,-4-21-8,24 9-25,-11-11-7,-2-5-3,-6 0 3,-15-6-1</inkml:trace>
          <inkml:trace contextRef="#ctx0" brushRef="#br0" timeOffset="1695.097">5965-502 93,'0'0'38,"7"-15"2,-7 15-1,0 0-25,-21 8-3,21-8-3,-26 20-1,11-3-2,-6-4-5,4 8 0,-3-4 0,10 1 0,-1 1 0,7-3 0,4-16 0,6 28 0,-6-28 0,37 26 0,-11-11 0,1 2 0,-1-1 0,1 5 0,-4 2 0,-2 3 0,-7 2 0,-9 2 0,-14-2 0,-5-1 0,-7-6 0,-4-2 0,1-5 0,-3-9 0,1-1 0,-1-9 0,27 5 0,-31-20-14,31 20-27,5-19-2,-5 19 2,26-14-2</inkml:trace>
          <inkml:trace contextRef="#ctx0" brushRef="#br0" timeOffset="617.0353">5088-1 86,'-30'-5'35,"30"5"0,0 0 2,25-12-28,5 17-3,-6-7-1,12 6-1,1-4-2,1-2-6,7 9-18,-3-4-14,-12-4 1,11 4-1,-11-3 0</inkml:trace>
          <inkml:trace contextRef="#ctx0" brushRef="#br0" timeOffset="1159.0663">5662 444 95,'0'0'37,"-8"17"2,8-17-1,-21 11-24,27 10-3,-6-21-4,-6 28-1,1-12-1,5 3-2,-2-3-3,2 2 0,0-18 0,-3 17 0,3-17 0,0 0 0,12-24 0,2 4 0,0-4 0,2-3 0,2 3 0,1 1 0,-1 7 0,-2 7 0,-16 9 0,19 13 0,-17 4 0,-2 8 0,-2 1 0,2 4 0,-2-2 0,1-3 0,1-4 0,0-21 0,1 19 0,-1-19 0,0 0-15,22-24-25,-17-1-2,2-1 1,-4-4-1</inkml:trace>
        </inkml:traceGroup>
        <inkml:traceGroup>
          <inkml:annotationXML>
            <emma:emma xmlns:emma="http://www.w3.org/2003/04/emma" version="1.0">
              <emma:interpretation id="{26F550D5-FD84-4FBB-A097-31B3E6ACB427}" emma:medium="tactile" emma:mode="ink">
                <msink:context xmlns:msink="http://schemas.microsoft.com/ink/2010/main" type="inkWord" rotatedBoundingBox="7476,10343 8166,10227 8309,11077 7620,11193">
                  <msink:destinationLink direction="with" ref="{707D7673-C525-44DB-AFCE-DDD4F42EE639}"/>
                  <msink:destinationLink direction="with" ref="{0B646331-BA8A-44AB-9E83-DBF4FA2F78AA}"/>
                </msink:context>
              </emma:interpretation>
              <emma:one-of disjunction-type="recognition" id="oneOf1">
                <emma:interpretation id="interp5" emma:lang="en-US" emma:confidence="1">
                  <emma:literal>M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5030.2876">6565-298 64,'0'0'36,"0"0"1,0 0 2,0 0-16,0 0-6,2 30-3,-13-11-4,13 24-1,-12-5-3,6 17-6,-6 3 0,2 9 0,0-1 0,2 1 0,-1-5 0,6-3 0,-1-8 0,0-3 0,4-10 0,0-6 0,-2-9 0,1-6 0,-1-17 0,0 0 0,0 0 0,0 0 0,-3-15 0,3-12 0,-4-8 0,2-9 0,2-7 0,-1-5 0,2-4 0,1-3 0,0-2 0,2 2 0,1 1 0,2 4 0,3 7 0,3 6 0,-4 8 0,-1 7 0,1 9 0,-9 21 0,0 0 0,21 9 0,-15 15 0,1 10 0,-2 2 0,2 8 0,2 6 0,2-3 0,-4 0 0,5-3 0,0-5 0,-1-2 0,-4-9 0,5-3 0,-3-10 0,-9-15 0,23 15 0,-23-15 0,23-22 0,-7-6 0,7-3 0,-2-11 0,4-4 0,0-5 0,-1-2 0,-1 2 0,-3 2 0,-3 7 0,-1 8 0,-7 10 0,-2 4 0,-7 20 0,4-17 0,-4 17 0,0 0 0,5 30 0,-3-9 0,1 3 0,2 3 0,1 6 0,1 1 0,0 3 0,0 3 0,-5 2 0,-1 2 0,5 5 0,-6 2 0,5 4 0,2-3 0,0 1 0,4-5 0,5-6 0,0-4 0,-1-11 0,5-4 0,-2-11 0,3-5 0,-21-7 0,26-12 0,-26-11 0,13 5-26,-24 1-18,-3 1-1,-11 2 2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46.7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407 36 65,'7'-23'36,"-7"23"1,0 0 1,9-15-20,-9 15-6,0 0-2,0 0-1,-5 19-2,5-1-1,0-18-1,-23 38-1,5-15-2,-1 10 1,-9 1 0,1 3-3,-5 1 0,-3-3 0,-4-5 0,4 0 0,1-5 0,6-8 0,3-4 0,4-8 0,3-9 0,18 4 0,-19-17 0,14 1 0,-1-3 0,3 3 0,1-2 0,2 1 0,2-1 0,-2 18 0,5-24 0,-5 24 0,20-21 0,-20 21 0,26-16 0,-26 16 0,28-9 0,-8 9 0,-1 3 0,-3 6 0,2 2 0,1 1 0,1 0 0,3 4 0,-1 0 0,3 0 0,-2 0 0,0 1 0,-2-3 0,-5-1 0,0 1 0,-16-14 0,25 22 0,-25-22 0,17 11 0,-17-11 0,23 2 0,-23-2-8,32-6-5,-32 6-22,16-19-7,-16 19 0,23-9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47.2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131 26 66,'0'0'39,"0"0"0,0 0 2,0 0-10,-35 7-21,35-7-2,-28 20-1,15 1-3,-3-4 0,4 12-1,-2-3 0,7 2-3,1-2 0,8 1 0,5-4 0,-7-23 0,32 21 0,-11-23 0,2-7 0,4-8 0,-1-6 0,1-4 0,-6-2 0,-4-3 0,-2-2 0,-7 6 0,-4 2 0,-6 7 0,2 19 0,-30-21 0,13 17 0,-8 6 0,2 12 0,-9-11-32,13 10-10,3-1-1,16-12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88E8D0-C76F-4FAE-A3E8-0F5FB7EA968B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12.6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92BA89-9E4E-4889-91A4-9F92C8C13F66}" emma:medium="tactile" emma:mode="ink">
          <msink:context xmlns:msink="http://schemas.microsoft.com/ink/2010/main" type="inkDrawing"/>
        </emma:interpretation>
      </emma:emma>
    </inkml:annotationXML>
    <inkml:trace contextRef="#ctx0" brushRef="#br0">37 182 71,'0'0'38,"0"0"-1,0 0 3,-5-19-20,5 19-4,0 0-3,0 0-4,0 0-1,7 18-5,-7-18-3,-4 28 0,1 0 0,1 12 0,-5 8 0,5 8 0,-3 4 0,1 5 0,-1-4 0,2-3 0,-1-7 0,6-5 0,1-11 0,1-5 0,-4-11 0,0-19 0,3 21 0,-3-21 0,0 0 0,0 0 0,4-37 0,-6 0 0,2-5 0,2-9 0,3-5 0,-1-5 0,1-3 0,-1 1 0,1 3 0,0 11 0,0 0 0,4 7 0,-3 3 0,-3 7 0,1 4 0,-1 7 0,-3 21 0,5-24 0,-5 24 0,0 0 0,0 0 0,15 21 0,-10 0 0,5 3 0,5 6 0,0 4 0,3 3 0,-4 1 0,2-1 0,2-5 0,1-1 0,-1-6 0,0-4 0,-4-5 0,-14-16 0,26 16 0,-26-16 0,25-4 0,-25 4 0,25-28 0,-17 5 0,5-5 0,-1-4 0,-3-4 0,7-8 0,0 1 0,-2 0 0,-2 0 0,1 6 0,-3 4 0,1 7 0,1 3 0,-12 23 0,9-21 0,-9 21 0,0 0 0,0 0 0,5 30 0,-1-4 0,3 11 0,-4 7 0,1 9 0,5 6 0,-1 5 0,5 2 0,-1 3 0,-3-9 0,0-1 0,1-6 0,1-7 0,3-2 0,-1-9 0,-5-9 0,1-5 0,-4-5 0,-5-16 0,0 0 0,0 0 0,0 0 0,0 0 0,0 0 0,0 0 0,0 0 0,0 0-44,0 0-1,-17 4 1,17-4 0</inkml:trace>
    <inkml:trace contextRef="#ctx0" brushRef="#br0" timeOffset="2609.1493">1013-46 37,'-9'-19'31,"9"19"2,0 0 1,-19-4-12,19 4-3,-16 2-6,16-2-2,-16 3-3,16-3-1,0 0-2,0 0 0,-23 14-1,23-14 0,0 0-1,-12 27 0,12-27-1,-7 24 0,7-24 0,0 30 0,2-12-1,3 3 1,0-2-1,6 2 0,-2-1 0,1-3 1,-10-17-2,25 27 0,-25-27 0,34 14 0,-34-14 0,33-2 0,-15-5 0,-2-5 0,1-1 0,1-1 0,-4-3 0,-5-5 0,1 1 0,-8-3 0,0 3 0,0 0 0,-4 0 0,-2 1 0,-3 3 0,-5 1 0,12 16 0,-28-18 0,12 13 0,-2 3 0,1 4 0,-1 0 0,18-2 0,-25 10-7,25-10-33,7 25-2,-7-25 1,6 30-1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8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4722D1-2EDF-423F-8B9C-EE858A456CB8}" emma:medium="tactile" emma:mode="ink">
          <msink:context xmlns:msink="http://schemas.microsoft.com/ink/2010/main" type="inkDrawing"/>
        </emma:interpretation>
      </emma:emma>
    </inkml:annotationXML>
    <inkml:trace contextRef="#ctx0" brushRef="#br0">-348 1644 72,'0'0'34,"0"0"2,0 0 1,0 0-21,0 0-3,0 0 0,0 0-3,-9 17-2,9-17-1,5 41-1,-8-12-3,8 19-3,-10 3 0,3 17 0,-2 10 0,6 13 0,0 7 0,-2 6 0,0 3 0,3 4 0,1 3 0,1-1 0,1-6 0,-5-5 0,-1-7 0,0-11 0,-3-12 0,3-10 0,-4-17 0,4-10 0,-2-12 0,2-23 0,0 0 0,0 0 0,0 0 0,-8-33 0,8 33 0,0-42-5,0 42-19,14-30-18,-18 14-2,4 16 3,-16-25-1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2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ECE25E-95CE-43CD-9196-46A0DE7117C4}" emma:medium="tactile" emma:mode="ink">
          <msink:context xmlns:msink="http://schemas.microsoft.com/ink/2010/main" type="inkDrawing" rotatedBoundingBox="5695,7952 6501,8256 6238,8956 5431,8652" semanticType="callout" shapeName="Other"/>
        </emma:interpretation>
      </emma:emma>
    </inkml:annotationXML>
    <inkml:trace contextRef="#ctx0" brushRef="#br0">4578-2517 61,'16'-11'37,"-16"11"0,0 0 2,0 0-19,0 0-4,0 0-4,-18-1-3,18 1-2,-14 24-1,3-3-1,-6 0 1,2 9-6,-2 2 0,1 5 0,-2 0 0,4 1 0,0 1 0,7 1 0,-4 3 0,10-1 0,2-4 0,5-1 0,1-1 0,2-8 0,5-4 0,-2-8 0,9-5 0,-1-13 0,1 0 0,-9-15 0,11 15-11,-23 2-31,20-25-2,-20 25 2,10-23 0</inkml:trace>
    <inkml:trace contextRef="#ctx0" brushRef="#br0" timeOffset="1153.0659">4705-2171 86,'17'-17'39,"-17"17"-1,22-18 3,-19 2-26,25 21-4,-10-6-3,9 11-2,-10 1-2,4 6-3,-5 3 3,-3 1-4,-5 0 2,1 0-2,-11-3 0,2-18 0,-7 24 0,7-24 0,-26 7 0,8-9 0,-3-1 0,-4-4 0,4 5-3,-9-12-6,30 14-14,-16 4-17,16-4-3,0 0 3,7-23-2</inkml:trace>
    <inkml:trace contextRef="#ctx0" brushRef="#br0" timeOffset="853.0488">4714-2159 60,'0'0'39,"0"0"-2,0 0 4,0 0-13,0 0-13,0 0-4,-6 22-3,6-22 0,2 40-4,2-12 0,1 9-4,-3 0 0,-2 2 0,1-4 0,-1-2 0,2-3 0,0-9 0,-2-3 0,0-18 0,0 0 0,0 0-7,0 0-12,12-30-23,-12-4-1,-3-3 1,3-5 1</inkml:trace>
    <inkml:trace contextRef="#ctx0" brushRef="#br0" timeOffset="1461.0836">4994-2499 70,'18'-7'40,"-18"7"0,30 7 2,-12 22-12,-8-11-17,29 28-2,-18-6-2,11 18-9,-7 0 0,1 11 0,-8-3 0,-6 3 0,-12-4 0,-7-5 0,-12-9 0,-10-9 0,-1-9 0,-7-22 0,16 5-26,-5-18-17,-1-7-1,10 2 1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3.4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732474-89A7-4748-BD80-B2109DB6C507}" emma:medium="tactile" emma:mode="ink">
          <msink:context xmlns:msink="http://schemas.microsoft.com/ink/2010/main" type="inkDrawing"/>
        </emma:interpretation>
      </emma:emma>
    </inkml:annotationXML>
    <inkml:trace contextRef="#ctx0" brushRef="#br0">-749 443 49,'0'0'33,"0"0"1,0 0-4,-21-17-6,21 17-4,0 0-5,0 0-3,5-18-2,-5 18-2,0 0-1,0 0-1,16 4-1,-16-4-3,7 31-2,0-1 0,-7 2 0,0 7 0,0-1 0,-2 6 0,-3-2 0,-6-1 0,1-6 0,-2-7 0,-1-5 0,1-7 0,12-16 0,-20 7 0,20-7 0,-14-21-33,14 1-10,0-6 1,4-2 0,-4 3 0</inkml:trace>
    <inkml:trace contextRef="#ctx0" brushRef="#br0" timeOffset="400.0229">-523 415 56,'0'0'34,"0"0"2,0 0 0,9 16-12,-9-16-7,0 0-3,-21 18-5,22 1-1,-1-19-3,-7 35 0,-2-12-2,9 5-1,-5 0 0,2 4-1,4-2 2,-2 0-3,1-1 0,3-2 0,1-6 0,1-4 0,-5-17 0,21 20 0,-3-17 0,3-11-4,5 2-1,-8-18-5,16 15-16,-11-14-13,-13 0-3,-6-1 3,-15-3-1</inkml:trace>
    <inkml:trace contextRef="#ctx0" brushRef="#br0" timeOffset="662.0378">-1060 498 92,'-7'-16'37,"32"4"1,10-4 1,1-9-27,27 13-4,-3-13 1,16 10-4,-4-3 0,4 9-3,-12 0 0,-4 4-2,-2 9-4,-12-13-9,-2 11-25,-3-1-3,-8-2 2,-3 1-2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7AFB34-35FB-4FE8-83BE-A75842724D36}" emma:medium="tactile" emma:mode="ink">
          <msink:context xmlns:msink="http://schemas.microsoft.com/ink/2010/main" type="inkDrawing" rotatedBoundingBox="2739,10794 5588,10803 5587,10849 2738,10840" shapeName="Other">
            <msink:destinationLink direction="with" ref="{A1F07187-C7FF-4793-878F-70A5C9868CF0}"/>
          </msink:context>
        </emma:interpretation>
      </emma:emma>
    </inkml:annotationXML>
    <inkml:trace contextRef="#ctx0" brushRef="#br0">-21 25 24,'0'0'29,"-22"2"4,22-2-2,0 0-5,0 0-6,34-10-2,-34 10-5,26-7-3,-26 7-2,52-4-1,-22 1-1,17 6-1,1-5-2,17 4 1,4-2-1,16 4 0,3-3-1,9 3 1,4-1-1,12 8-1,9-8 0,1 3 0,15-5 1,10-1-2,2-3 0,9-2 0,2-2 0,-10-4 0,-6 4 0,-11 4 0,-21-1 0,-14 6 0,-19 1 0,-13 3 0,-14 1 0,-9 0 0,-9-2 0,-8-3 0,3 13-14,-15-16-27,-15 1 0,-21-16 0,-11 4-1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57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7263B1-5B6C-4B1A-B497-06CD63E04F2E}" emma:medium="tactile" emma:mode="ink">
          <msink:context xmlns:msink="http://schemas.microsoft.com/ink/2010/main" type="inkDrawing" rotatedBoundingBox="7376,12192 7409,13864 7322,13866 7290,12193" shapeName="Other">
            <msink:destinationLink direction="with" ref="{AA5D1685-9D36-4AD0-9D64-137150C1273D}"/>
            <msink:destinationLink direction="with" ref="{609E0B0A-6260-4E86-BAD1-8087ED72503A}"/>
          </msink:context>
        </emma:interpretation>
      </emma:emma>
    </inkml:annotationXML>
    <inkml:trace contextRef="#ctx0" brushRef="#br0">59-4 88,'0'0'39,"0"0"1,-16 7 1,16-7-25,-11 21-4,11-21-2,-9 35-1,2-12-9,9 17 0,-4 6 0,6 19 0,-10 9 0,6 16 0,-7 8 0,2 14 0,3 4 0,1 2 0,2 2 0,3-8 0,1-5 0,4-5 0,0-7 0,5-12 0,-3-11 0,1-13 0,-7-15 0,0-10 0,-5-34 0,0 0 0,0 0 0,2-51 0,-4 17 0,-12-15 0,16 9-42,-16 5-1,-5 14-2,-10 7 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56.5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0978B9-5EF4-4DEF-BE77-079351375923}" emma:medium="tactile" emma:mode="ink">
          <msink:context xmlns:msink="http://schemas.microsoft.com/ink/2010/main" type="inkDrawing" rotatedBoundingBox="3183,16159 3206,14503 3246,14504 3223,16160" semanticType="verticalRange" shapeName="Line">
            <msink:sourceLink direction="with" ref="{284B439C-ED0E-4E97-A925-832B92FAA100}"/>
          </msink:context>
        </emma:interpretation>
      </emma:emma>
    </inkml:annotationXML>
    <inkml:trace contextRef="#ctx0" brushRef="#br0">51 48 67,'-7'-24'36,"7"24"0,0 0 1,-18-27-18,18 27-4,0 0-3,0 0-4,0 0 0,0 0-2,-3 20-1,5 6 1,-4 4-6,0 14 0,-2 5 0,3 14 0,-3 2 0,2 9 0,1 3 0,-3 6 0,2 1 0,2 2 0,-1 1 0,2 0 0,-4 1 0,5 4 0,-2-6 0,0-5 0,-2-4 0,2-3 0,0-11 0,2-7 0,-1-7 0,-2-12 0,2-7 0,1-7 0,-2-23 0,4 25 0,-4-25 0,0 0 0,0 0 0,0 0 0,0 0 0,0-18 0,0 18 0,-4-39 0,4 39-8,5-37-34,-6 9-2,-6-1 1,5 6-1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6:58.2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D8FFBC-6F6C-4186-9736-F593A9641EEC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7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38C262-BE45-477F-903E-A7BA56D876FB}" emma:medium="tactile" emma:mode="ink">
          <msink:context xmlns:msink="http://schemas.microsoft.com/ink/2010/main" type="inkDrawing"/>
        </emma:interpretation>
      </emma:emma>
    </inkml:annotationXML>
    <inkml:trace contextRef="#ctx0" brushRef="#br0">-58-186 55,'0'0'33,"-27"0"1,27 0 0,-2 18-13,2-18-7,0 0-3,0 0-3,13 23-2,-13-23-1,8 28 0,-16-12-1,-1 7-1,-9-4 0,-5 6-1,2-4 0,-2 3-1,-3-1 1,8-4-2,0-1 2,18-18-2,-21 23 1,21-23-1,-7 16 1,7-16-2,0 0 1,0 0 0,28 10 1,-5-8-1,11 2 0,10 1 1,4 0-1,6 0-1,6 6-4,-7-9-12,0 6-21,-2 6-2,-17-1 1,-13 3-1</inkml:trace>
    <inkml:trace contextRef="#ctx0" brushRef="#br0" timeOffset="-11479.6565">-276 1092 100,'0'0'35,"-17"16"1,17-16-2,-2 24-30,2-24-5,0 0-9,0 0-22,26 18-3,-26-18 1,22 3-3</inkml:trace>
    <inkml:trace contextRef="#ctx0" brushRef="#br0" timeOffset="-10891.623">23 1572 62,'0'0'37,"0"0"-1,0 0 2,-21 0-16,5-6-8,16 6-2,-13 16-3,15 2-1,-2-18-2,-16 35-1,13-16-1,4 2-2,5-3-2,-6-18 0,30 28 0,-9-23 0,2-5 0,2-7 0,3-5 0,2-4 0,-13-5 0,-1-4 0,-5-4 0,-11-3 0,0 2 0,-5 5 0,-9 3 0,-6 6 0,-3 9 0,-2 7 0,6 12 0,-4 2 0,11 20-7,-17-12-28,17 5-6,10-3-2,6-8 2</inkml:trace>
    <inkml:trace contextRef="#ctx0" brushRef="#br0" timeOffset="-15921.9107">-697 1667 63,'5'-20'36,"11"11"0,-16 9 1,19-15-16,6 25-5,-25-10-5,30 14-2,-30-14-3,35 28-1,-19-14-2,3 7-1,-3-3 0,-3 3 0,-4-2 0,-2 4 0,-9 0 0,-5 5-2,-9-1 0,-4 1 0,-10-2 0,4-3 0,-4-2 0,0-5 0,7 0 0,0-16-6,23 0-33,0 0-4,5-20 2,-5 20 0</inkml:trace>
    <inkml:trace contextRef="#ctx0" brushRef="#br0" timeOffset="-16290.9318">-745 1744 73,'0'0'37,"0"0"1,0 0 1,0 0-20,0 0-5,16 21-4,-16-21-1,2 39-2,-2-15-1,10 15-3,-6 0-3,3 8 0,-7 0 0,9 1 0,-8-2 0,5-4 0,-5-2 0,-2-8 0,4-4 0,-1-12 0,-2-16 0,0 0 0,23-25 0,-25-15-8,21 8-22,-10-14-12,-2-3-1,-3 2 2,-6 5-1</inkml:trace>
    <inkml:trace contextRef="#ctx0" brushRef="#br0" timeOffset="-11690.6687">-364 1382 66,'0'0'37,"0"0"0,0 0 1,0 0-20,-5 19-5,5-19-4,0 0-2,-13 20-2,13-20-1,6 15-1,-6-15 0,9 23 0,-1-5-1,0-2 0,0 3 0,-4-2-1,5-1-1,-9-16 0,10 18-3,6-16-2,-11-23-9,18-1-26,-7-2 0,4-4-1,-6 0 1</inkml:trace>
    <inkml:trace contextRef="#ctx0" brushRef="#br0" timeOffset="-56332.222">-1405 2594 96,'10'16'37,"-10"-16"1,2 28-1,2-3-31,-3-8-1,10 10-2,-2-6-1,3 2-1,4 0 0,-16-23-4,30 28-2,-30-28-11,32-4-22,-9-1 1,-4-9 0,13-2-1</inkml:trace>
    <inkml:trace contextRef="#ctx0" brushRef="#br0" timeOffset="-56131.2105">-1013 2645 100,'-11'18'39,"-7"1"2,1 8-2,8 4-29,-18-11-3,13 11-2,-7-3-1,9-3-4,3 3-4,-7-23-7,16-5-27,2 21-2,-2-21 0,0 0-1</inkml:trace>
    <inkml:trace contextRef="#ctx0" brushRef="#br0" timeOffset="-54672.127">-1711 3874 64,'-26'-2'37,"10"5"-1,16-3 1,-16-23-11,16 23-17,12-24-2,13 12-2,-2-6-2,12 7-1,1-1 0,4 5-1,1 7-2,-4 2-3,11 19-11,-2-3-22,-11-4-1,4 8 1,-4 0-2</inkml:trace>
    <inkml:trace contextRef="#ctx0" brushRef="#br0" timeOffset="-55319.1641">-1637 3898 69,'9'-24'34,"-9"24"1,2-18 1,-9 2-21,7 16-4,0 0-1,0 0-1,0 0-2,11 18 0,-11-18-1,-2 47 0,-3-13-2,3 11 2,-7 3-6,-2 4 0,-5-2 0,2-5 0,-2-3 0,2-8 0,-5-6 0,-1-9 0,1-3 0,0-18-6,19 2-7,-29 0-28,29 0-1,-15-33 1,15 12 0</inkml:trace>
    <inkml:trace contextRef="#ctx0" brushRef="#br0" timeOffset="-54963.1436">-1435 3942 91,'0'0'36,"0"0"2,0 0-1,-20 33-25,-3-17-2,14 21-3,-10-9-2,12 13-1,2-3-1,5 5-1,1-3-1,5 0 0,-1-3 0,0-5 0,2-4-1,2-5 0,0-4 0,-9-19-1,21 21-2,-21-21-1,30-3-5,-21-20-13,9 4-17,-1-4-2,1-4 3,-2-2-2</inkml:trace>
    <inkml:trace contextRef="#ctx0" brushRef="#br0" timeOffset="-53388.0536">-856 3624 52,'5'-26'35,"-5"26"2,0 0-6,-14-21-3,14 21-8,-25 5-5,25-5-5,-33 16-3,33-16-1,-27 17-2,27-17-2,-16 16 0,16-16 0,0 0-1,0 23-1,0-23 0,16 21 0,-9-5 0,6 3 1,1 2-1,2 2 0,-2 0 0,2 0 0,-4 0 0,0 3 2,-5-1-2,-3-1 0,-6 3 0,-3 1 0,-9-4 0,-2 1 0,-4-8 0,-4-4 0,2-4 0,1-13 0,5 0-4,-5-20-22,14 6-15,7-1-1,2 1 1,-2 18-2</inkml:trace>
    <inkml:trace contextRef="#ctx0" brushRef="#br0" timeOffset="-54093.094">-1232 4594 88,'0'0'36,"-11"19"1,11-19 1,-21 13-25,26 8-3,-5-21-3,-10 24-1,10-24-1,-2 25-1,2-25-1,-2 25-1,2-25 0,2 19-1,-2-19 0,0 0 1,0 0-2,25-23 0,-10 2 0,3 0 0,0-4 0,-2 4 0,0 2 0,-1 8 0,-15 11 0,22 9 0,-22-9 0,7 35 0,-7-10 0,0 1 0,1 2 0,3-1 0,-4-5 0,3-2 0,-3-4 0,0-16 0,6 22 0,-6-22 0,0 0-7,0 0-15,16-19-19,-8 2 0,5-1 0,1-7 0</inkml:trace>
    <inkml:trace contextRef="#ctx0" brushRef="#br0" timeOffset="-57658.2978">-678-521 79,'-4'-18'37,"4"18"0,-5-17 2,-13-3-24,18 20-2,-15-14-2,15 14-3,0 0 0,-20-3-2,20 3-4,-21 9-2,21-9 0,-19 12 0,19-12 0,-15 19 0,15-19 0,0 30 0,6-14 0,4 3 0,1 4 0,0 0 0,3 2 0,-2 1 0,-1-3 0,-4 1 0,-4-1 0,-6-2 0,-3 0 0,-6-1 0,-2-3 0,-4-3 0,1-3 0,-1-4 0,2 0 0,-5-12 0,21 5-31,0 0-11,-21-4-2,21 4 1</inkml:trace>
    <inkml:trace contextRef="#ctx0" brushRef="#br0" timeOffset="-58252.3319">-982 268 63,'-17'2'35,"17"-2"1,0 0 2,0 0-17,0 0-5,0 0-4,0 0-1,-11 17-3,13 3-1,-6-5-2,8 10-2,-2-4-3,-1 5 0,1-5 0,2 1 0,-1-7 0,-3-15 0,11 23 0,-11-23 0,0 0 0,0 0 0,0 0 0,0 0 0,7-16 0,-4-1 0,3-6 0,3-3 0,3 1 0,-3-1 0,3 3 0,0 7 0,-12 16 0,22-12 0,-22 12 0,17 16 0,-10-1 0,0 6 0,-3 2 0,1 2 0,-1 1 0,-4 1 0,0-1 0,0-1 0,0-3 0,-2-1 0,0-3 0,2-18 0,2 23 0,-2-23 0,0 0-14,0 0-27,11-37-2,-10 4 2,1-6-2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58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5D1685-9D36-4AD0-9D64-137150C1273D}" emma:medium="tactile" emma:mode="ink">
          <msink:context xmlns:msink="http://schemas.microsoft.com/ink/2010/main" type="inkDrawing" rotatedBoundingBox="7040,13635 7397,13937 7381,13956 7023,13655" rotationAngle="1395993376" semanticType="callout">
            <msink:sourceLink direction="with" ref="{A67263B1-5B6C-4B1A-B497-06CD63E04F2E}"/>
            <msink:sourceLink direction="with" ref="{7600335A-EE66-49EE-8823-928573A3445E}"/>
          </msink:context>
        </emma:interpretation>
      </emma:emma>
    </inkml:annotationXML>
    <inkml:trace contextRef="#ctx0" brushRef="#br0">5930 3029 97,'0'0'39,"0"0"1,0 0 0,28 7-26,-5 17-6,-7-3-1,14 7-3,-2 1 0,6 4-2,-1-3-2,1-4 0,-6-1 0,2-6 0,-5-1-3,-9-11-4,8 10-5,-24-17-27,0 0-2,20 4 0,-20-4 1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5.7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F07187-C7FF-4793-878F-70A5C9868CF0}" emma:medium="tactile" emma:mode="ink">
          <msink:context xmlns:msink="http://schemas.microsoft.com/ink/2010/main" type="inkDrawing" rotatedBoundingBox="5886,10930 6794,9866 7526,10491 6619,11555" semanticType="callout" shapeName="Other">
            <msink:sourceLink direction="with" ref="{1E7AFB34-35FB-4FE8-83BE-A75842724D36}"/>
          </msink:context>
        </emma:interpretation>
      </emma:emma>
    </inkml:annotationXML>
    <inkml:trace contextRef="#ctx0" brushRef="#br0">5134 119 61,'0'0'33,"0"0"2,0 0 0,19-7-17,-19 7-2,0 0-4,5-20-2,-5 20-1,0 0 0,27 11-2,-27-11-1,5 28-2,-8-5-4,3 9 0,-4-1 0,2 10 0,-8-1 0,-3 4 0,-6-5 0,1-4 0,-1-7 0,3-2 0,-2-5 0,1-7 0,17-14 0,-27 7 0,27-7-2,0 0-39,2-22-3,0 2 3,3-3-1</inkml:trace>
    <inkml:trace contextRef="#ctx0" brushRef="#br0" timeOffset="397.0227">5391 198 92,'0'0'36,"0"0"1,0 0 2,0 0-24,0 0-3,-19 5-3,14 13-2,5-18-2,-18 37-2,4-15-3,7 7 0,-4-1 0,2 0 0,4 0 0,3 0 0,2-2 0,2-1 0,-2-6 0,4-1 0,-4-18 0,12 21 0,-12-21 0,30-5 0,-7-4 0,-4-21-8,24 9-25,-11-11-7,-2-5-3,-6 0 3,-15-6-1</inkml:trace>
    <inkml:trace contextRef="#ctx0" brushRef="#br0" timeOffset="1695.097">5965-502 93,'0'0'38,"7"-15"2,-7 15-1,0 0-25,-21 8-3,21-8-3,-26 20-1,11-3-2,-6-4-5,4 8 0,-3-4 0,10 1 0,-1 1 0,7-3 0,4-16 0,6 28 0,-6-28 0,37 26 0,-11-11 0,1 2 0,-1-1 0,1 5 0,-4 2 0,-2 3 0,-7 2 0,-9 2 0,-14-2 0,-5-1 0,-7-6 0,-4-2 0,1-5 0,-3-9 0,1-1 0,-1-9 0,27 5 0,-31-20-14,31 20-27,5-19-2,-5 19 2,26-14-2</inkml:trace>
    <inkml:trace contextRef="#ctx0" brushRef="#br0" timeOffset="617.0353">5088-1 86,'-30'-5'35,"30"5"0,0 0 2,25-12-28,5 17-3,-6-7-1,12 6-1,1-4-2,1-2-6,7 9-18,-3-4-14,-12-4 1,11 4-1,-11-3 0</inkml:trace>
    <inkml:trace contextRef="#ctx0" brushRef="#br0" timeOffset="1159.0663">5662 444 95,'0'0'37,"-8"17"2,8-17-1,-21 11-24,27 10-3,-6-21-4,-6 28-1,1-12-1,5 3-2,-2-3-3,2 2 0,0-18 0,-3 17 0,3-17 0,0 0 0,12-24 0,2 4 0,0-4 0,2-3 0,2 3 0,1 1 0,-1 7 0,-2 7 0,-16 9 0,19 13 0,-17 4 0,-2 8 0,-2 1 0,2 4 0,-2-2 0,1-3 0,1-4 0,0-21 0,1 19 0,-1-19 0,0 0-15,22-24-25,-17-1-2,2-1 1,-4-4-1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3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C948DC-90B4-417C-9332-68CDCFCA8AFD}" emma:medium="tactile" emma:mode="ink">
          <msink:context xmlns:msink="http://schemas.microsoft.com/ink/2010/main" type="writingRegion" rotatedBoundingBox="9215,10169 8801,13480 7875,13364 8288,10053"/>
        </emma:interpretation>
      </emma:emma>
    </inkml:annotationXML>
    <inkml:traceGroup>
      <inkml:annotationXML>
        <emma:emma xmlns:emma="http://www.w3.org/2003/04/emma" version="1.0">
          <emma:interpretation id="{A608A121-11D5-4DF0-8D34-2005FDA7B8BE}" emma:medium="tactile" emma:mode="ink">
            <msink:context xmlns:msink="http://schemas.microsoft.com/ink/2010/main" type="paragraph" rotatedBoundingBox="9215,10169 8801,13480 7875,13364 8288,10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F10DD-1168-4EAA-87F7-FD761B95BF28}" emma:medium="tactile" emma:mode="ink">
              <msink:context xmlns:msink="http://schemas.microsoft.com/ink/2010/main" type="line" rotatedBoundingBox="9215,10169 8801,13480 7875,13364 8288,10053"/>
            </emma:interpretation>
          </emma:emma>
        </inkml:annotationXML>
        <inkml:traceGroup>
          <inkml:annotationXML>
            <emma:emma xmlns:emma="http://www.w3.org/2003/04/emma" version="1.0">
              <emma:interpretation id="{F8DB00DE-B822-44B1-A031-6105A3D46F4C}" emma:medium="tactile" emma:mode="ink">
                <msink:context xmlns:msink="http://schemas.microsoft.com/ink/2010/main" type="inkWord" rotatedBoundingBox="8966,12161 8801,13480 7875,13364 8039,12045">
                  <msink:destinationLink direction="with" ref="{AFC5F7B3-0324-4770-AE51-3D7021C68722}"/>
                </msink:context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hi</emma:literal>
                </emma:interpretation>
                <emma:interpretation id="interp2" emma:lang="en-US" emma:confidence="0">
                  <emma:literal>"ini</emma:literal>
                </emma:interpretation>
                <emma:interpretation id="interp3" emma:lang="en-US" emma:confidence="0">
                  <emma:literal>"i:</emma:literal>
                </emma:interpretation>
                <emma:interpretation id="interp4" emma:lang="en-US" emma:confidence="0">
                  <emma:literal>"i.</emma:literal>
                </emma:interpretation>
              </emma:one-of>
            </emma:emma>
          </inkml:annotationXML>
          <inkml:trace contextRef="#ctx0" brushRef="#br0">7614 1510 85,'0'0'38,"0"0"0,-16 11 1,7 10-23,-9-7-8,13 7-6,3 6-8,-6-5-30,8-22-3,8 29 2,-8-29-2</inkml:trace>
          <inkml:trace contextRef="#ctx0" brushRef="#br0" timeOffset="-188.0106">7554 1885 75,'3'-18'38,"-3"18"0,0 0 2,-31-9-23,34 25-4,-3-16-3,-16 16-3,16-16-3,-14 33 0,9-8-2,5 5 0,-2 0-1,4 1 0,0 1-1,1-7-1,6-3-1,-9-22-4,25 11-3,-18-37-13,9-1-17,3-3-3,2-12 3,2-2-2</inkml:trace>
          <inkml:trace contextRef="#ctx0" brushRef="#br0" timeOffset="311.0178">7744 2027 120,'0'0'41,"0"0"2,0 0-2,9 21-34,-9-21-4,6 26-3,-5-4 0,6 0 0,-1 7 0,-3-5 0,6 8 0,-9-32-21,-7 30-19,7-30-3,-9 19 1,9-19-1</inkml:trace>
          <inkml:trace contextRef="#ctx0" brushRef="#br0" timeOffset="-867.0495">7206 2229 72,'12'-17'38,"-12"17"1,0 0 0,0 0-14,0 0-14,0 0-1,-19 17-2,10 2-3,-12-1-1,2 8 0,-10-1-4,5 5 0,-6-2 0,5 0 0,2-2 0,5 1 0,8-4 0,3-4 0,12 0 0,-5-19-10,33 4-27,-10-6-4,0-1-1,2-3 0</inkml:trace>
          <inkml:trace contextRef="#ctx0" brushRef="#br0" timeOffset="-1149.0657">6858 2252 69,'2'-25'37,"-2"25"-1,0 0 2,-14-22-17,14 22-9,0 0-2,-5 21-2,5-21 0,5 26-2,-2-10-2,8 8 0,-2 1-2,3 5-2,1-2 0,1 7 0,0-2 0,2-1 0,1 0 0,-2-6 0,0-1 0,-15-25-3,30 28-7,-30-28-12,18-25-18,-7 6-2,-1-7 2,1 1-1</inkml:trace>
          <inkml:trace contextRef="#ctx0" brushRef="#br0" timeOffset="-618.0353">7263 2563 100,'28'-5'39,"-28"5"2,0 0-1,16 24-28,-16-24-4,-11 32-1,2-9-4,6 7-1,-4-2-1,3 2 1,2-2-4,2-5 1,6-2-3,-6-21-5,17 12-19,-17-12-12,18-28-1,-7 5 1,-4-12-2</inkml:trace>
          <inkml:trace contextRef="#ctx0" brushRef="#br0" timeOffset="-51390.9393">7782 714 75,'0'0'38,"0"0"0,-16 9 2,16-9-16,-4 23-12,4-23-3,-14 30-2,3-13-2,11 10-2,-3-4-2,5 1 2,-2-1-3,8 0 0,3-4 0,1-3 0,-12-16 0,32 16 0,-14-14 0,1-6 0,-1-6 0,-4-10 0,-2-3 0,-1-5 0,-8-9 0,-3-1 0,-1-3 0,-6 4 0,-2 6 0,-4 10 0,-4 10 0,-4 8 0,14 26-13,-4-4-28,-1 4 0,6 5 0,-4-4-1</inkml:trace>
          <inkml:trace contextRef="#ctx0" brushRef="#br0" timeOffset="-51901.9686">7524 282 112,'16'-10'36,"-16"10"2,0 0-2,0 0-33,0 0-12,0 0-26,19 17-2,-19-17 0,21 18-1</inkml:trace>
          <inkml:trace contextRef="#ctx0" brushRef="#br0" timeOffset="-52065.978">7549 595 70,'0'0'35,"0"0"0,-22 2 1,22-2-21,0 0-2,-23 12-2,25 4-2,-2-16-1,-14 19-2,14-19-1,-11 26 0,4-10-1,7 4-1,-1-3-3,4 4 0,-1-3 0,7-1 0,-9-17 0,21 18 0,-3-18 0,-3-14 0,8 2-5,-8-27-8,13 2-26,-11-3-2,-4-6 0,-6 2 1</inkml:trace>
          <inkml:trace contextRef="#ctx0" brushRef="#br0" timeOffset="-57344.2799">7390-445 70,'-6'-21'37,"6"21"0,0 0 2,-16-20-20,16 20-4,0 0-4,0 0-2,-17 7-3,17-7-1,-4 21-1,4 0-1,-3-5-3,3 5 0,3 2 0,8 0 0,5-2 0,3-5 0,6-9 0,1-9 0,3-3 0,1-9 0,-4-7 0,-5-4 0,-7-3 0,-8-4 0,-10 3 0,-5 4 0,-7 4 0,-5 9 0,-3 8 0,-5 8 0,1 6 0,2 8 0,11 8 0,-2-15-9,24 4-31,-7-15-2,12 18 1,4-16-2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7BB7EE-7D2A-4648-A6B4-820610A46BE1}" emma:medium="tactile" emma:mode="ink">
          <msink:context xmlns:msink="http://schemas.microsoft.com/ink/2010/main" type="writingRegion" rotatedBoundingBox="18413,18044 24519,15810 24789,16546 18683,18780"/>
        </emma:interpretation>
      </emma:emma>
    </inkml:annotationXML>
    <inkml:traceGroup>
      <inkml:annotationXML>
        <emma:emma xmlns:emma="http://www.w3.org/2003/04/emma" version="1.0">
          <emma:interpretation id="{6EB45DAF-71D3-4CA3-B7BB-356CF1F96EFA}" emma:medium="tactile" emma:mode="ink">
            <msink:context xmlns:msink="http://schemas.microsoft.com/ink/2010/main" type="paragraph" rotatedBoundingBox="18414,18045 24171,15194 24647,16156 18890,19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182A6C-0B7B-4227-B6FE-8C21EC353972}" emma:medium="tactile" emma:mode="ink">
              <msink:context xmlns:msink="http://schemas.microsoft.com/ink/2010/main" type="inkBullet" rotatedBoundingBox="18414,18045 18427,18040 18432,18055 18419,18060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0 0,'0'0,"0"0,0 0,0 0,0 0,0 0,0 0,0 0,0 0,0 0</inkml:trace>
      </inkml:traceGroup>
      <inkml:traceGroup>
        <inkml:annotationXML>
          <emma:emma xmlns:emma="http://www.w3.org/2003/04/emma" version="1.0">
            <emma:interpretation id="{862734AD-1726-4944-A917-48AA8FD730A5}" emma:medium="tactile" emma:mode="ink">
              <msink:context xmlns:msink="http://schemas.microsoft.com/ink/2010/main" type="line" rotatedBoundingBox="23552,16165 23565,16160 23570,16175 23557,16180"/>
            </emma:interpretation>
          </emma:emma>
        </inkml:annotationXML>
        <inkml:traceGroup>
          <inkml:annotationXML>
            <emma:emma xmlns:emma="http://www.w3.org/2003/04/emma" version="1.0">
              <emma:interpretation id="{8881B727-7D57-40C7-9029-81083CEBE5DD}" emma:medium="tactile" emma:mode="ink">
                <msink:context xmlns:msink="http://schemas.microsoft.com/ink/2010/main" type="inkWord" rotatedBoundingBox="23552,16165 23565,16160 23570,16175 23557,16180"/>
              </emma:interpretation>
              <emma:one-of disjunction-type="recognition" id="oneOf1"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w</emma:literal>
                </emma:interpretation>
                <emma:interpretation id="interp5" emma:lang="en-US" emma:confidence="0">
                  <emma:literal>3</emma:literal>
                </emma:interpretation>
              </emma:one-of>
            </emma:emma>
          </inkml:annotationXML>
          <inkml:trace contextRef="#ctx0" brushRef="#br1" timeOffset="1.36461E6">5138-1880</inkml:trace>
        </inkml:traceGroup>
      </inkml:traceGroup>
      <inkml:traceGroup>
        <inkml:annotationXML>
          <emma:emma xmlns:emma="http://www.w3.org/2003/04/emma" version="1.0">
            <emma:interpretation id="{FC454971-CD03-452F-8E04-3645D76F1639}" emma:medium="tactile" emma:mode="ink">
              <msink:context xmlns:msink="http://schemas.microsoft.com/ink/2010/main" type="line" rotatedBoundingBox="21220,17833 24640,16141 24647,16156 21228,17849"/>
            </emma:interpretation>
          </emma:emma>
        </inkml:annotationXML>
        <inkml:traceGroup>
          <inkml:annotationXML>
            <emma:emma xmlns:emma="http://www.w3.org/2003/04/emma" version="1.0">
              <emma:interpretation id="{5322C641-AC0E-403C-8DAD-F9812CA5BF71}" emma:medium="tactile" emma:mode="ink">
                <msink:context xmlns:msink="http://schemas.microsoft.com/ink/2010/main" type="inkWord" rotatedBoundingBox="24628,16147 24640,16141 24647,16156 24635,16162"/>
              </emma:interpretation>
              <emma:one-of disjunction-type="recognition" id="oneOf2">
                <emma:interpretation id="interp6" emma:lang="en-US" emma:confidence="1">
                  <emma:literal>:</emma:literal>
                </emma:interpretation>
                <emma:interpretation id="interp7" emma:lang="en-US" emma:confidence="0">
                  <emma:literal>!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|</emma:literal>
                </emma:interpretation>
                <emma:interpretation id="interp10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4357.3931">6214-1898</inkml:trace>
          <inkml:trace contextRef="#ctx0" brushRef="#br1" timeOffset="1.17485E6">2807-211,'0'0,"0"0,0 0,0 0,0 0,0 0</inkml:trace>
        </inkml:traceGroup>
      </inkml:traceGroup>
    </inkml:traceGroup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10.5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4DD7F1-7019-48D7-A6FE-3EFF923269E2}" emma:medium="tactile" emma:mode="ink">
          <msink:context xmlns:msink="http://schemas.microsoft.com/ink/2010/main" type="writingRegion" rotatedBoundingBox="14757,4216 22864,4033 22894,5359 14787,5542"/>
        </emma:interpretation>
      </emma:emma>
    </inkml:annotationXML>
    <inkml:traceGroup>
      <inkml:annotationXML>
        <emma:emma xmlns:emma="http://www.w3.org/2003/04/emma" version="1.0">
          <emma:interpretation id="{38D4C318-5FF3-4FCD-9A80-526B1F94C0E0}" emma:medium="tactile" emma:mode="ink">
            <msink:context xmlns:msink="http://schemas.microsoft.com/ink/2010/main" type="paragraph" rotatedBoundingBox="14757,4216 22864,4033 22894,5359 14787,5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AFC189-1D6A-4D45-860B-72AD68CE3268}" emma:medium="tactile" emma:mode="ink">
              <msink:context xmlns:msink="http://schemas.microsoft.com/ink/2010/main" type="line" rotatedBoundingBox="14757,4216 22864,4033 22894,5359 14787,5542"/>
            </emma:interpretation>
          </emma:emma>
        </inkml:annotationXML>
        <inkml:traceGroup>
          <inkml:annotationXML>
            <emma:emma xmlns:emma="http://www.w3.org/2003/04/emma" version="1.0">
              <emma:interpretation id="{48AFE92A-1A7B-45D8-BF86-39BAC26FA40C}" emma:medium="tactile" emma:mode="ink">
                <msink:context xmlns:msink="http://schemas.microsoft.com/ink/2010/main" type="inkWord" rotatedBoundingBox="14835,4297 17393,4469 17323,5513 14765,5342"/>
              </emma:interpretation>
              <emma:one-of disjunction-type="recognition" id="oneOf0">
                <emma:interpretation id="interp0" emma:lang="en-US" emma:confidence="0">
                  <emma:literal>Mapco,</emma:literal>
                </emma:interpretation>
                <emma:interpretation id="interp1" emma:lang="en-US" emma:confidence="0">
                  <emma:literal>M (pie,</emma:literal>
                </emma:interpretation>
                <emma:interpretation id="interp2" emma:lang="en-US" emma:confidence="0">
                  <emma:literal>M (pine,</emma:literal>
                </emma:interpretation>
                <emma:interpretation id="interp3" emma:lang="en-US" emma:confidence="0">
                  <emma:literal>Maia,</emma:literal>
                </emma:interpretation>
                <emma:interpretation id="interp4" emma:lang="en-US" emma:confidence="0">
                  <emma:literal>M (pi,</emma:literal>
                </emma:interpretation>
              </emma:one-of>
            </emma:emma>
          </inkml:annotationXML>
          <inkml:trace contextRef="#ctx0" brushRef="#br0">11806 641 79,'0'0'36,"0"0"1,0 0 2,0 0-29,-32 2-1,27 13 0,-15-8-2,13 14-2,-14-1 0,2 13-2,-6 1 0,6 11 0,-4-1-1,3 9 1,3 4-2,2 3 1,5-2 0,8-3-2,6-5 0,4-4 0,10-5 0,5-3 0,0-6 0,-4-8-4,10 0-1,-29-24-6,44 26-17,-44-26-14,19 7 2,-19-7-2,2-21 3</inkml:trace>
          <inkml:trace contextRef="#ctx0" brushRef="#br0" timeOffset="566.0323">11924 1076 81,'0'-17'38,"0"17"0,11-15 2,-11 15-20,37-2-13,-16 2-2,14 12 0,-8-5-1,6 8-2,-1 1-1,-5 1 0,-10 2 0,-8-2 0,-11 0 0,2-17-1,-19 26 0,-1-21-3,5 2-3,-8-18-4,23 11-15,-18-8-16,4-8 2,14 16-2,-14-32 3</inkml:trace>
          <inkml:trace contextRef="#ctx0" brushRef="#br0" timeOffset="318.018">12023 1097 98,'0'0'39,"4"26"1,-8-4 0,-10-2-30,12 22-2,-9-5 0,11 15-4,-10-4-1,3 3-3,3-3 2,-3-5-3,5-4 0,-1-13-5,5 1-3,-18-25-16,16-2-15,-4-16-1,-5-13 1,8-8-1</inkml:trace>
          <inkml:trace contextRef="#ctx0" brushRef="#br0" timeOffset="841.0481">12330 811 79,'4'-21'37,"-4"21"1,0 0 1,-29-3-28,33 22-1,-4-19-2,-11 36-2,4-14-3,9 7-1,0 2-2,1-4-1,10 1-3,-13-28-2,35 32-11,-10-27-22,-2-13 1,8-6 0,-6-13-1</inkml:trace>
          <inkml:trace contextRef="#ctx0" brushRef="#br0" timeOffset="994.0568">12489 573 98,'0'0'35,"-19"5"0,19-5 1,-4 22-36,9-3-8,1 2-27,-6-21 1,24 34-1,-24-34 0</inkml:trace>
          <inkml:trace contextRef="#ctx0" brushRef="#br0" timeOffset="1353.0773">12648 994 87,'0'0'37,"-30"27"1,21-8 0,6 7-27,3-26-3,-11 36-2,11-36-1,11 24-2,6-21-2,6-3 0,4-8-1,3-8 0,-4-6 1,-3-4-1,-3-6 0,-6-1 0,-9 4 0,-3 3 0,-11 8 0,-7 6-1,-3 12-1,-3 3-3,12 21-6,-11 0-24,10 0-4,9 3 0,2-3 0</inkml:trace>
          <inkml:trace contextRef="#ctx0" brushRef="#br0" timeOffset="1566.0895">12930 1405 108,'-19'29'38,"-8"5"2,-3-5-2,-3-6-33,8-1-6,2-1-3,-3-20-9,26-1-19,-20 4-7,20-4 0,-8-23 1</inkml:trace>
          <inkml:trace contextRef="#ctx0" brushRef="#br0" timeOffset="-2712.1552">10491 754 67,'8'-17'37,"-8"17"0,9-17 3,-5 2-21,-4 15-7,0 0-1,-6 19-1,-11-7-3,13 20-1,-12 4-2,1 14-1,-3 5-1,-2 8-2,5-1 0,4 3 0,2-7 0,2-8 0,4-8 0,3-9 0,-2-9 0,4-9 0,-2-15 0,0 0 0,0 0 0,14-25 0,-11-3 0,4-9 0,6-11 0,1-14 0,5-7 0,2-6 0,-1-4 0,1 4 0,2 6 0,-2 8 0,-1 14 0,-6 11 0,-9 14 0,-5 22 0,0 0 0,3 24 0,-3 5 0,4 11 0,-2 8 0,1 6 0,6 3 0,2 0 0,3-3 0,3-7 0,5-6 0,-3-9 0,-5-8 0,2-8 0,0-10 0,2-6 0,1-8 0,0-9 0,-3-11 0,7-9 0,4-8 0,3-6 0,2-4 0,-4 4 0,-5 3 0,-2 8 0,-3 8 0,-8 11 0,1 6 0,-11 15 0,0 0 0,0 0 0,17 20 0,-13 4 0,5 7 0,-2 8 0,-4 11 0,1 8 0,-6 6 0,4 3 0,-6-2 0,1-2 0,-1-3 0,3-2 0,-1-5 0,5-6 0,3-8 0,-1-7 0,7-4 0,-1-8 0,-2-4 0,-9-16 0,21 7 0,-16-24 0,18 15-5,-16-19-37,4 1-2,-4-3 1,-5-1 0</inkml:trace>
        </inkml:traceGroup>
        <inkml:traceGroup>
          <inkml:annotationXML>
            <emma:emma xmlns:emma="http://www.w3.org/2003/04/emma" version="1.0">
              <emma:interpretation id="{959C794F-73D1-42ED-B0BB-2DBEA05CD128}" emma:medium="tactile" emma:mode="ink">
                <msink:context xmlns:msink="http://schemas.microsoft.com/ink/2010/main" type="inkWord" rotatedBoundingBox="17790,4351 18822,4332 18842,5402 17811,5422"/>
              </emma:interpretation>
              <emma:one-of disjunction-type="recognition" id="oneOf1">
                <emma:interpretation id="interp5" emma:lang="en-US" emma:confidence="0">
                  <emma:literal>win,</emma:literal>
                </emma:interpretation>
                <emma:interpretation id="interp6" emma:lang="en-US" emma:confidence="0">
                  <emma:literal>Yin,</emma:literal>
                </emma:interpretation>
                <emma:interpretation id="interp7" emma:lang="en-US" emma:confidence="0">
                  <emma:literal>Yim,</emma:literal>
                </emma:interpretation>
                <emma:interpretation id="interp8" emma:lang="en-US" emma:confidence="0">
                  <emma:literal>Yin',</emma:literal>
                </emma:interpretation>
                <emma:interpretation id="interp9" emma:lang="en-US" emma:confidence="0">
                  <emma:literal>-i:</emma:literal>
                </emma:interpretation>
              </emma:one-of>
            </emma:emma>
          </inkml:annotationXML>
          <inkml:trace contextRef="#ctx0" brushRef="#br0" timeOffset="3944.2256">14088 475 102,'-22'-6'36,"22"6"2,-25 10-2,0-3-32,25-7-7,7 27-8,-2-4-25,-5-23-1,13 36 1,-10-19-2</inkml:trace>
          <inkml:trace contextRef="#ctx0" brushRef="#br0" timeOffset="3018.1726">13391 1005 94,'0'0'37,"0"0"2,0 0-9,0 0-17,0 0-3,0 0-2,16 16-3,-16-16-1,11 29-1,-1-12-1,1 8 1,1-1-1,4-2-1,0-1-1,2-6 1,1-1-1,-1-7-1,-18-7 0,30 5-4,-13-1-2,-17-20-11,0 16-21,16-19-3,-16 19 3,4-26-2</inkml:trace>
          <inkml:trace contextRef="#ctx0" brushRef="#br0" timeOffset="3267.1867">13675 943 90,'0'0'39,"0"0"2,0 0-1,0 0-26,-5 28-4,-13-9-3,8 12-2,-8-2-1,2 4-2,-1-4-1,4-1-1,3-6-1,1-4-1,9 1-3,0-19-5,5 19-13,-5-19-18,0 0 0,20 0 1,-20 0 0</inkml:trace>
          <inkml:trace contextRef="#ctx0" brushRef="#br0" timeOffset="3447.1971">13695 1218 86,'0'0'37,"3"34"0,-8-18 1,5-16-26,7 36-6,-14-19 0,9 6-4,-4-3-3,2-20-3,4 38-10,-1-22-24,-3-16 2,0 0-2,0 0-1</inkml:trace>
          <inkml:trace contextRef="#ctx0" brushRef="#br0" timeOffset="3793.2169">13958 717 91,'0'0'37,"0"0"0,0 0 2,0 0-30,0 22-2,-7-6-1,7 8-1,-7 0-4,9 2 0,-4 2-2,0-11-3,9 6-5,-7-23-17,0 0-13,28-7 1,-10-14-1,1-1 1</inkml:trace>
          <inkml:trace contextRef="#ctx0" brushRef="#br0" timeOffset="4220.2413">14219 924 106,'-5'16'40,"3"3"1,-5 0 0,7-19-31,-7 27-5,0-6-2,5 3-2,-3-1-2,5-23-5,0 36-16,0-36-18,0 0-1,21 0 1,-7-16-1</inkml:trace>
          <inkml:trace contextRef="#ctx0" brushRef="#br0" timeOffset="4538.2595">14417 1309 121,'12'29'41,"-15"-10"1,1 4-1,-7 6-38,-7-3 0,0 5-3,-3-1-2,-2-18-7,21-12-27,-20 20-5,20-20 0,-17-13 0</inkml:trace>
        </inkml:traceGroup>
        <inkml:traceGroup>
          <inkml:annotationXML>
            <emma:emma xmlns:emma="http://www.w3.org/2003/04/emma" version="1.0">
              <emma:interpretation id="{EBFAFC5E-5BAA-48CD-B9BD-AFA9562DBF36}" emma:medium="tactile" emma:mode="ink">
                <msink:context xmlns:msink="http://schemas.microsoft.com/ink/2010/main" type="inkWord" rotatedBoundingBox="20853,4078 22033,4052 22062,5297 20881,5324"/>
              </emma:interpretation>
              <emma:one-of disjunction-type="recognition" id="oneOf2">
                <emma:interpretation id="interp10" emma:lang="en-US" emma:confidence="0">
                  <emma:literal>toxicity)</emma:literal>
                </emma:interpretation>
                <emma:interpretation id="interp11" emma:lang="en-US" emma:confidence="0">
                  <emma:literal>elicit)</emma:literal>
                </emma:interpretation>
                <emma:interpretation id="interp12" emma:lang="en-US" emma:confidence="0">
                  <emma:literal>tonicity)</emma:literal>
                </emma:interpretation>
                <emma:interpretation id="interp13" emma:lang="en-US" emma:confidence="0">
                  <emma:literal>...icy)</emma:literal>
                </emma:interpretation>
                <emma:interpretation id="interp14" emma:lang="en-US" emma:confidence="0">
                  <emma:literal>...icily)</emma:literal>
                </emma:interpretation>
              </emma:one-of>
            </emma:emma>
          </inkml:annotationXML>
          <inkml:trace contextRef="#ctx0" brushRef="#br0" timeOffset="5972.3416">16459 898 109,'0'0'40,"0"0"2,9 16-1,0 5-32,-9-21-2,9 41-2,-6-17-3,5 5-2,4-1 0,2 0 0,4-2 0,5-4 0,0-3 0,-2-5 0,2-2 0,-7-7 0,1 0 0,-17-5-8,27-5-10,-24-10-23,1-6-1,-2-7 0,-1-6 1</inkml:trace>
          <inkml:trace contextRef="#ctx0" brushRef="#br0" timeOffset="6242.357">16811 819 96,'0'0'40,"17"-4"1,-17 4 0,0 0-28,0 0-3,-15 21-1,13 3-4,-12-1-5,-4 11 0,-5 1 0,0 5 0,-5 1 0,1-1 0,1-8 0,1-1 0,6-6 0,5-6 0,7-4 0,7-15 0,0 0 0,0 0 0,35 5-30,-19-12-13,1 1 0,1-3 0,1 2 0</inkml:trace>
          <inkml:trace contextRef="#ctx0" brushRef="#br0" timeOffset="90637.1841">16873 1230 49,'0'0'32,"0"0"4,0 0-1,17-11-13,-17 11-5,0 0-1,0 0-4,0 0-3,0 0-1,0 0-2,0 0-1,0 0-2,-5 25 0,1-8-1,-1 0-2,7 7 0,0-1 0,-1-1 0,-1 1 0,2-3 0,-4-3 0,2-17 0,2 25 0,-2-25 0,0 0 0,0 0-8,16-7-6,-25-12-14,9 19-14,9-26 1,-7 10-1,-2 16 4</inkml:trace>
          <inkml:trace contextRef="#ctx0" brushRef="#br0" timeOffset="91009.2054">17095 1254 61,'0'0'35,"0"0"-2,0 0 2,0 0-21,-18 19-2,-3-17-2,21-2-3,-33 13-2,33-13 0,-27 12-1,27-12-1,-19 7 0,19-7 0,0 0 0,0 0-1,-6 19-1,6-19 0,7 18 1,-7-18-2,9 20 2,-9-20-2,16 19 1,-16-19-1,25 16 0,-25-16-3,25 12 0,-25-12-5,28 14-16,-28-14-15,18 8 0,-18-8 0,0 0 0</inkml:trace>
          <inkml:trace contextRef="#ctx0" brushRef="#br0" timeOffset="8571.4902">17183 405 88,'0'0'37,"0"0"1,-17 13 2,1-11-28,17 15-4,-1-17 0,-17 35-2,10-16-2,3 5-1,-5-3-1,11 1-1,-4-3 0,2-3-1,0-16-2,13 19-1,-13-19-3,17 5-4,10 0-15,-9-14-16,-6-8 2,6-3-1,-8-10 2</inkml:trace>
          <inkml:trace contextRef="#ctx0" brushRef="#br0" timeOffset="8759.501">17249 194 100,'0'0'39,"0"0"-2,-22-2 1,22 2-31,0 0-3,-3 16-3,3-16-6,0 22-20,0-22-14,16 28 2,-16-28-2,28 28 2</inkml:trace>
          <inkml:trace contextRef="#ctx0" brushRef="#br0" timeOffset="92445.2874">17436 589 50,'0'0'33,"0"0"2,0 0 0,0 0-12,-11-15-7,11 15-4,0 0-2,0 0-2,0 0 0,-2 19-2,2-19-2,-1 15 1,1-15-2,5 26 0,-9-10-1,8-1 0,-4-15-2,-2 30 0,2-30 0,4 20 0,-4-20 0,0 0-3,-2 18-3,2-18-5,0 0-21,23-26-9,-14 10 0,3 1 0</inkml:trace>
          <inkml:trace contextRef="#ctx0" brushRef="#br0" timeOffset="92676.3007">17538 617 57,'0'0'35,"0"0"1,0 0 0,0 0-12,0 0-9,-26 10-3,26-10-4,-18 16-2,18-16-2,-7 19 0,7-19-2,2 17-1,-2-17 0,24 17 0,-24-17-2,37 12-1,-19-13-3,9 13-6,-27-12-25,24 2-3,-24-2 0,18-9-1</inkml:trace>
          <inkml:trace contextRef="#ctx0" brushRef="#br0" timeOffset="4780.2733">14899 1190 112,'17'-2'38,"5"6"0,-22-4-5,30-4-54,-13 4-17,-17 0 1,32-7 0,-32 7-1</inkml:trace>
          <inkml:trace contextRef="#ctx0" brushRef="#br0" timeOffset="4914.281">15450 1166 101,'0'0'34,"0"0"-4,-13-17-14,13 17-50,20-16-2,-4 4 0,19 9 1</inkml:trace>
          <inkml:trace contextRef="#ctx0" brushRef="#br0" timeOffset="5049.2887">15723 1147 91,'0'0'35,"0"0"0,18-4 0,0-4-30,-18 8-22,17-21-18,8 19 1,-25 2-1,37-12-1</inkml:trace>
          <inkml:trace contextRef="#ctx0" brushRef="#br0" timeOffset="5229.2991">16120 1183 111,'0'0'40,"-24"26"-1,1-14 1,-18 0-34,13 5-4,5 6-6,-9-15-21,11 5-12,21-13-4,0 0 3,-3 15-3</inkml:trace>
          <inkml:trace contextRef="#ctx0" brushRef="#br0" timeOffset="10163.5813">18205 189 102,'0'0'39,"32"-7"2,-2 7 0,-10-2-31,20 23-2,-17-6 0,11 18-2,-4 4-6,-2 16 0,-14 11 0,-7 15 0,-16 9 0,-7 12 0,-1 2 0,-10 5 0,-13 0 0,3-1 0,-7-11 0,-6-9 0,11-15 0,0-14 0,4-13 0,9-19 0,8-3 0,-1-25-26,8-13-18,0-10-2,-3-3 1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30.4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A5EC01-C63A-4343-B597-C73485D4080C}" emma:medium="tactile" emma:mode="ink">
          <msink:context xmlns:msink="http://schemas.microsoft.com/ink/2010/main" type="writingRegion" rotatedBoundingBox="5276,4684 14229,3705 14386,5142 5433,6122"/>
        </emma:interpretation>
      </emma:emma>
    </inkml:annotationXML>
    <inkml:traceGroup>
      <inkml:annotationXML>
        <emma:emma xmlns:emma="http://www.w3.org/2003/04/emma" version="1.0">
          <emma:interpretation id="{03C6691A-24DD-4418-BA11-8B9B31C973A9}" emma:medium="tactile" emma:mode="ink">
            <msink:context xmlns:msink="http://schemas.microsoft.com/ink/2010/main" type="paragraph" rotatedBoundingBox="5276,4684 14229,3705 14386,5142 5433,6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118D59-E498-41CB-9E43-19AE6A757014}" emma:medium="tactile" emma:mode="ink">
              <msink:context xmlns:msink="http://schemas.microsoft.com/ink/2010/main" type="line" rotatedBoundingBox="5276,4684 14229,3705 14386,5142 5433,6122"/>
            </emma:interpretation>
          </emma:emma>
        </inkml:annotationXML>
        <inkml:traceGroup>
          <inkml:annotationXML>
            <emma:emma xmlns:emma="http://www.w3.org/2003/04/emma" version="1.0">
              <emma:interpretation id="{ED3D8443-5E78-4CE0-93C1-776DC46D440E}" emma:medium="tactile" emma:mode="ink">
                <msink:context xmlns:msink="http://schemas.microsoft.com/ink/2010/main" type="inkWord" rotatedBoundingBox="5316,4553 9846,4566 9843,5680 5313,5668"/>
              </emma:interpretation>
              <emma:one-of disjunction-type="recognition" id="oneOf0">
                <emma:interpretation id="interp0" emma:lang="en-US" emma:confidence="0">
                  <emma:literal>irenics:</emma:literal>
                </emma:interpretation>
                <emma:interpretation id="interp1" emma:lang="en-US" emma:confidence="0">
                  <emma:literal>irenic:</emma:literal>
                </emma:interpretation>
                <emma:interpretation id="interp2" emma:lang="en-US" emma:confidence="0">
                  <emma:literal>iritic:</emma:literal>
                </emma:interpretation>
                <emma:interpretation id="interp3" emma:lang="en-US" emma:confidence="0">
                  <emma:literal>irenic):</emma:literal>
                </emma:interpretation>
                <emma:interpretation id="interp4" emma:lang="en-US" emma:confidence="0">
                  <emma:literal>iritic):</emma:literal>
                </emma:interpretation>
              </emma:one-of>
            </emma:emma>
          </inkml:annotationXML>
          <inkml:trace contextRef="#ctx0" brushRef="#br0">1033 894 41,'-6'-20'30,"6"20"1,0 0-7,4-24-5,-4 24-1,-4-19-3,4 19-2,0 0-3,0 0-2,-7-16-1,7 16 0,0 0-1,-12 23-2,0-8 0,-1 10-2,-3-2 0,4 7-1,-2 1 0,0 4 0,3-1 0,4 1 0,2 0 0,5-2 0,0 3-1,2-5 1,1 1-1,2-6 1,1-1-1,-1-6-1,0-1 0,-5-18-2,14 24-3,-14-24-8,18-1-24,-18 1-2,27-6 2,-12 3-3</inkml:trace>
          <inkml:trace contextRef="#ctx0" brushRef="#br0" timeOffset="443.0253">1199 1214 59,'-20'8'33,"20"-8"-1,0 0 1,-7 16-19,9 0-2,-2-16-3,-11 21-1,11-21-1,-7 30-2,7-30-1,-7 33-2,2-17 0,5 0 0,-2 3-2,2-19 0,14 27-2,-14-27-1,30 7-3,-30-7-4,46-14-10,-16 7-17,-12-16 2,5 10-1,-16-15 2</inkml:trace>
          <inkml:trace contextRef="#ctx0" brushRef="#br0" timeOffset="633.0361">1336 920 89,'0'0'34,"-19"4"-1,-2 3 1,1 5-28,13 7-5,4 4-9,3 3-24,0-26-1,16 25 0,-16-25-1</inkml:trace>
          <inkml:trace contextRef="#ctx0" brushRef="#br0" timeOffset="1175.0672">1479 1379 68,'0'0'33,"-16"12"1,16-12-1,-8 30-20,-12-25-2,17 18-4,-12-7 1,15 7-4,0-23 2,4 33-4,-4-33 2,21 28-1,-21-28 0,34 7 0,-13-12-1,4 0 0,-8-6-1,3-6 1,-10-3-2,-3-1 1,-3 0-1,-9 0 1,-6 0-1,-3 3 1,-6 1-1,-1 6 0,21 11-1,-31-16-3,31 16-4,-18-7-10,18 7-18,0 0-4,19-3 3,-1 5-3</inkml:trace>
          <inkml:trace contextRef="#ctx0" brushRef="#br0" timeOffset="1752.1002">1848 1431 69,'2'22'34,"-2"-22"0,-14 15 1,0 5-21,-2-15-5,11 16-1,-11-10-2,9 15-1,-6-10-1,4 5-3,-3-4 1,3 1-1,0-2-3,9-16-5,0 0-19,-10 16-10,10-16-1,-11-16 0,4-4 1</inkml:trace>
          <inkml:trace contextRef="#ctx0" brushRef="#br0" timeOffset="1970.1127">1993 1296 53,'0'0'33,"0"0"-2,0 0 1,19-3-13,-19 3-15,18-11-29,1 16-4,-19-5-1,29-7-3</inkml:trace>
          <inkml:trace contextRef="#ctx0" brushRef="#br0" timeOffset="2128.1217">2297 1300 83,'0'0'34,"23"0"-2,-23 0-1,15-21-28,-15 21-35,18-16 1,0 16-2,-18 0-1</inkml:trace>
          <inkml:trace contextRef="#ctx0" brushRef="#br0" timeOffset="2308.132">2611 1275 69,'0'0'33,"0"0"-2,0 0 0,0 0-20,0 0-10,16-16-14,0 23-17,-16-7 1,22-1-4,-22 1 2</inkml:trace>
          <inkml:trace contextRef="#ctx0" brushRef="#br0" timeOffset="2452.1402">2738 1289 66,'0'0'32,"0"0"0,30-5 0,-30 5-17,0 0-8,21-12-16,-21 12-20,21-9-2,-21 9-1,25-2-1</inkml:trace>
          <inkml:trace contextRef="#ctx0" brushRef="#br0" timeOffset="2651.1516">3114 1373 117,'-11'22'38,"-13"-1"1,-5 5-2,-8 11-32,0-12-3,5-4-6,15 7-4,-8-20-20,25-8-10,0 0 0,0 0-1,28 0 1</inkml:trace>
          <inkml:trace contextRef="#ctx0" brushRef="#br0" timeOffset="2941.1681">3327 1256 103,'-10'19'35,"-10"-1"2,8 4-3,5 1-29,-4 0-1,13-2-2,3 0-1,-5-21-7,32 27-10,-5-24-20,-8-13 2,8-4-2,-8-18-1</inkml:trace>
          <inkml:trace contextRef="#ctx0" brushRef="#br0" timeOffset="3092.1769">3460 1024 124,'-28'10'38,"3"4"0,-2-7-3,27-7-42,0 0-31,-14 16 0,14-16 0,21 13 0</inkml:trace>
          <inkml:trace contextRef="#ctx0" brushRef="#br0" timeOffset="116647.6719">3507 1535 63,'0'0'37,"0"0"-1,-5 18 4,5-18-16,0 0-7,0 0-4,0 0-4,0 0-2,0 0-1,0 0-3,5 17-3,-5-17 0,6 27 0,-3-8 0,-3 2 0,4 4 0,-2-1 0,-1 3 0,-1-3 0,0-3 0,0-1 0,2-5 0,-2-15 0,0 23 0,0-23 0,0 0 0,0 0 0,0 0 0,0 0 0,12-31-10,6 27-18,-18 4-13,12-30-1,-12 30 1,6-28 1</inkml:trace>
          <inkml:trace contextRef="#ctx0" brushRef="#br0" timeOffset="117000.692">3691 1604 78,'0'0'34,"-16"14"2,16-14 1,-33 3-23,26 13-2,-15-12-4,22-4-1,-24 15-2,24-15-1,-18 13-2,18-13 0,0 0-1,-11 21 0,11-21 0,-1 17 0,1-17 0,-2 21 0,2-21-1,3 22 1,-3-22-1,11 17 0,-11-17 0,19 14-1,-19-14-1,27 16-2,-8 0-3,-19-16-9,23 3-20,-23-3-4,20 7 2,-20-7-1</inkml:trace>
          <inkml:trace contextRef="#ctx0" brushRef="#br0" timeOffset="19171.0965">4717 1031 70,'0'0'35,"0"0"2,0 0 1,0 0-19,-16-18-4,16 18-3,0 0-2,0 0-1,0 0-4,14 20 0,-14-20-5,21 22 0,-5-6 0,7 7 0,2 0 0,-1 7 0,-1 3 0,-3 6 0,-8-1 0,-8 12 0,-10-3 0,-8 2 0,-5-5 0,-2-2 0,-4-5 0,0-5 0,4-6 0,2-10 0,19-16 0,-27 16 0,29 3-2,-2-19-40,-16 14-2,16-14 1,-27 18-1</inkml:trace>
          <inkml:trace contextRef="#ctx0" brushRef="#br0" timeOffset="23828.3629">5638 767 35,'0'0'30,"0"0"4,0 0 0,11-17-7,-11 17-8,0 0-3,16 7-2,-16-7-4,0 0-3,0 0-2,31-11-1,-13 6-2,10 0-1,2-2-1,6-4-1,6 9-3,-10-8-3,12 19-6,-21-9-15,-2 5-10,-2 7 1,-19-12-1,2 35 3</inkml:trace>
          <inkml:trace contextRef="#ctx0" brushRef="#br0" timeOffset="24071.3768">5716 932 65,'-20'11'34,"20"-11"0,0 0 1,0 0-13,0 0-11,0 0-2,37-5-2,-37 5-1,39-7-3,-19 3-1,3 2-3,0 9-4,-23-7-20,22-3-11,-22 3-1,16 9 1,-16-9-2</inkml:trace>
        </inkml:traceGroup>
        <inkml:traceGroup>
          <inkml:annotationXML>
            <emma:emma xmlns:emma="http://www.w3.org/2003/04/emma" version="1.0">
              <emma:interpretation id="{8E2C659C-89A4-439E-B410-85C5A4BE663E}" emma:medium="tactile" emma:mode="ink">
                <msink:context xmlns:msink="http://schemas.microsoft.com/ink/2010/main" type="inkWord" rotatedBoundingBox="10004,4638 10307,4442 10460,4678 10158,487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56238.2166">5412 713 53,'0'0'33,"0"0"0,0 0-3,-12 23-6,12-23-7,-14 24-6,14-24-3,-18 20-4,18-20 0,0 0-2,-18 14 0,18-14-1,0 0 1,0 0-1,0 0 0,0 0 0,0 0 0,0 0 0,-12-16 0,12 16-1,0 0 1,0 0-1,0 0 0,-14-18 0,14 18 0,0 0 0,0 0 0,0 0 0,0 0 0,0 0 0,0 0 0,0 0 0,0 0 0,0 0 0,0 0 0,0 0 0,18-9 1,-18 9-1,0 0 0,21-15 0,-21 15 1,0 0-1,0 0 0,0 0 0,0 0-4,0 0-6,0 0-19,0 0-9,0 0 2,9 21-2</inkml:trace>
          <inkml:trace contextRef="#ctx0" brushRef="#br0" timeOffset="56741.2453">5419 1057 66,'0'0'32,"0"0"1,0 0 1,-2 20-19,2-20-6,0 0-1,0 0-2,0 0-2,0 0-2,0 0 1,0 0-2,0 0 1,0 0-1,0 0 1,0 0 1,0 0-1,0 0 0,16-15 0,-16 15 0,0 0-1,0 0 0,0 0 0,0 0 0,0 0-1,0 0 1,0 0-1,0 0 0,0 0 1,0 0 0,0 0 0,0 0 0,0 0 0,0 0 1,0 0-1,0 0 0,0 0-1,-14 16 0,14-16-2,0 0-2,0 0-5,16-14-18,-16 14-12,0 0 1,0 0 0,0 0-1</inkml:trace>
        </inkml:traceGroup>
        <inkml:traceGroup>
          <inkml:annotationXML>
            <emma:emma xmlns:emma="http://www.w3.org/2003/04/emma" version="1.0">
              <emma:interpretation id="{3A524458-F584-471B-AB90-704B463E6F79}" emma:medium="tactile" emma:mode="ink">
                <msink:context xmlns:msink="http://schemas.microsoft.com/ink/2010/main" type="inkWord" rotatedBoundingBox="12792,3932 14236,3774 14310,4447 12866,4605"/>
              </emma:interpretation>
              <emma:one-of disjunction-type="recognition" id="oneOf2">
                <emma:interpretation id="interp10" emma:lang="en-US" emma:confidence="0">
                  <emma:literal>Go-dim</emma:literal>
                </emma:interpretation>
                <emma:interpretation id="interp11" emma:lang="en-US" emma:confidence="0">
                  <emma:literal>Go-din</emma:literal>
                </emma:interpretation>
                <emma:interpretation id="interp12" emma:lang="en-US" emma:confidence="0">
                  <emma:literal>Em-din</emma:literal>
                </emma:interpretation>
                <emma:interpretation id="interp13" emma:lang="en-US" emma:confidence="0">
                  <emma:literal>[I-din</emma:literal>
                </emma:interpretation>
                <emma:interpretation id="interp14" emma:lang="en-US" emma:confidence="0">
                  <emma:literal>yams</emma:literal>
                </emma:interpretation>
              </emma:one-of>
            </emma:emma>
          </inkml:annotationXML>
          <inkml:trace contextRef="#ctx0" brushRef="#br0" timeOffset="29473.6858">8411 346 72,'0'0'35,"0"0"0,0 0 3,0 0-22,0 0-3,0 0-5,0 0 0,21-13-3,-21 13-1,23-7-1,-23 7-1,27-5-1,-8 3 0,2 0 0,2 2-2,-1-5-3,6 12-7,-28-7-25,26-2-4,-26 2 2,0 0-2</inkml:trace>
          <inkml:trace contextRef="#ctx0" brushRef="#br0" timeOffset="33879.9378">9105 372 54,'0'0'24,"0"0"0,0 0-1,0 0-4,5-19-4,-5 19-3,0 0-4,0 0-1,-21-11-2,21 11 0,-16-2-1,16 2 0,-25 4 0,25-4 0,-28 9-1,28-9 0,-32 12 0,32-12-1,-24 14-1,24-14 1,-18 12-1,18-12 0,0 0 0,-11 21 0,11-21 0,0 0 0,-5 18-1,5-18 1,0 0 0,-3 19-1,3-19 1,0 0-1,0 0 1,0 0-1,0 0 1,-4 16-1,4-16 0,0 0 1,0 0-1,0 0 0,0 0 0,0 0 1,11 18-1,-11-18 0,0 0 0,16 8 0,-16-8 0,17 4 1,-17-4-1,0 0 0,21 5 0,-21-5 0,0 0 0,20 2 0,-20-2 0,17-4 0,-17 4 0,23-3 0,-23 3-2,27-7-1,-27 7-2,21-9-5,-2 18-12,-19-9-17,0 0 1,20 3-1,-20-3 2</inkml:trace>
          <inkml:trace contextRef="#ctx0" brushRef="#br0" timeOffset="34137.9526">9246 460 54,'2'16'33,"5"1"1,-7-17 0,-2 18-10,2 1-16,0-19-1,-7 28-3,7-28-6,-5 19-6,5-19-15,16 15-10,-16-15-1,3-16-1,-6-7 1</inkml:trace>
          <inkml:trace contextRef="#ctx0" brushRef="#br0" timeOffset="35008.0023">9481 409 45,'0'0'33,"0"0"3,0 0-1,0 0-6,16 14-14,-16-14-3,-9 17-2,9-17-2,-16 25-3,16-25-2,-7 30 0,7-30-1,0 30-1,0-30 0,-2 23 0,2-23 0,0 0-1,0 0 1,0 0-1,0 0 1,16-4-1,-16 4 0,18-32 1,-4 11-1,2 0 0,0 0 1,-4 4-2,-12 17 1,19-23 0,-19 23 0,0 0 0,0 0 0,16 10 0,-16-10 0,-1 27 1,1-27-1,5 24 0,-5-24 0,10 21 0,-10-21 0,0 0 0,18 13 0,-18-13 0,27-11 0,-10-1 0,6-4 0,0-2 0,0 1 1,2-1-2,0 4 1,-6 4 1,-19 10-1,26 0 0,-26 0 1,0 31-1,-5-10 1,-2 6 0,4-1-1,-1 2 1,0-3-1,6-6 0,2-1-2,-4-18-4,28 17-9,-12-18-24,0-6-1,-16 7 0,23-30-1</inkml:trace>
          <inkml:trace contextRef="#ctx0" brushRef="#br0" timeOffset="34318.9629">9371 226 85,'0'0'33,"0"0"1,0 0 0,-24 9-27,24-9-10,0 0-7,0 0-14,23 5-8,-23-5-1,0 0 0,0 0-1</inkml:trace>
          <inkml:trace contextRef="#ctx0" brushRef="#br0" timeOffset="30990.7726">9089 17 16,'0'0'29,"0"0"1,9-16 4,-9 16-11,0 0-3,0 0-1,0 0-3,0 0-4,0 0-3,0 0-3,0 0 0,0 0-2,0 0 0,0 0 0,0 0-1,0 0 0,0 0 0,-5 23 0,6-4 0,-4 4 0,1 9 0,-5-1-1,2 10-2,-4-1 0,4 4 0,-3 0 0,1-2 0,-1-3 0,2-6 0,-1-5 0,4-5 0,1-7 0,2-16 0,2 19 0,-2-19 0,0 0 0,0 0 0,10-19 0,-4 0 0,-6 19-13,1-23-17,-1 23-12,6-28 0,-6 28 1,0 0 1</inkml:trace>
          <inkml:trace contextRef="#ctx0" brushRef="#br0" timeOffset="28782.6463">7961 1359 107,'-5'27'34,"5"-27"1,-16 17-7,12 3-26,4-3-2,4-1-2,5 0-3,-9-16-6,12 21-14,-1-5-8,-11-16-2,0 0 0,14-20 2</inkml:trace>
          <inkml:trace contextRef="#ctx0" brushRef="#br0" timeOffset="28558.6334">8079 521 12,'0'0'23,"0"0"3,0 0 3,0 0-9,0 0-6,0 0 1,0 0 0,0 0-1,0 0-4,6 21-5,-6-21-5,-2 27-16,7-3-14,-5-24-1,-9 44-2,-3-21 1</inkml:trace>
          <inkml:trace contextRef="#ctx0" brushRef="#br0" timeOffset="28187.6121">8044 534 58,'14'-16'34,"7"9"1,-21 7 0,0-32-17,0 32-4,-21-14 0,3 18-3,-22-13-3,-1 12-1,-13-3-3,-3 7 0,-15 0-2,1 2 1,-7-2-1,8 4-1,6-6 0,8 4 0,8-4 0,11-1 1,12-3-2,25-1 0,-16 4 0,16-4 0,20 7 0,-2 0-2,3 0 2,2 3 0,5-1 0,0 2 0,-1 1 0,1 2 0,-3 2 0,-4 1 0,0 5 0,-3 6 0,-4 7 0,-11 7 0,-8 7 0,-9 4 0,-11 3 0,-7 0 0,-6 2 0,-7-3 0,-1-6 0,2-5 0,4-5 0,6-6 0,8-7 0,5-1 0,8-4 0,8-3 0,5 1 0,5 0-1,6-1 1,3-1-1,9 1 1,3-4-1,6 0 1,5-2-1,7-6 1,4-3 1,5 1-1,0-3 0,-2 3 0,0 0 0,-7-1 1,2 1-1,-9-1 0,-3-1-1,-6 0 0,-7-8-2,4 8-4,-16-25-15,3 7-16,-6-1-2,-6-4 0,-2 0 1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45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00CC2A-52A5-4D2B-82C1-AB38B49F6EED}" emma:medium="tactile" emma:mode="ink">
          <msink:context xmlns:msink="http://schemas.microsoft.com/ink/2010/main" type="writingRegion" rotatedBoundingBox="1668,6616 5474,6575 5494,8432 1688,8472"/>
        </emma:interpretation>
      </emma:emma>
    </inkml:annotationXML>
    <inkml:traceGroup>
      <inkml:annotationXML>
        <emma:emma xmlns:emma="http://www.w3.org/2003/04/emma" version="1.0">
          <emma:interpretation id="{045851C2-5020-4F1E-9248-C1C98F91422D}" emma:medium="tactile" emma:mode="ink">
            <msink:context xmlns:msink="http://schemas.microsoft.com/ink/2010/main" type="paragraph" rotatedBoundingBox="1668,6616 5474,6575 5494,8432 1688,8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38FDA-F368-4E61-A1AD-3EF8EF1122B0}" emma:medium="tactile" emma:mode="ink">
              <msink:context xmlns:msink="http://schemas.microsoft.com/ink/2010/main" type="line" rotatedBoundingBox="1668,6616 5474,6575 5494,8432 1688,8472"/>
            </emma:interpretation>
          </emma:emma>
        </inkml:annotationXML>
        <inkml:traceGroup>
          <inkml:annotationXML>
            <emma:emma xmlns:emma="http://www.w3.org/2003/04/emma" version="1.0">
              <emma:interpretation id="{3F9421D6-FD69-4921-9F47-37FCF4CAF292}" emma:medium="tactile" emma:mode="ink">
                <msink:context xmlns:msink="http://schemas.microsoft.com/ink/2010/main" type="inkWord" rotatedBoundingBox="3297,6598 5474,6575 5494,8432 3317,8455"/>
              </emma:interpretation>
              <emma:one-of disjunction-type="recognition" id="oneOf0">
                <emma:interpretation id="interp0" emma:lang="en-US" emma:confidence="0">
                  <emma:literal>Letting)</emma:literal>
                </emma:interpretation>
                <emma:interpretation id="interp1" emma:lang="en-US" emma:confidence="0">
                  <emma:literal>Xeons)</emma:literal>
                </emma:interpretation>
                <emma:interpretation id="interp2" emma:lang="en-US" emma:confidence="0">
                  <emma:literal>Xeons,</emma:literal>
                </emma:interpretation>
                <emma:interpretation id="interp3" emma:lang="en-US" emma:confidence="0">
                  <emma:literal>Xeons}</emma:literal>
                </emma:interpretation>
                <emma:interpretation id="interp4" emma:lang="en-US" emma:confidence="0">
                  <emma:literal>Xeons]</emma:literal>
                </emma:interpretation>
              </emma:one-of>
            </emma:emma>
          </inkml:annotationXML>
          <inkml:trace contextRef="#ctx0" brushRef="#br0">-567 3394 56,'0'0'37,"0"0"-1,0 0 1,0 0-14,0 0-6,0 0-4,0 0-4,0 0-1,0 0-3,0 0 0,0 0-2,0 0 0,0 0 0,0 0-3,0 0 0,0 0 0,0 0 0,0 0 0,0 0 0,0 0 0,0 0 0,0 0 0,0 0 0,0 0 0,0 0 0,0 0 0,0 0 0,0 0 0,0 0 0,0 0 0,0 0 0,0 0 0,0 0 0,0 0 0,16-7 0,-16 7 0,0 0 0,0 0 0,0 0 0,0 0 0,0 0 0,-17 4 0,17-4 0,0 0 0,-7 19 0,7-19 0,-6 20 0,6-20 0,-5 19 0,5-19 0,-5 21 0,5-5 0,-7 1 0,1 4 0,1 8 0,-6 0 0,-1 3 0,0-4 0,-2 0 0,7-7 0,1-1 0,6-20 0,-7 19 0,7-19 0,0 0 0,0 0 0,0 0 0,0 0 0,-12 18 0,12-18 0,0 0 0,-20 15 0,20-15 0,0 0 0,0 0 0,-17 18 0,17-18 0,-21 7 0,21-7 0,-25 9 0,25-9 0,-25 14 0,6-7 0,3 2 0,16-9 0,-21 14 0,21-14 0,0 0-2,-21 3-8,21-3-9,19-3-22,-19 3-2,16-23 2,-16 23-1</inkml:trace>
          <inkml:trace contextRef="#ctx0" brushRef="#br0" timeOffset="498.0284">-319 3551 31,'5'-18'33,"-5"18"1,0 0 2,0 0-11,0 0-4,0 0-3,0 0-4,0 0-4,0 0-3,-16 11-1,16-11-2,-14 23 0,10-2 0,-8-2-2,5 7 0,-4-1 0,-1 5 0,5 0-2,3 3 0,-3-1 0,2-4 0,1-2 0,4-3 0,4-2 0,8-1 0,-12-20 0,30 24 0,-10-17 0,1-5 0,5-2 0,-6-9-5,8 6-2,-21-17-4,13 15-12,-17-11-18,-6-3 0,-6 3 1,-5-3 0</inkml:trace>
          <inkml:trace contextRef="#ctx0" brushRef="#br0" timeOffset="1103.063">-794 3435 68,'0'0'37,"0"0"1,0 0 2,9 16-20,-9-16-4,0 0-4,0 0-3,0 0-2,0 0-1,0 0-4,0 0-2,0 0 0,0 0 0,30-16 0,-15 12 0,8 1 0,7-1 0,9 3 0,7-5 0,2 5 0,-1-3 0,6 2 0,0 0 0,-3 4 0,3-2 0,0 2 0,-6 0 0,-3-2 0,2 0 0,-7-2 0,0 0 0,-2-1 0,-7-1 0,-7 1 0,-4 1 0,-19 2 0,23-2 0,-23 2 0,0 0 0,0 0 0,11 18-13,-11-18-32,-14 21 0,14-21 1,-21 26-1</inkml:trace>
          <inkml:trace contextRef="#ctx0" brushRef="#br0" timeOffset="74430.2571">154 4018 33,'0'0'34,"0"0"2,8-16 2,-8 16-9,-17-12-9,17 12-3,0 0-3,0 0-4,0 0-2,0 0-2,0 0-1,2 16-2,-2-16-1,-2 25-2,0-8 0,4 8 0,-4-1 0,2 3 0,0-1 0,2 2 0,-2-3 0,5-4 0,-1-5 0,-4-16 0,1 19 0,-1-19 0,0 0 0,0 0 0,13-32 0,-10 8 0,1-4 0,1-4 0,6 0 0,-4 2 0,2 6 0,-1 3 0,-1 5 0,-7 16 0,18-16 0,-18 16 0,25 2 0,-8 1 0,-1 3 0,0 3 0,0-1 0,2 6 0,-1 4 0,-1 3 0,-5 4 0,-2 3 0,-6 0 0,-3 2 0,2-2 0,0-2 0,-4-5 0,2-3 0,0-18 0,-9 24 0,9-24 0,-5 16 0,5-16 0,0 0 0,0 0-42,0 0-3,19-24 2,-3-1-2</inkml:trace>
          <inkml:trace contextRef="#ctx0" brushRef="#br0" timeOffset="12881.7368">623 2922 47,'0'0'31,"-19"-9"3,19 9 1,-14 16-17,-8-23-2,22 7-3,-31 3-4,31-3 0,-37 11-2,37-11-2,-39 17 0,25-1-1,-13-5 0,10 3-1,-1-2-1,18-12-1,-23 25 0,23-25 0,-11 16-1,11-16 1,0 0-1,18 24 0,-18-24 0,32 23 0,-11-9 0,5 5 1,-3-1-1,0 3 1,2 0 0,-4 0 0,-5 0 0,-2 2 1,-12-5 0,-7 1-2,-9-1 0,-1-3 0,0-2 0,-1-3 0,-7-3 0,-2-3 0,6-2 0,-3-4 0,22 2-7,-21-9-22,21 9-12,0 0-2,13-21 2,-13 21-1</inkml:trace>
          <inkml:trace contextRef="#ctx0" brushRef="#br0" timeOffset="95576.4665">-731 2753 18,'0'0'27,"0"0"2,0 0-4,0 0-3,0 0-1,0 0-4,-24-2-1,24 2-6,-9 18 0,9-1-2,-16-6-2,9 10 1,-16-3-2,10 13 0,-8 1-1,4 8-1,-12 4 0,8 9 0,-9 0-1,5 5 0,3-2-1,0 2 1,1-5-1,5 5 1,-1-6-1,6 6 1,-3 0-1,10 4 1,-6 1-2,10 6 0,2 1 0,1 4 0,2-2 0,6-2 0,5-1 0,3-3 0,10-2 0,2-6 0,3-6 0,6-4 0,8-8 0,2-3 0,4-4 0,3-6 0,-8-3 0,-3-4 0,-5-1 0,-10-8 0,1 6 0,-16-24-21,5 0-21,-3-12-2,1-9 1,4-8 1</inkml:trace>
          <inkml:trace contextRef="#ctx0" brushRef="#br0" timeOffset="96277.5067">884 2843 46,'0'0'32,"-3"-20"2,3 20-6,0 0-3,5-17-4,-5 17-5,0 0-5,21 30-2,-21-30-1,20 38-1,-11-13-2,10 15-1,-5 3-1,6 11 0,-1 7 0,-1 12-3,-2 2 0,1 9 0,-10 6 0,-1 1 0,-5 1 0,-4 1 0,-4-5 0,0 3 0,-9-7 0,-2 1 0,-3-6 0,0 0 0,0-2 0,-1-6 0,-1-10 0,2-10 0,5-5 0,-1-18 0,4-7 0,-3-23 0,16 2-23,-12-26-20,5-9-2,-5-9 1,-2-5-1</inkml:trace>
          <inkml:trace contextRef="#ctx0" brushRef="#br0" timeOffset="-7909.4524">-1800 3604 88,'-16'-2'36,"16"2"3,0 0-1,0 0-24,-22-11-2,22 11-4,22 4-1,2 1-3,-2-5-1,11 4-1,4-3-1,6-1-2,8 6-7,-7-8-32,0-5 0,-7 2-1,-14-4 1</inkml:trace>
          <inkml:trace contextRef="#ctx0" brushRef="#br0" timeOffset="-9031.5165">-2143 3336 77,'0'0'37,"0"0"0,0 0 2,0 0-22,0 0-4,0 0-3,-5 22-2,5-22-1,-13 26-2,13-26 0,-17 33-5,6-13 0,-1 2 0,-1 0 0,-1 4 0,-2-2 0,1 10 0,-5-2 0,3 4 0,-3-2 0,4-1 0,0-3 0,2-2 0,-2-3 0,4-9 0,12-16 0,-26 26 0,10-12 0,16-14 0,-34 26 0,9-15 0,2 1 0,-3-1 0,3-2 0,0-2 0,0-6 0,4-1 0,-1-5 0,4-2 0,16 7 0,-24-19 0,24 19 0,-23-30 0,14 12 0,2-1 0,3-6 0,3 4 0,1-3 0,1-1 0,-1-1 0,7 3 0,4 2 0,-2 0 0,3 5 0,2-2 0,-14 18 0,34-24 0,-13 13 0,-5 1 0,0 4 0,-16 6 0,30-8 0,-30 8 0,21 0 0,-21 0 0,16 8 0,-16-8 0,14 18 0,-14-18 0,16 21 0,-16-21 0,21 28 0,-9-10 0,-3 1 0,4 2 0,-3 2 0,1 0 0,-1 1 0,-1 1 0,2 0 0,1-4 0,0 0 0,1-2 0,1-3 0,4 1 0,-3-2 0,7-1 0,-3 0 0,4-4 0,-5 1 0,-2-1 0,1-1 0,-17-9 0,23 14 0,-23-14 0,18 7 0,-18-7 0,0 0 0,14-19 0,4 10-39,-18 9-4,10-25-2,-8 10 2</inkml:trace>
          <inkml:trace contextRef="#ctx0" brushRef="#br0" timeOffset="-8219.47">-1432 3452 58,'11'-24'34,"-11"24"0,2-20 2,-11 3-17,9 17-3,-5-23-3,5 23-2,-11-23-2,11 23-1,-18-17-2,3 15-1,-10-5-1,5 9-2,-10-2-2,6 7 0,-10 0 0,1 5 0,-1 0 0,9 6 0,-3-1 0,3 8 0,1 0 0,3 1 0,3 4 0,7 1 0,4-1 0,0 6 0,4-3 0,1-1 0,9-1 0,-2 1 0,4-4 0,7 2 0,0-2 0,1-7 0,3-3 0,3-1 0,3-1 0,6-4 0,2-5 0,-4-1 0,0-6 0,1-6 0,7 1 0,-5-6 0,-5-1 0,-3-2 0,-6 4 0,-19 10 0,34-16 0,-39 0-14,5 16-29,-16-4-1,16 4 1,-34-5 1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02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DE2114-D803-4E5B-BF5D-7D184DC24CD5}" emma:medium="tactile" emma:mode="ink">
          <msink:context xmlns:msink="http://schemas.microsoft.com/ink/2010/main" type="writingRegion" rotatedBoundingBox="9522,10399 16004,10132 16065,11598 9582,11865"/>
        </emma:interpretation>
      </emma:emma>
    </inkml:annotationXML>
    <inkml:traceGroup>
      <inkml:annotationXML>
        <emma:emma xmlns:emma="http://www.w3.org/2003/04/emma" version="1.0">
          <emma:interpretation id="{D4CDD01C-508A-4904-8DF8-F57B19929110}" emma:medium="tactile" emma:mode="ink">
            <msink:context xmlns:msink="http://schemas.microsoft.com/ink/2010/main" type="paragraph" rotatedBoundingBox="9522,10399 16004,10132 16065,11598 9582,11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FABAB6-1F24-4848-846E-007D30165A5A}" emma:medium="tactile" emma:mode="ink">
              <msink:context xmlns:msink="http://schemas.microsoft.com/ink/2010/main" type="line" rotatedBoundingBox="9522,10399 15036,10172 15077,11160 9563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271458A9-216C-4C6F-AF13-1082DEB53C31}" emma:medium="tactile" emma:mode="ink">
                <msink:context xmlns:msink="http://schemas.microsoft.com/ink/2010/main" type="inkWord" rotatedBoundingBox="9541,10296 13488,10301 13487,11233 9540,11229"/>
              </emma:interpretation>
              <emma:one-of disjunction-type="recognition" id="oneOf0">
                <emma:interpretation id="interp0" emma:lang="en-US" emma:confidence="0">
                  <emma:literal>Iris</emma:literal>
                </emma:interpretation>
                <emma:interpretation id="interp1" emma:lang="en-US" emma:confidence="0">
                  <emma:literal>thins</emma:literal>
                </emma:interpretation>
                <emma:interpretation id="interp2" emma:lang="en-US" emma:confidence="0">
                  <emma:literal>tins</emma:literal>
                </emma:interpretation>
                <emma:interpretation id="interp3" emma:lang="en-US" emma:confidence="0">
                  <emma:literal>Ions</emma:literal>
                </emma:interpretation>
                <emma:interpretation id="interp4" emma:lang="en-US" emma:confidence="0">
                  <emma:literal>Iwis</emma:literal>
                </emma:interpretation>
              </emma:one-of>
            </emma:emma>
          </inkml:annotationXML>
          <inkml:trace contextRef="#ctx0" brushRef="#br0">2967 96 99,'-16'7'37,"16"-7"-1,30-9 0,2-3-31,14 5-1,3-2-3,6-2-4,5 13-8,-9 2-25,-5-8 0,2 11 0,-17-7-1</inkml:trace>
          <inkml:trace contextRef="#ctx0" brushRef="#br0" timeOffset="-480.0275">3124 24 82,'0'0'37,"0"0"1,18 14 0,-22 5-22,4-19-7,4 35-1,-3-15 0,12 18-3,-18-2 1,3 7-3,-12 0 2,-4 4-5,-5-3 0,-5-4 0,-4-3 0,2-17 0,11-5-4,-4-27-6,23 12-21,14-40-11,0 1 1,4-1 1,1-3-1</inkml:trace>
          <inkml:trace contextRef="#ctx0" brushRef="#br0" timeOffset="-196.0112">3338 103 77,'0'0'39,"0"0"-2,1 19 2,-1-19-12,-15 39-20,-5-13 2,13 11-5,-4-5 0,4 5-2,-3-4 1,3 2-2,0-5 0,12-5 0,7-8-1,10-4 0,4-6-3,0-14-3,19 7-15,-5-20-18,-8-8-3,-7-5 3,-13-4-2</inkml:trace>
          <inkml:trace contextRef="#ctx0" brushRef="#br0" timeOffset="2097.1199">3615 433 103,'0'0'40,"3"18"0,-3-18 1,9 31-31,-9-31-2,2 29-3,-2-29-1,2 29-2,-2-29 0,0 0-2,0 0 0,17 2 0,-17-2 0,14-26 0,2 10 0,-3 0 0,1 0 0,2 8 0,-16 8 0,26-2 0,-26 2 0,18 21 0,-13-5 0,0 1 0,-3 3 0,0 1 0,0-2 0,-6-1 0,4-18 0,-3 23 0,3-23 0,0 0-6,0 0-28,0 0-8,0 0-2,0-29 2</inkml:trace>
          <inkml:trace contextRef="#ctx0" brushRef="#br0" timeOffset="2100.1201">3869-319 104,'0'0'40,"0"0"1,-28 4 0,24 12-30,-20-15-2,15 15-2,-9-7-5,7 7-2,11-16 0,-21 21 0,21-21 0,-7 23 0,7-23 0,7 19 0,-7-19 0,27 14 0,-6-5 0,7-2 0,-1 2 0,-3 1 0,-2 1 0,-1-1 0,-21-10 0,23 30 0,-30-14 0,-9 0 0,-2 0 0,-7-4 0,4 0 0,-4-5 0,8 5 0,-6-17-6,23 5-34,0 0-4,18-7 2,1-2-1</inkml:trace>
          <inkml:trace contextRef="#ctx0" brushRef="#br0" timeOffset="-23091.3208">256 157 21,'-16'-5'30,"16"5"1,0 0 4,-2-19-8,2 19-5,0 0-1,21-11-7,-21 11-3,30-10-2,-30 10-2,44-7-1,-14 1-2,14 8-1,2-4-1,16 4 0,9-2-1,13 0 1,14-2-2,11 2 1,2-1 0,6-1-1,3 0 0,-6 2 1,-2-2-1,-8 2 0,-9 0 0,-1-1 1,-8-1-1,2 0 0,-6-1 1,-6 1-1,-6 0 0,-6 0 0,-15 2-1,-10 0-1,-4 6-1,-35-6-5,34 10-16,-34-10-16,0 0 0,0 0 0,-21 4 0</inkml:trace>
          <inkml:trace contextRef="#ctx0" brushRef="#br0" timeOffset="-22445.2838">402-1 43,'0'0'29,"-21"-2"2,-2 6-1,-5 1-16,12 11 0,-11-9-2,10 14-2,-10-10-2,8 10-1,-11-9-1,3 9-1,-6-8 0,5 4-1,-4-5-1,5 4 0,1-3-1,10 2-1,16-15 2,-5 25-2,24-13 2,15 4-2,10-5 1,10 4-1,5-2 2,8 4-1,-5-1-1,-4 7 0,-9-4 0,-12 1-4,0 11-10,-10-6-24,-13-8-3,-5 3 1,-9-20-2</inkml:trace>
        </inkml:traceGroup>
        <inkml:traceGroup>
          <inkml:annotationXML>
            <emma:emma xmlns:emma="http://www.w3.org/2003/04/emma" version="1.0">
              <emma:interpretation id="{9EF5DEA0-5EC4-4F86-B02C-5FAF4818BD5D}" emma:medium="tactile" emma:mode="ink">
                <msink:context xmlns:msink="http://schemas.microsoft.com/ink/2010/main" type="inkWord" rotatedBoundingBox="13781,10690 14878,9977 15284,10603 14187,11315"/>
              </emma:interpretation>
              <emma:one-of disjunction-type="recognition" id="oneOf1">
                <emma:interpretation id="interp5" emma:lang="en-US" emma:confidence="0">
                  <emma:literal>M'</emma:literal>
                </emma:interpretation>
                <emma:interpretation id="interp6" emma:lang="en-US" emma:confidence="0">
                  <emma:literal>M"</emma:literal>
                </emma:interpretation>
                <emma:interpretation id="interp7" emma:lang="en-US" emma:confidence="0">
                  <emma:literal>M!</emma:literal>
                </emma:interpretation>
                <emma:interpretation id="interp8" emma:lang="en-US" emma:confidence="0">
                  <emma:literal>of"</emma:literal>
                </emma:interpretation>
                <emma:interpretation id="interp9" emma:lang="en-US" emma:confidence="0">
                  <emma:literal>Mio</emma:literal>
                </emma:interpretation>
              </emma:one-of>
            </emma:emma>
          </inkml:annotationXML>
          <inkml:trace contextRef="#ctx0" brushRef="#br0" timeOffset="2112.1207">4545-94 91,'0'0'40,"-9"-17"2,9 17-1,-3 19-24,-18-10-5,19 22-3,-16 1-6,8 12-3,-3 2 0,8 10 0,1-2 0,4-1 0,-1-4 0,2-3 0,3-9 0,3-6 0,0-6 0,-7-25 0,2 18 0,-2-18 0,-6-16 0,-1-14 0,6-11 0,2-8 0,-1-12 0,7-10 0,1 3 0,-1 1 0,5 7 0,4 15 0,-4 10 0,-8 19 0,-4 16 0,0 0 0,12 38 0,-7-6 0,6 5 0,0 3 0,4 3 0,8-8 0,2-4 0,-2-1 0,4-12 0,-1-9 0,-3-11 0,3-12 0,-3-9 0,-1-7 0,0-10 0,-2-4 0,-8 3 0,2 6 0,-3 3 0,-4 11 0,-7 21 0,9-17 0,-9 17 0,5 23 0,-1 0 0,-1 5 0,3 9 0,-3 8 0,-1 8 0,1 1 0,-4 3 0,8 1 0,-4-6 0,6-2 0,-4-8 0,4-14 0,5-9 0,-14-19 0,30 2 0,-23-23 0,11 0 0,-25-25-28,17 2-15,-6-3-2,-8-1 2,1 6 0</inkml:trace>
          <inkml:trace contextRef="#ctx0" brushRef="#br0" timeOffset="2501.143">5269-421 104,'0'0'41,"0"0"1,0 0-1,-9 39-29,-9-20-3,24 15-3,-6-6-6,8 7 0,3-9 0,7 1 0,6-12 0,6-9 0,9-13 0,-5-9 0,-2-9 0,-6-6 0,-5-8 0,-12 0 0,-11 1 0,-12 8 0,-5 9 0,-8 14 0,-1 8 0,-6 6 0,17 30-14,3-9-28,5 9-1,11-3 0,3-4 0</inkml:trace>
        </inkml:traceGroup>
      </inkml:traceGroup>
      <inkml:traceGroup>
        <inkml:annotationXML>
          <emma:emma xmlns:emma="http://www.w3.org/2003/04/emma" version="1.0">
            <emma:interpretation id="{7F3C9F65-1516-4022-A6B6-11955AF01E46}" emma:medium="tactile" emma:mode="ink">
              <msink:context xmlns:msink="http://schemas.microsoft.com/ink/2010/main" type="line" rotatedBoundingBox="15051,10655 16207,10989 15978,11781 14822,11447"/>
            </emma:interpretation>
          </emma:emma>
        </inkml:annotationXML>
        <inkml:traceGroup>
          <inkml:annotationXML>
            <emma:emma xmlns:emma="http://www.w3.org/2003/04/emma" version="1.0">
              <emma:interpretation id="{E8CDC0B0-C18E-41FD-BFA8-E4E8DCE83467}" emma:medium="tactile" emma:mode="ink">
                <msink:context xmlns:msink="http://schemas.microsoft.com/ink/2010/main" type="inkWord" rotatedBoundingBox="15051,10655 16207,10989 15978,11781 14822,11447"/>
              </emma:interpretation>
              <emma:one-of disjunction-type="recognition" id="oneOf2">
                <emma:interpretation id="interp10" emma:lang="en-US" emma:confidence="0">
                  <emma:literal>coin,</emma:literal>
                </emma:interpretation>
                <emma:interpretation id="interp11" emma:lang="en-US" emma:confidence="0">
                  <emma:literal>co, i,</emma:literal>
                </emma:interpretation>
                <emma:interpretation id="interp12" emma:lang="en-US" emma:confidence="0">
                  <emma:literal>680, i,</emma:literal>
                </emma:interpretation>
                <emma:interpretation id="interp13" emma:lang="en-US" emma:confidence="0">
                  <emma:literal>coir,</emma:literal>
                </emma:interpretation>
                <emma:interpretation id="interp14" emma:lang="en-US" emma:confidence="0">
                  <emma:literal>(80, i,</emma:literal>
                </emma:interpretation>
              </emma:one-of>
            </emma:emma>
          </inkml:annotationXML>
          <inkml:trace contextRef="#ctx0" brushRef="#br0" timeOffset="3165.181">5574 80 111,'-25'9'40,"1"5"3,-3 5-2,10-1-29,11 1-12,6-19-10,18 28-29,5-7-3,5-1 2,-1 3-2</inkml:trace>
          <inkml:trace contextRef="#ctx0" brushRef="#br0" timeOffset="3009.1721">5477 439 57,'0'0'39,"0"0"-1,0 0 4,0 0-17,-32 12-4,32 12-6,-21-11-5,16 15-2,-16-5-8,12 3 0,0-1 0,13-2 0,3-4 0,5 0 0,4 0 0,-2-3 0,7 4 0,-21-20-2,44 26-12,-26-28-28,-2-8-1,3-15 1,-3-10-1</inkml:trace>
          <inkml:trace contextRef="#ctx0" brushRef="#br0" timeOffset="3549.203">5754 620 100,'-19'15'39,"5"6"2,-4 1-1,-8-8-30,22 15-2,-8-9-3,13 4-2,-1-24-1,16 25 0,0-23-1,5-6 0,-1-6 0,8-10-1,-1-6 2,-5-6-2,0-1 0,-6 0 0,-9-1 0,-9 10 0,-12 8 0,-9 9 0,-5 9 0,-4 5 0,0 7 0,0 3 0,9 8-4,0-13-2,29 14-9,-6-26-25,23 20-2,-1-15 0,3-3 1</inkml:trace>
          <inkml:trace contextRef="#ctx0" brushRef="#br0" timeOffset="3760.2151">6000 758 101,'-4'23'41,"1"2"1,-10 3-2,4-5-26,1 14-8,-14-6-2,8-1-4,-2-5-2,-7-20-6,16 11-11,7-16-22,-23-19 0,18-4 1,3-11-2</inkml:trace>
          <inkml:trace contextRef="#ctx0" brushRef="#br0" timeOffset="4195.2398">6256 251 122,'-13'24'40,"-3"1"1,7 1-3,4-7-42,23-1-29,-1-2-7,1-7-1,5-1 1</inkml:trace>
          <inkml:trace contextRef="#ctx0" brushRef="#br0" timeOffset="4057.232">6259 539 64,'0'0'40,"9"16"0,-9-16 2,-7 19-11,9 14-17,-18-17-3,10 16-4,-8-6-3,7 0-2,0-5-2,5 1 0,2-7 0,0-15 0,16 21 0,-16-21-4,30 0-5,-30 0-32,30-33-1,-10 0 1,-3-8-1</inkml:trace>
          <inkml:trace contextRef="#ctx0" brushRef="#br0" timeOffset="4432.2535">6511 660 129,'-8'18'44,"-1"4"-2,0 10-2,-3 0-40,10 5 0,2-2 0,3-5 0,4 3 0,-12-16-8,14 6-34,-5-5-1,-4-18 1,1 23-2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5:58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4B439C-ED0E-4E97-A925-832B92FAA100}" emma:medium="tactile" emma:mode="ink">
          <msink:context xmlns:msink="http://schemas.microsoft.com/ink/2010/main" type="writingRegion" rotatedBoundingBox="3543,14968 6304,14532 6442,15406 3681,15841">
            <msink:destinationLink direction="with" ref="{550978B9-5EF4-4DEF-BE77-079351375923}"/>
          </msink:context>
        </emma:interpretation>
      </emma:emma>
    </inkml:annotationXML>
    <inkml:traceGroup>
      <inkml:annotationXML>
        <emma:emma xmlns:emma="http://www.w3.org/2003/04/emma" version="1.0">
          <emma:interpretation id="{06AC6219-8887-4C79-9A7E-5F24A992CDDF}" emma:medium="tactile" emma:mode="ink">
            <msink:context xmlns:msink="http://schemas.microsoft.com/ink/2010/main" type="paragraph" rotatedBoundingBox="3543,14968 6304,14532 6442,15406 3681,15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2F7B4-2037-48D4-943F-B3D9D66ACD95}" emma:medium="tactile" emma:mode="ink">
              <msink:context xmlns:msink="http://schemas.microsoft.com/ink/2010/main" type="line" rotatedBoundingBox="3543,14968 6304,14532 6442,15406 3681,15841"/>
            </emma:interpretation>
          </emma:emma>
        </inkml:annotationXML>
        <inkml:traceGroup>
          <inkml:annotationXML>
            <emma:emma xmlns:emma="http://www.w3.org/2003/04/emma" version="1.0">
              <emma:interpretation id="{5D590E59-DF0F-44B1-97CE-99778C3C940F}" emma:medium="tactile" emma:mode="ink">
                <msink:context xmlns:msink="http://schemas.microsoft.com/ink/2010/main" type="inkWord" rotatedBoundingBox="3543,14968 4788,14771 4926,15645 3681,1584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Im</emma:literal>
                </emma:interpretation>
                <emma:interpretation id="interp2" emma:lang="en-US" emma:confidence="0">
                  <emma:literal>I'm</emma:literal>
                </emma:interpretation>
                <emma:interpretation id="interp3" emma:lang="en-US" emma:confidence="0">
                  <emma:literal>IM</emma:literal>
                </emma:interpretation>
                <emma:interpretation id="interp4" emma:lang="en-US" emma:confidence="0">
                  <emma:literal>Inn</emma:literal>
                </emma:interpretation>
              </emma:one-of>
            </emma:emma>
          </inkml:annotationXML>
          <inkml:trace contextRef="#ctx0" brushRef="#br0">17 86 80,'-11'18'38,"11"-18"-1,-7 18 2,9-3-18,-2-15-7,21-7-3,-21 7-3,41-17-1,-11 1-7,12 2 0,6-5 0,6 1 0,-4 2 0,3 4 0,-4 1 0,-5 6 0,-5 3 0,-5 4 0,-10 3 0,-4-1 0,-1 1 0,-19-5 0,30 14-12,-30-14-29,16 4-1,-16-4 1,0 0-1</inkml:trace>
          <inkml:trace contextRef="#ctx0" brushRef="#br0" timeOffset="-364.0208">-57-539 87,'0'0'35,"0"0"3,-4-18 0,4 18-22,0 0-5,0 0-2,0 0-3,0 0-2,-16-3 1,16 3-2,0 0 0,27-5-3,-27 5 0,35-9 0,-3 3 0,7-1 0,8-1 0,8-1 0,3-2 0,-1 4 0,-1-2 0,-1 4 0,-6 0 0,-6 1 0,-8 6 0,-7-2 0,-1 4 0,-8-6 0,6 5 0,-9-11-4,12 13-6,-18-23-7,17 13-22,-27 5-2,0 0 2,0 0-1</inkml:trace>
          <inkml:trace contextRef="#ctx0" brushRef="#br0" timeOffset="-793.0453">324-580 99,'0'0'38,"0"0"2,-11-22-1,11 22-26,0 0-3,0 0-2,0 0-3,0 0-2,0 0-3,-2 26 0,2-3 0,0 10 0,0 6 0,0 12 0,-1 3 0,4 4 0,-5 0 0,1-2 0,1-5 0,1-3 0,3-8 0,1-8 0,-3-6 0,0-3 0,-2-5 0,0-18 0,0 28 0,0-28 0,0 0 0,-25 10 0,25-10 0,-35-8-33,26-8-10,-3-11 1,3-4 1</inkml:trace>
          <inkml:trace contextRef="#ctx0" brushRef="#br0" timeOffset="897.0513">820-188 76,'0'0'37,"16"-17"0,-16 17 1,0 0-13,0 0-12,0 0-2,0 0-4,0 0-1,0 0-1,0 19-5,0-19 0,0 30 0,-2-7 0,4 0 0,-2 8 0,1-3 0,-2-1 0,1-3 0,-2-3 0,2-1 0,0-4 0,0-16 0,3 17 0,-3-17 0,0 0 0,2-16 0,-2 16 0,9-35 0,-4 11 0,2-6 0,0-5 0,4 5 0,1-4 0,-1 6 0,1 4 0,-12 24 0,20-32 0,-20 32 0,0 0 0,17-12 0,-17 12 0,18 10 0,-18-10 0,12 21 0,-8-5 0,-4-16 0,11 35 0,-8-15 0,-1 2 0,-4-4 0,-1-2 0,3-16 0,1 24 0,-1-24 0,0 0 0,9 18 0,-9-18 0,0 0 0,23-12 0,-23 12 0,28-28 0,-10 8 0,-2-6 0,3 5 0,-1-4 0,0 4 0,-1 4 0,-1 8 0,-16 9 0,21-2 0,-21 2 0,16 23 0,-7 0 0,0 1 0,-4 4 0,-1-1 0,-3 3 0,5-1 0,-4 0 0,-2-1 0,-2-4 0,0-3 0,0-5 0,2-16 0,-2 23 0,2-23 0,0 0-38,0-28-3,6 7-1,3-11 0</inkml:trace>
        </inkml:traceGroup>
        <inkml:traceGroup>
          <inkml:annotationXML>
            <emma:emma xmlns:emma="http://www.w3.org/2003/04/emma" version="1.0">
              <emma:interpretation id="{BA9E2A30-F24E-4D9D-A016-1FDFCD053E02}" emma:medium="tactile" emma:mode="ink">
                <msink:context xmlns:msink="http://schemas.microsoft.com/ink/2010/main" type="inkWord" rotatedBoundingBox="5366,14811 6324,14660 6441,15401 5483,15552">
                  <msink:destinationLink direction="with" ref="{00F3BAAB-2563-4A2B-B62B-DF125858FD35}"/>
                </msink:context>
              </emma:interpretation>
              <emma:one-of disjunction-type="recognition" id="oneOf1">
                <emma:interpretation id="interp5" emma:lang="en-US" emma:confidence="1">
                  <emma:literal>G</emma:literal>
                </emma:interpretation>
                <emma:interpretation id="interp6" emma:lang="en-US" emma:confidence="0">
                  <emma:literal>J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5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2302.1317">1747-673 66,'0'0'35,"-23"9"1,23-9 3,0 0-11,0 0-14,0 0-1,0 0-4,-4-16-1,22 18-1,-18-2-7,44-10 0,-12 1 0,17 0 0,6-3 0,12-4 0,9 0 0,5-2 0,5 1 0,-3-1 0,0 1 0,-8 3 0,-10-2 0,-16 9 0,-8 2 0,-11 3 0,-12 11 0,-18-9 0,7 29-14,-23-11-29,-4 5-1,-3-4 0,0-1 0</inkml:trace>
          <inkml:trace contextRef="#ctx0" brushRef="#br0" timeOffset="1786.1021">2175-669 89,'0'0'37,"-21"-12"1,21 12 0,0 0-20,-23-16-4,23 16-5,0 0-2,0 0-2,0 0-5,0 0 0,0 0 0,0 0 0,0 0 0,2 30 0,9-11 0,1 9 0,2 4 0,6 5 0,-3 6 0,4 5 0,1-1 0,-3 4 0,-8-1 0,-1 0 0,-8-6 0,-6 0 0,1-7 0,-2-3 0,-9-8 0,-4-7 0,-2-5 0,-6-8 0,1-5 0,-3-8 0,-2-1 0,-2-8 0,4 0 0,-4-9 0,15 11 0,-12-21-24,22 12-18,0-3-1,11 1 1,-1-1 0</inkml:trace>
        </inkml:traceGroup>
      </inkml:traceGroup>
    </inkml:traceGroup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30.7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C5F7B3-0324-4770-AE51-3D7021C68722}" emma:medium="tactile" emma:mode="ink">
          <msink:context xmlns:msink="http://schemas.microsoft.com/ink/2010/main" type="inkDrawing" rotatedBoundingBox="7946,10112 8513,10914 7821,11403 7254,10601" semanticType="callout" shapeName="Other">
            <msink:sourceLink direction="with" ref="{F8DB00DE-B822-44B1-A031-6105A3D46F4C}"/>
          </msink:context>
        </emma:interpretation>
      </emma:emma>
    </inkml:annotationXML>
    <inkml:trace contextRef="#ctx0" brushRef="#br0">6565-298 64,'0'0'36,"0"0"1,0 0 2,0 0-16,0 0-6,2 30-3,-13-11-4,13 24-1,-12-5-3,6 17-6,-6 3 0,2 9 0,0-1 0,2 1 0,-1-5 0,6-3 0,-1-8 0,0-3 0,4-10 0,0-6 0,-2-9 0,1-6 0,-1-17 0,0 0 0,0 0 0,0 0 0,-3-15 0,3-12 0,-4-8 0,2-9 0,2-7 0,-1-5 0,2-4 0,1-3 0,0-2 0,2 2 0,1 1 0,2 4 0,3 7 0,3 6 0,-4 8 0,-1 7 0,1 9 0,-9 21 0,0 0 0,21 9 0,-15 15 0,1 10 0,-2 2 0,2 8 0,2 6 0,2-3 0,-4 0 0,5-3 0,0-5 0,-1-2 0,-4-9 0,5-3 0,-3-10 0,-9-15 0,23 15 0,-23-15 0,23-22 0,-7-6 0,7-3 0,-2-11 0,4-4 0,0-5 0,-1-2 0,-1 2 0,-3 2 0,-3 7 0,-1 8 0,-7 10 0,-2 4 0,-7 20 0,4-17 0,-4 17 0,0 0 0,5 30 0,-3-9 0,1 3 0,2 3 0,1 6 0,1 1 0,0 3 0,0 3 0,-5 2 0,-1 2 0,5 5 0,-6 2 0,5 4 0,2-3 0,0 1 0,4-5 0,5-6 0,0-4 0,-1-11 0,5-4 0,-2-11 0,3-5 0,-21-7 0,26-12 0,-26-11 0,13 5-26,-24 1-18,-3 1-1,-11 2 2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58.2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9E0B0A-6260-4E86-BAD1-8087ED72503A}" emma:medium="tactile" emma:mode="ink">
          <msink:context xmlns:msink="http://schemas.microsoft.com/ink/2010/main" type="inkDrawing" rotatedBoundingBox="7427,14096 7499,13677 7528,13682 7456,14102" semanticType="callout" shapeName="Other">
            <msink:sourceLink direction="with" ref="{A67263B1-5B6C-4B1A-B497-06CD63E04F2E}"/>
            <msink:sourceLink direction="with" ref="{7600335A-EE66-49EE-8823-928573A3445E}"/>
          </msink:context>
        </emma:interpretation>
      </emma:emma>
    </inkml:annotationXML>
    <inkml:trace contextRef="#ctx0" brushRef="#br0">6401 3058 73,'0'0'39,"16"8"2,-18 13 0,-3 26-8,-14-14-22,11 17-2,-9-3-1,10 8-8,-4-10 0,6-3 0,3-6 0,-3-21 0,15 8-19,-10-23-22,0 0-2,18-35 2,-16-2-2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28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C2BE72-E31E-46A4-9905-EAFC295DFCC0}" emma:medium="tactile" emma:mode="ink">
          <msink:context xmlns:msink="http://schemas.microsoft.com/ink/2010/main" type="writingRegion" rotatedBoundingBox="9057,14415 10159,14415 10159,15462 9057,15462"/>
        </emma:interpretation>
      </emma:emma>
    </inkml:annotationXML>
    <inkml:traceGroup>
      <inkml:annotationXML>
        <emma:emma xmlns:emma="http://www.w3.org/2003/04/emma" version="1.0">
          <emma:interpretation id="{225F5093-F378-419F-9970-520BBE9821DE}" emma:medium="tactile" emma:mode="ink">
            <msink:context xmlns:msink="http://schemas.microsoft.com/ink/2010/main" type="paragraph" rotatedBoundingBox="9057,14415 10159,14415 10159,15462 9057,15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6A74D-0B7E-496D-84FB-D006C3B5399F}" emma:medium="tactile" emma:mode="ink">
              <msink:context xmlns:msink="http://schemas.microsoft.com/ink/2010/main" type="line" rotatedBoundingBox="9057,14415 10159,14415 10159,15462 9057,15462"/>
            </emma:interpretation>
          </emma:emma>
        </inkml:annotationXML>
        <inkml:traceGroup>
          <inkml:annotationXML>
            <emma:emma xmlns:emma="http://www.w3.org/2003/04/emma" version="1.0">
              <emma:interpretation id="{81F0A737-ABCD-4622-978D-FB1DC2DC7BB6}" emma:medium="tactile" emma:mode="ink">
                <msink:context xmlns:msink="http://schemas.microsoft.com/ink/2010/main" type="inkWord" rotatedBoundingBox="9057,14415 10159,14415 10159,15462 9057,15462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W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8027 4009 75,'0'0'36,"0"0"1,-5 28 1,-2-8-21,1 36-5,-11-5-2,11 23-2,-8-6-3,11 11 0,-4-3-2,7 1-1,-4-10 0,6-7-1,-2-11 1,2-12-2,-4-9 2,4-11-2,-2-17 0,0 0 0,-2-30 0,2-5 0,2-16 0,3-12 0,0-14 0,2-11 0,4-5 0,-2-2 0,-1 9 0,1 10 0,-2 11 0,0 14 0,-3 18 0,-2 15 0,-2 18 0,1 20 0,-1 10 0,2 17 0,0 13 0,3 10 0,2 7 0,4 6 0,3-6 0,5-6 0,1-8 0,1-16 0,0-12 0,4-15 0,-2-17 0,3-12 0,-1-15 0,5-17 0,-2-15 0,4-11 0,2-12 0,-3-2 0,-2 4 0,-5 9 0,-4 10 0,-4 12 0,-4 14 0,-12 32 0,0 0 0,18 0 0,-13 23 0,4 7 0,0 9 0,-1 10 0,0 7 0,-3 9 0,-2 7 0,3 2 0,-6 3 0,1 1 0,1-8 0,0-7 0,0-12 0,3-9 0,0-10 0,-1-11 0,-4-21 0,0 0 0,26-40-38,-19-3-3,0-9-2,1-10 1</inkml:trace>
          <inkml:trace contextRef="#ctx0" brushRef="#br0" timeOffset="406.0231">8864 3918 93,'0'0'37,"0"0"1,0 0 1,-16-2-27,0 0-2,16 2-3,-4 25-3,8-8-1,-1-1-2,6 5 1,2-1-2,10 1 1,0-9-1,4-5 1,1-7-1,3-9 1,-5-7 0,1-6-1,-6-8 1,-10-5-1,-3-4 0,-10 4 0,-7 3 0,-10 9 0,-2 11-1,-9 7-1,6 15-3,-9-1-8,15 14-26,1 10 0,3 2 0,14 6-1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04.7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B9E6EC-11E9-4AC0-ABAD-8F92EFEC6390}" emma:medium="tactile" emma:mode="ink">
          <msink:context xmlns:msink="http://schemas.microsoft.com/ink/2010/main" type="writingRegion" rotatedBoundingBox="7048,14605 7205,14605 7205,14933 7048,14933"/>
        </emma:interpretation>
      </emma:emma>
    </inkml:annotationXML>
    <inkml:traceGroup>
      <inkml:annotationXML>
        <emma:emma xmlns:emma="http://www.w3.org/2003/04/emma" version="1.0">
          <emma:interpretation id="{7262BAE2-464A-44FE-9007-A2B0650D6941}" emma:medium="tactile" emma:mode="ink">
            <msink:context xmlns:msink="http://schemas.microsoft.com/ink/2010/main" type="paragraph" rotatedBoundingBox="7048,14605 7205,14605 7205,14933 7048,14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E5F193-CB88-4A67-A5B8-B241C043302F}" emma:medium="tactile" emma:mode="ink">
              <msink:context xmlns:msink="http://schemas.microsoft.com/ink/2010/main" type="line" rotatedBoundingBox="7048,14605 7205,14605 7205,14933 7048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7600335A-EE66-49EE-8823-928573A3445E}" emma:medium="tactile" emma:mode="ink">
                <msink:context xmlns:msink="http://schemas.microsoft.com/ink/2010/main" type="inkWord" rotatedBoundingBox="7048,14605 7205,14605 7205,14933 7048,14933">
                  <msink:destinationLink direction="with" ref="{609E0B0A-6260-4E86-BAD1-8087ED72503A}"/>
                  <msink:destinationLink direction="with" ref="{AA5D1685-9D36-4AD0-9D64-137150C1273D}"/>
                </msink:context>
              </emma:interpretation>
              <emma:one-of disjunction-type="recognition" id="oneOf0">
                <emma:interpretation id="interp0" emma:lang="en-US" emma:confidence="1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6105 4002 58,'0'0'35,"0"0"0,0 0 0,0 0-15,-11-17-3,11 17-6,-16 0-2,16 0-2,-18 5-2,18-5-1,-17 9 0,17-9-2,-18 8 1,18-8-2,-18 13 1,18-13-1,0 0 0,-17 15-1,17-15 0,0 0 1,0 0-1,-7 18 0,7-18 0,10 21 1,-10-21-1,14 28 0,-3-10 1,1-1-1,4 3 2,0-1-2,-2-3 0,0 0 0,-14-16 0,16 28 0,-17-12 0,1-16 0,-18 26 0,18-26 0,-35 19 0,12-12 0,1 0 0,-2-5 0,24-2-4,-34-5-19,34 5-17,0 0-2,0 0 2,0 0-2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02.1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CB1DAB-092F-4869-9D06-F86A0EAD55AD}" emma:medium="tactile" emma:mode="ink">
          <msink:context xmlns:msink="http://schemas.microsoft.com/ink/2010/main" type="writingRegion" rotatedBoundingBox="6344,14998 10499,14998 10499,16024 6344,16024"/>
        </emma:interpretation>
      </emma:emma>
    </inkml:annotationXML>
    <inkml:traceGroup>
      <inkml:annotationXML>
        <emma:emma xmlns:emma="http://www.w3.org/2003/04/emma" version="1.0">
          <emma:interpretation id="{128E17A1-4E54-4D7D-8E5D-3AEF14CF70CA}" emma:medium="tactile" emma:mode="ink">
            <msink:context xmlns:msink="http://schemas.microsoft.com/ink/2010/main" type="paragraph" rotatedBoundingBox="6344,14998 10499,14998 10499,16024 6344,16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10146-4FB9-402E-9CA3-4C1A10610CBF}" emma:medium="tactile" emma:mode="ink">
              <msink:context xmlns:msink="http://schemas.microsoft.com/ink/2010/main" type="line" rotatedBoundingBox="6344,14998 10196,14998 10196,15481 6344,15481"/>
            </emma:interpretation>
          </emma:emma>
        </inkml:annotationXML>
        <inkml:traceGroup>
          <inkml:annotationXML>
            <emma:emma xmlns:emma="http://www.w3.org/2003/04/emma" version="1.0">
              <emma:interpretation id="{8B29899A-06DF-4561-9482-DDE21648629C}" emma:medium="tactile" emma:mode="ink">
                <msink:context xmlns:msink="http://schemas.microsoft.com/ink/2010/main" type="inkWord" rotatedBoundingBox="6344,14998 6847,14998 6847,15481 6344,15481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5 ]</emma:literal>
                </emma:interpretation>
                <emma:interpretation id="interp2" emma:lang="en-US" emma:confidence="0">
                  <emma:literal>3 ]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n ]</emma:literal>
                </emma:interpretation>
              </emma:one-of>
            </emma:emma>
          </inkml:annotationXML>
          <inkml:trace contextRef="#ctx0" brushRef="#br0">5301 4440 89,'-23'-7'37,"23"7"0,-24-14 2,15-6-27,9 20-4,0 0 0,0 0-4,16-21-1,1 21-1,6 0-1,6 2 0,6 1 0,6 3-2,8 2-5,-8-2-30,13-6-3,1-2 1,0-5-2</inkml:trace>
          <inkml:trace contextRef="#ctx0" brushRef="#br0" timeOffset="-315.0179">5677 4506 68,'0'0'36,"0"0"0,0 0 2,0 0-14,0 25-12,-15-16-1,11 14-4,-8-6-1,6 15-1,-6-4 0,5 4-2,0-4 1,7 2-4,3-8 0,6 1 0,-9-23 0,23 21 0,-5-19 0,-2-16-2,8 9-8,-15-16-29,7-6-2,-5-4 1,-6-4-1</inkml:trace>
          <inkml:trace contextRef="#ctx0" brushRef="#br0" timeOffset="-639.0364">5467 4501 59,'0'0'34,"-12"-16"0,12 16 3,-2-23-15,2 23-6,0 0-3,0 0-3,0 0-2,0 0-1,0 0-1,7 22-1,-10-7-1,3 10-4,-4 0 0,2 8 0,-5-1 0,4 4 0,-8 1 0,1 0 0,-6-2 0,-2-1 0,-1-6 0,-1-10 0,6 3 0,-5-20 0,19-1-8,-23-17-22,23 17-11,7-37-1,5 14 2,-1-2-1</inkml:trace>
        </inkml:traceGroup>
        <inkml:traceGroup>
          <inkml:annotationXML>
            <emma:emma xmlns:emma="http://www.w3.org/2003/04/emma" version="1.0">
              <emma:interpretation id="{2C32FE93-FB89-4C98-AB8B-F24E4CE30708}" emma:medium="tactile" emma:mode="ink">
                <msink:context xmlns:msink="http://schemas.microsoft.com/ink/2010/main" type="inkWord" rotatedBoundingBox="10127,15139 10196,15139 10196,15300 10127,15300"/>
              </emma:interpretation>
              <emma:one-of disjunction-type="recognition" id="oneOf1">
                <emma:interpretation id="interp5" emma:lang="en-US" emma:confidence="0">
                  <emma:literal>(</emma:literal>
                </emma:interpretation>
                <emma:interpretation id="interp6" emma:lang="en-US" emma:confidence="0">
                  <emma:literal>&lt;</emma:literal>
                </emma:interpretation>
                <emma:interpretation id="interp7" emma:lang="en-US" emma:confidence="0">
                  <emma:literal>{</emma:literal>
                </emma:interpretation>
                <emma:interpretation id="interp8" emma:lang="en-US" emma:confidence="0">
                  <emma:literal>`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7179.5546">9081 4519 104,'-23'12'36,"16"4"1,7-16-1,-23 28-34,23-28-10,16 26-24,1 1-4,-3-6 0,8 10-1</inkml:trace>
        </inkml:traceGroup>
      </inkml:traceGroup>
      <inkml:traceGroup>
        <inkml:annotationXML>
          <emma:emma xmlns:emma="http://www.w3.org/2003/04/emma" version="1.0">
            <emma:interpretation id="{B0C1EB2F-7E7F-423C-AAE3-112563CCB230}" emma:medium="tactile" emma:mode="ink">
              <msink:context xmlns:msink="http://schemas.microsoft.com/ink/2010/main" type="line" rotatedBoundingBox="7027,15413 10499,15413 10499,16024 7027,16024"/>
            </emma:interpretation>
          </emma:emma>
        </inkml:annotationXML>
        <inkml:traceGroup>
          <inkml:annotationXML>
            <emma:emma xmlns:emma="http://www.w3.org/2003/04/emma" version="1.0">
              <emma:interpretation id="{A33B774B-2E20-4FC3-81D8-0F0EE2D796B7}" emma:medium="tactile" emma:mode="ink">
                <msink:context xmlns:msink="http://schemas.microsoft.com/ink/2010/main" type="inkWord" rotatedBoundingBox="7027,15413 8651,15413 8651,16024 7027,16024"/>
              </emma:interpretation>
              <emma:one-of disjunction-type="recognition" id="oneOf2">
                <emma:interpretation id="interp10" emma:lang="en-US" emma:confidence="0">
                  <emma:literal>n+N,</emma:literal>
                </emma:interpretation>
                <emma:interpretation id="interp11" emma:lang="en-US" emma:confidence="0">
                  <emma:literal>at N,</emma:literal>
                </emma:interpretation>
                <emma:interpretation id="interp12" emma:lang="en-US" emma:confidence="0">
                  <emma:literal>At N,</emma:literal>
                </emma:interpretation>
                <emma:interpretation id="interp13" emma:lang="en-US" emma:confidence="0">
                  <emma:literal>n+N1</emma:literal>
                </emma:interpretation>
                <emma:interpretation id="interp14" emma:lang="en-US" emma:confidence="0">
                  <emma:literal>net N,</emma:literal>
                </emma:interpretation>
              </emma:one-of>
            </emma:emma>
          </inkml:annotationXML>
          <inkml:trace contextRef="#ctx0" brushRef="#br0" timeOffset="1331.0762">5956 4865 66,'0'0'36,"0"0"-1,0 0 2,0 0-19,-26 10-5,26-10-3,0 0-2,0 0-2,-2 16-1,2-16-1,0 18 0,2-2-1,-2-16 0,0 33-1,0-17-1,2 3 1,-2-1 0,0-2-2,0-16 0,7 24 0,-7-24 0,0 0 0,0 0 0,0 0 0,0 0 0,23-28 0,-9 7 0,-2-4 0,4-3 0,3 2 0,1 0 0,1 4 0,-3 7 0,-1 4 0,-17 11 0,27-2 0,-27 2 0,26 18 0,-26-18 0,28 32 0,-17-13 0,-2 2 0,1 0 0,-2 2 0,-3-2 0,0-2 0,-3-3 0,-2-16 0,-2 19 0,2-19 0,0 0-7,-14-19-18,14 19-15,-11-33-1,4 13 1,-1-2-1</inkml:trace>
          <inkml:trace contextRef="#ctx0" brushRef="#br0" timeOffset="22930.3115">6385 5025 49,'0'0'31,"0"0"3,0 0 0,0 0-12,16 9-5,4 1-6,-20-10-3,38 0-2,-13-5-2,9 1-1,3-1-1,2-2-2,-2 2-2,-6-8-2,3 15-6,-15-2-25,-3-2-1,-16 2 0,0 0-1</inkml:trace>
          <inkml:trace contextRef="#ctx0" brushRef="#br0" timeOffset="22704.2987">6548 4898 85,'0'0'36,"0"0"0,0 0 3,0 0-26,0 0-3,0 0-1,0 0-3,-14 28 0,8-12-2,8 7-1,-6-2-1,6 4 0,0-4-1,0 0 0,3-4 1,-5-17-2,7 25 0,-7-25-2,4 16 0,-4-16-2,0 0-3,0 0-5,-7 16-10,7-16-18,0 0 1,-16-14 0,16 14 1</inkml:trace>
          <inkml:trace contextRef="#ctx0" brushRef="#br0" timeOffset="23674.3541">7042 4947 97,'0'0'36,"0"0"3,9 18-2,-30-13-26,21 18-3,0-23-3,-16 41-1,9-19-2,5 8 0,-2-3 0,1-1-1,-1-7 0,1 1 0,3-20-1,-6 15 1,6-15 0,0 0-1,-7-28 1,6 6-1,1-8 0,5-7 0,0-2 0,4-1 0,0 3 0,0 5 0,-4 4 1,4 7-1,-9 21 0,0 0 1,0 0-1,0 0 1,19 23 0,-12 0-1,6 3 2,2 2-2,5 0 0,1-1 0,2-6 0,0-6 0,0-4 0,0-6 0,0-5 0,0-7 0,-6-3 0,1-10 0,-2-4 0,0-6 0,-4-3 0,1-3 0,-6 3 0,-2 1 0,-3 4 0,-2 5 0,0 6 0,0 17 0,0 0 0,0 0-5,0 0-5,0 0-17,9 21-14,-9-21 1,17 19-1,-17-19 1</inkml:trace>
          <inkml:trace contextRef="#ctx0" brushRef="#br0" timeOffset="23953.3701">7552 5092 116,'-9'24'39,"4"-6"1,5-18-1,-11 38-31,1-13-1,6 8-4,1 1 0,1-1-3,4 2-2,-4-14-3,12 15-13,-4-21-21,-6-15-2,0 0 1,0 0-2</inkml:trace>
        </inkml:traceGroup>
        <inkml:traceGroup>
          <inkml:annotationXML>
            <emma:emma xmlns:emma="http://www.w3.org/2003/04/emma" version="1.0">
              <emma:interpretation id="{018D67C4-6C30-41C5-A79D-E32079FF4194}" emma:medium="tactile" emma:mode="ink">
                <msink:context xmlns:msink="http://schemas.microsoft.com/ink/2010/main" type="inkWord" rotatedBoundingBox="10038,15450 10499,15450 10499,15929 10038,15929"/>
              </emma:interpretation>
              <emma:one-of disjunction-type="recognition" id="oneOf3">
                <emma:interpretation id="interp15" emma:lang="en-US" emma:confidence="0">
                  <emma:literal>to</emma:literal>
                </emma:interpretation>
                <emma:interpretation id="interp16" emma:lang="en-US" emma:confidence="0">
                  <emma:literal>Co</emma:literal>
                </emma:interpretation>
                <emma:interpretation id="interp17" emma:lang="en-US" emma:confidence="0">
                  <emma:literal>co</emma:literal>
                </emma:interpretation>
                <emma:interpretation id="interp18" emma:lang="en-US" emma:confidence="0">
                  <emma:literal>60</emma:literal>
                </emma:interpretation>
                <emma:interpretation id="interp19" emma:lang="en-US" emma:confidence="0">
                  <emma:literal>to,</emma:literal>
                </emma:interpretation>
              </emma:one-of>
            </emma:emma>
          </inkml:annotationXML>
          <inkml:trace contextRef="#ctx0" brushRef="#br0" timeOffset="27028.546">8991 4830 107,'0'0'38,"-9"33"2,0-12-2,-7-1-31,14 9 0,-8-2-4,8 4-1,-2-2-2,8-5 0,5-5-2,-9-19-1,35 20-4,-35-20-13,37-27-18,-10 5-1,-4-10 1,0-5 0</inkml:trace>
          <inkml:trace contextRef="#ctx0" brushRef="#br0" timeOffset="27523.5743">9278 5085 95,'-14'22'38,"0"5"1,0 1-1,0-9-27,9 18-3,-8-12-1,15 3-4,3-7-1,-5-21-1,32 17 0,-7-20-1,1-9 1,1-9-1,-1-11 0,-3-7 1,-7-5-1,-5 2 0,-8 5 1,-5 2-1,-1 7 0,-8 7-1,11 21-4,-26-14-15,26 14-18,-23 23-2,23-23 1,-12 33-1</inkml:trace>
        </inkml:traceGroup>
      </inkml:traceGroup>
    </inkml:traceGroup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52.5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23 235 33,'0'0'32,"-14"27"4,14-27-2,0 0-7,-11 15-6,11-15-5,0 0-2,0 0-4,0 0-1,7-28-1,9 16-2,-3-9-3,11 2 0,-4-4 0,6 2-3,3-2 0,2 0 0,8 0 0,0 4 0,3 0 0,2 3 0,-1 0 0,-3 7 0,1 2 0,-6 9 0,-3 3 0,-5 7 0,-10 6 0,-1 3 0,0 2 0,0 3 0,2-5 0,-3 4 0,0-2 0,0 0 0,-2-2 0,-3 2 0,-1-2 0,-5 2 0,-8-1 0,1 1 0,-6-2 0,0 0 0,0-1 0,-1-4 0,10-16 0,-16 24 0,16-24 0,-18 18 0,18-18 0,-19 10 0,19-10 0,-16 5 0,16-5 0,0 0 0,0 0-7,-11-24-35,20 6-3,-5-1 3,-4-2-2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7.6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context xml:id="ctx1">
      <inkml:inkSource xml:id="inkSrc1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48:52.903"/>
    </inkml:context>
  </inkml:definitions>
  <inkml:trace contextRef="#ctx0" brushRef="#br0">293 0 67,'0'0'36,"-18"18"1,18-18 0,-24 32-22,-1-27-3,14 20-2,-19-10 0,13 13-3,-15-5 0,7 7-3,-3-5 1,5-1-2,-2-2 0,8-5-1,-1-3-2,18-14-3</inkml:trace>
  <inkml:trace contextRef="#ctx1" brushRef="#br0">8708 8300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53.8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426 0 88,'0'0'40,"1"23"0,-1-23 2,-19 14-28,21 14-4,-2-28-2,-11 46-1,-3-18-3,2 7-2,-6-1-2,0 3 0,-5-6 0,6 1 0,-4-4 0,-1-2 0,1-3 0,4-2 0,-6-5 0,3 0 0,-3-2 0,0-2 0,-1-1 0,1-2 0,3-6 0,-3-3 0,23 0 0,-23-17 0,15-1 0,4 0 0,2-1 0,2-4 0,2 2 0,5 4 0,-3-1 0,-4 18 0,15-21 0,-15 21 0,23-16 0,-7 11 0,2 0 0,-2 1 0,-16 4 0,30 4 0,-30-4 0,26 14 0,-10 0 0,-16-14 0,27 31 0,-15-10 0,4-3 0,3 3 0,6-5 0,0-4 0,-1 2 0,1-5 0,-4-2 0,1-3 0,1 1 0,-8-9 0,5 10 0,-20-6-11,39-6-17,-22-1-15,4-2 0,-3 4 1,-18 5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54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40 0 106,'0'0'42,"-6"24"1,-2-6 0,8 14-31,-18-15-3,14 11-9,1-3 0,5-1 0,1-1 0,6-3 0,10-1 0,-19-19-41,32 14-2,-14-16-1,-18 2 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38A4B7-27C0-4AFE-BBA4-BF19E2667069}" emma:medium="tactile" emma:mode="ink">
          <msink:context xmlns:msink="http://schemas.microsoft.com/ink/2010/main" type="inkDrawing" rotatedBoundingBox="10506,18010 10521,18010 10521,18025 10506,18025" shapeName="Other"/>
        </emma:interpretation>
      </emma:emma>
    </inkml:annotationXML>
    <inkml:trace contextRef="#ctx0" brushRef="#br0">0 0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04.5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F3BAAB-2563-4A2B-B62B-DF125858FD35}" emma:medium="tactile" emma:mode="ink">
          <msink:context xmlns:msink="http://schemas.microsoft.com/ink/2010/main" type="inkDrawing" rotatedBoundingBox="6578,15966 6645,14488 6683,14490 6615,15968" semanticType="callout" shapeName="Other">
            <msink:sourceLink direction="with" ref="{71CFB74A-0003-423F-B7C3-7915A3433840}"/>
            <msink:sourceLink direction="with" ref="{BA9E2A30-F24E-4D9D-A016-1FDFCD053E02}"/>
          </msink:context>
        </emma:interpretation>
      </emma:emma>
    </inkml:annotationXML>
    <inkml:trace contextRef="#ctx0" brushRef="#br0">80 0 22,'0'0'29,"0"0"2,0 0 3,0 0-8,0 0-2,0 0-4,0 0-5,0 0-4,0 0-1,0 0-3,0 0-1,0 0-2,0 0 0,0 0-1,0 0-1,0 0 0,0 0-1,-4 16 1,4-16 0,-3 23-2,1-7 0,-2 3 0,-4 2 0,4 4 0,-5 1 0,8 4 0,-7 0 0,7 5 0,-5-2 0,6 8 0,-1-1 0,2 2 0,3 2 0,-6 2 0,2-4 0,-2 0 0,-1 1 0,-4-7 0,7 1 0,-2 0 0,-3-3 0,3-1 0,2-1 0,-5-2 0,6-4 0,1 0 0,0-1 0,-6-6 0,4-1 0,0-2 0,0-16 0,-1 28 0,1-12 0,0-16 0,-4 24 0,4-24 0,-2 25 0,2-25 0,-1 23 0,1-23 0,1 21 0,-1-21 0,6 21 0,-6-21 0,0 23 0,0-23 0,0 26 0,0-26 0,-2 26 0,-2-10 0,6 0 0,-2-16 0,-2 30 0,4-13 0,-2-1 0,0-16 0,-2 32 0,2-32 0,-1 28 0,1-28 0,0 23 0,0-23 0,0 0 0,0 21 0,0-21 0,0 0 0,0 0 0,3 16 0,-3-16 0,0 0 0,0 0 0,4 17 0,-4-17 0,0 0 0,3 30 0,-3-30-29,0 0-12,0 0-2,0 0 2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12.6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D5354C-FE7A-441B-80B3-2F8E6EEBF1E9}" emma:medium="tactile" emma:mode="ink">
          <msink:context xmlns:msink="http://schemas.microsoft.com/ink/2010/main" type="inkDrawing"/>
        </emma:interpretation>
      </emma:emma>
    </inkml:annotationXML>
    <inkml:trace contextRef="#ctx0" brushRef="#br0">37 182 71,'0'0'38,"0"0"-1,0 0 3,-5-19-20,5 19-4,0 0-3,0 0-4,0 0-1,7 18-5,-7-18-3,-4 28 0,1 0 0,1 12 0,-5 8 0,5 8 0,-3 4 0,1 5 0,-1-4 0,2-3 0,-1-7 0,6-5 0,1-11 0,1-5 0,-4-11 0,0-19 0,3 21 0,-3-21 0,0 0 0,0 0 0,4-37 0,-6 0 0,2-5 0,2-9 0,3-5 0,-1-5 0,1-3 0,-1 1 0,1 3 0,0 11 0,0 0 0,4 7 0,-3 3 0,-3 7 0,1 4 0,-1 7 0,-3 21 0,5-24 0,-5 24 0,0 0 0,0 0 0,15 21 0,-10 0 0,5 3 0,5 6 0,0 4 0,3 3 0,-4 1 0,2-1 0,2-5 0,1-1 0,-1-6 0,0-4 0,-4-5 0,-14-16 0,26 16 0,-26-16 0,25-4 0,-25 4 0,25-28 0,-17 5 0,5-5 0,-1-4 0,-3-4 0,7-8 0,0 1 0,-2 0 0,-2 0 0,1 6 0,-3 4 0,1 7 0,1 3 0,-12 23 0,9-21 0,-9 21 0,0 0 0,0 0 0,5 30 0,-1-4 0,3 11 0,-4 7 0,1 9 0,5 6 0,-1 5 0,5 2 0,-1 3 0,-3-9 0,0-1 0,1-6 0,1-7 0,3-2 0,-1-9 0,-5-9 0,1-5 0,-4-5 0,-5-16 0,0 0 0,0 0 0,0 0 0,0 0 0,0 0 0,0 0 0,0 0 0,0 0-44,0 0-1,-17 4 1,17-4 0</inkml:trace>
    <inkml:trace contextRef="#ctx0" brushRef="#br0" timeOffset="2609.1493">1013-46 37,'-9'-19'31,"9"19"2,0 0 1,-19-4-12,19 4-3,-16 2-6,16-2-2,-16 3-3,16-3-1,0 0-2,0 0 0,-23 14-1,23-14 0,0 0-1,-12 27 0,12-27-1,-7 24 0,7-24 0,0 30 0,2-12-1,3 3 1,0-2-1,6 2 0,-2-1 0,1-3 1,-10-17-2,25 27 0,-25-27 0,34 14 0,-34-14 0,33-2 0,-15-5 0,-2-5 0,1-1 0,1-1 0,-4-3 0,-5-5 0,1 1 0,-8-3 0,0 3 0,0 0 0,-4 0 0,-2 1 0,-3 3 0,-5 1 0,12 16 0,-28-18 0,12 13 0,-2 3 0,1 4 0,-1 0 0,18-2 0,-25 10-7,25-10-33,7 25-2,-7-25 1,6 30-1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8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DF1944-6D5E-4A4A-90E2-F101179F3B11}" emma:medium="tactile" emma:mode="ink">
          <msink:context xmlns:msink="http://schemas.microsoft.com/ink/2010/main" type="inkDrawing"/>
        </emma:interpretation>
      </emma:emma>
    </inkml:annotationXML>
    <inkml:trace contextRef="#ctx0" brushRef="#br0">-348 1644 72,'0'0'34,"0"0"2,0 0 1,0 0-21,0 0-3,0 0 0,0 0-3,-9 17-2,9-17-1,5 41-1,-8-12-3,8 19-3,-10 3 0,3 17 0,-2 10 0,6 13 0,0 7 0,-2 6 0,0 3 0,3 4 0,1 3 0,1-1 0,1-6 0,-5-5 0,-1-7 0,0-11 0,-3-12 0,3-10 0,-4-17 0,4-10 0,-2-12 0,2-23 0,0 0 0,0 0 0,0 0 0,-8-33 0,8 33 0,0-42-5,0 42-19,14-30-18,-18 14-2,4 16 3,-16-25-1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4:22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B6B66C-CBF6-4C48-8CD3-40064B33444F}" emma:medium="tactile" emma:mode="ink">
          <msink:context xmlns:msink="http://schemas.microsoft.com/ink/2010/main" type="inkDrawing"/>
        </emma:interpretation>
      </emma:emma>
    </inkml:annotationXML>
    <inkml:trace contextRef="#ctx0" brushRef="#br0">4578-2517 61,'16'-11'37,"-16"11"0,0 0 2,0 0-19,0 0-4,0 0-4,-18-1-3,18 1-2,-14 24-1,3-3-1,-6 0 1,2 9-6,-2 2 0,1 5 0,-2 0 0,4 1 0,0 1 0,7 1 0,-4 3 0,10-1 0,2-4 0,5-1 0,1-1 0,2-8 0,5-4 0,-2-8 0,9-5 0,-1-13 0,1 0 0,-9-15 0,11 15-11,-23 2-31,20-25-2,-20 25 2,10-23 0</inkml:trace>
    <inkml:trace contextRef="#ctx0" brushRef="#br0" timeOffset="1153.0659">4705-2171 86,'17'-17'39,"-17"17"-1,22-18 3,-19 2-26,25 21-4,-10-6-3,9 11-2,-10 1-2,4 6-3,-5 3 3,-3 1-4,-5 0 2,1 0-2,-11-3 0,2-18 0,-7 24 0,7-24 0,-26 7 0,8-9 0,-3-1 0,-4-4 0,4 5-3,-9-12-6,30 14-14,-16 4-17,16-4-3,0 0 3,7-23-2</inkml:trace>
    <inkml:trace contextRef="#ctx0" brushRef="#br0" timeOffset="853.0488">4714-2159 60,'0'0'39,"0"0"-2,0 0 4,0 0-13,0 0-13,0 0-4,-6 22-3,6-22 0,2 40-4,2-12 0,1 9-4,-3 0 0,-2 2 0,1-4 0,-1-2 0,2-3 0,0-9 0,-2-3 0,0-18 0,0 0 0,0 0-7,0 0-12,12-30-23,-12-4-1,-3-3 1,3-5 1</inkml:trace>
    <inkml:trace contextRef="#ctx0" brushRef="#br0" timeOffset="1461.0836">4994-2499 70,'18'-7'40,"-18"7"0,30 7 2,-12 22-12,-8-11-17,29 28-2,-18-6-2,11 18-9,-7 0 0,1 11 0,-8-3 0,-6 3 0,-12-4 0,-7-5 0,-12-9 0,-10-9 0,-1-9 0,-7-22 0,16 5-26,-5-18-17,-1-7-1,10 2 1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5:23.4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9E4E92-9FC6-4769-BF16-F5BF2B267DB4}" emma:medium="tactile" emma:mode="ink">
          <msink:context xmlns:msink="http://schemas.microsoft.com/ink/2010/main" type="inkDrawing"/>
        </emma:interpretation>
      </emma:emma>
    </inkml:annotationXML>
    <inkml:trace contextRef="#ctx0" brushRef="#br0">-749 443 49,'0'0'33,"0"0"1,0 0-4,-21-17-6,21 17-4,0 0-5,0 0-3,5-18-2,-5 18-2,0 0-1,0 0-1,16 4-1,-16-4-3,7 31-2,0-1 0,-7 2 0,0 7 0,0-1 0,-2 6 0,-3-2 0,-6-1 0,1-6 0,-2-7 0,-1-5 0,1-7 0,12-16 0,-20 7 0,20-7 0,-14-21-33,14 1-10,0-6 1,4-2 0,-4 3 0</inkml:trace>
    <inkml:trace contextRef="#ctx0" brushRef="#br0" timeOffset="400.0229">-523 415 56,'0'0'34,"0"0"2,0 0 0,9 16-12,-9-16-7,0 0-3,-21 18-5,22 1-1,-1-19-3,-7 35 0,-2-12-2,9 5-1,-5 0 0,2 4-1,4-2 2,-2 0-3,1-1 0,3-2 0,1-6 0,1-4 0,-5-17 0,21 20 0,-3-17 0,3-11-4,5 2-1,-8-18-5,16 15-16,-11-14-13,-13 0-3,-6-1 3,-15-3-1</inkml:trace>
    <inkml:trace contextRef="#ctx0" brushRef="#br0" timeOffset="662.0378">-1060 498 92,'-7'-16'37,"32"4"1,10-4 1,1-9-27,27 13-4,-3-13 1,16 10-4,-4-3 0,4 9-3,-12 0 0,-4 4-2,-2 9-4,-12-13-9,-2 11-25,-3-1-3,-8-2 2,-3 1-2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11E5CE-2222-42B5-AA7B-A9C06827968B}" emma:medium="tactile" emma:mode="ink">
          <msink:context xmlns:msink="http://schemas.microsoft.com/ink/2010/main" type="inkDrawing"/>
        </emma:interpretation>
      </emma:emma>
    </inkml:annotationXML>
    <inkml:trace contextRef="#ctx0" brushRef="#br0">-21 25 24,'0'0'29,"-22"2"4,22-2-2,0 0-5,0 0-6,34-10-2,-34 10-5,26-7-3,-26 7-2,52-4-1,-22 1-1,17 6-1,1-5-2,17 4 1,4-2-1,16 4 0,3-3-1,9 3 1,4-1-1,12 8-1,9-8 0,1 3 0,15-5 1,10-1-2,2-3 0,9-2 0,2-2 0,-10-4 0,-6 4 0,-11 4 0,-21-1 0,-14 6 0,-19 1 0,-13 3 0,-14 1 0,-9 0 0,-9-2 0,-8-3 0,3 13-14,-15-16-27,-15 1 0,-21-16 0,-11 4-1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57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ADB4C8-07EF-45B3-A84D-30AE8F531ECE}" emma:medium="tactile" emma:mode="ink">
          <msink:context xmlns:msink="http://schemas.microsoft.com/ink/2010/main" type="inkDrawing"/>
        </emma:interpretation>
      </emma:emma>
    </inkml:annotationXML>
    <inkml:trace contextRef="#ctx0" brushRef="#br0">59-4 88,'0'0'39,"0"0"1,-16 7 1,16-7-25,-11 21-4,11-21-2,-9 35-1,2-12-9,9 17 0,-4 6 0,6 19 0,-10 9 0,6 16 0,-7 8 0,2 14 0,3 4 0,1 2 0,2 2 0,3-8 0,1-5 0,4-5 0,0-7 0,5-12 0,-3-11 0,1-13 0,-7-15 0,0-10 0,-5-34 0,0 0 0,0 0 0,2-51 0,-4 17 0,-12-15 0,16 9-42,-16 5-1,-5 14-2,-10 7 2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6:58.2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7C05D2-73F8-4F23-8EF7-6A0633A92BB2}" emma:medium="tactile" emma:mode="ink">
          <msink:context xmlns:msink="http://schemas.microsoft.com/ink/2010/main" type="inkDrawing" rotatedBoundingBox="16702,19047 16717,19047 16717,19062 16702,19062" shapeName="Other"/>
        </emma:interpretation>
      </emma:emma>
    </inkml:annotationXML>
    <inkml:trace contextRef="#ctx0" brushRef="#br0">0 0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7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B27A67-1538-4BFD-8433-15DB1CBB5E4B}" emma:medium="tactile" emma:mode="ink">
          <msink:context xmlns:msink="http://schemas.microsoft.com/ink/2010/main" type="inkDrawing"/>
        </emma:interpretation>
      </emma:emma>
    </inkml:annotationXML>
    <inkml:trace contextRef="#ctx0" brushRef="#br0">-58-186 55,'0'0'33,"-27"0"1,27 0 0,-2 18-13,2-18-7,0 0-3,0 0-3,13 23-2,-13-23-1,8 28 0,-16-12-1,-1 7-1,-9-4 0,-5 6-1,2-4 0,-2 3-1,-3-1 1,8-4-2,0-1 2,18-18-2,-21 23 1,21-23-1,-7 16 1,7-16-2,0 0 1,0 0 0,28 10 1,-5-8-1,11 2 0,10 1 1,4 0-1,6 0-1,6 6-4,-7-9-12,0 6-21,-2 6-2,-17-1 1,-13 3-1</inkml:trace>
    <inkml:trace contextRef="#ctx0" brushRef="#br0" timeOffset="-11479.6565">-276 1092 100,'0'0'35,"-17"16"1,17-16-2,-2 24-30,2-24-5,0 0-9,0 0-22,26 18-3,-26-18 1,22 3-3</inkml:trace>
    <inkml:trace contextRef="#ctx0" brushRef="#br0" timeOffset="-10891.623">23 1572 62,'0'0'37,"0"0"-1,0 0 2,-21 0-16,5-6-8,16 6-2,-13 16-3,15 2-1,-2-18-2,-16 35-1,13-16-1,4 2-2,5-3-2,-6-18 0,30 28 0,-9-23 0,2-5 0,2-7 0,3-5 0,2-4 0,-13-5 0,-1-4 0,-5-4 0,-11-3 0,0 2 0,-5 5 0,-9 3 0,-6 6 0,-3 9 0,-2 7 0,6 12 0,-4 2 0,11 20-7,-17-12-28,17 5-6,10-3-2,6-8 2</inkml:trace>
    <inkml:trace contextRef="#ctx0" brushRef="#br0" timeOffset="-15921.9107">-697 1667 63,'5'-20'36,"11"11"0,-16 9 1,19-15-16,6 25-5,-25-10-5,30 14-2,-30-14-3,35 28-1,-19-14-2,3 7-1,-3-3 0,-3 3 0,-4-2 0,-2 4 0,-9 0 0,-5 5-2,-9-1 0,-4 1 0,-10-2 0,4-3 0,-4-2 0,0-5 0,7 0 0,0-16-6,23 0-33,0 0-4,5-20 2,-5 20 0</inkml:trace>
    <inkml:trace contextRef="#ctx0" brushRef="#br0" timeOffset="-16290.9318">-745 1744 73,'0'0'37,"0"0"1,0 0 1,0 0-20,0 0-5,16 21-4,-16-21-1,2 39-2,-2-15-1,10 15-3,-6 0-3,3 8 0,-7 0 0,9 1 0,-8-2 0,5-4 0,-5-2 0,-2-8 0,4-4 0,-1-12 0,-2-16 0,0 0 0,23-25 0,-25-15-8,21 8-22,-10-14-12,-2-3-1,-3 2 2,-6 5-1</inkml:trace>
    <inkml:trace contextRef="#ctx0" brushRef="#br0" timeOffset="-11690.6687">-364 1382 66,'0'0'37,"0"0"0,0 0 1,0 0-20,-5 19-5,5-19-4,0 0-2,-13 20-2,13-20-1,6 15-1,-6-15 0,9 23 0,-1-5-1,0-2 0,0 3 0,-4-2-1,5-1-1,-9-16 0,10 18-3,6-16-2,-11-23-9,18-1-26,-7-2 0,4-4-1,-6 0 1</inkml:trace>
    <inkml:trace contextRef="#ctx0" brushRef="#br0" timeOffset="-56332.222">-1405 2594 96,'10'16'37,"-10"-16"1,2 28-1,2-3-31,-3-8-1,10 10-2,-2-6-1,3 2-1,4 0 0,-16-23-4,30 28-2,-30-28-11,32-4-22,-9-1 1,-4-9 0,13-2-1</inkml:trace>
    <inkml:trace contextRef="#ctx0" brushRef="#br0" timeOffset="-56131.2105">-1013 2645 100,'-11'18'39,"-7"1"2,1 8-2,8 4-29,-18-11-3,13 11-2,-7-3-1,9-3-4,3 3-4,-7-23-7,16-5-27,2 21-2,-2-21 0,0 0-1</inkml:trace>
    <inkml:trace contextRef="#ctx0" brushRef="#br0" timeOffset="-54672.127">-1711 3874 64,'-26'-2'37,"10"5"-1,16-3 1,-16-23-11,16 23-17,12-24-2,13 12-2,-2-6-2,12 7-1,1-1 0,4 5-1,1 7-2,-4 2-3,11 19-11,-2-3-22,-11-4-1,4 8 1,-4 0-2</inkml:trace>
    <inkml:trace contextRef="#ctx0" brushRef="#br0" timeOffset="-55319.1641">-1637 3898 69,'9'-24'34,"-9"24"1,2-18 1,-9 2-21,7 16-4,0 0-1,0 0-1,0 0-2,11 18 0,-11-18-1,-2 47 0,-3-13-2,3 11 2,-7 3-6,-2 4 0,-5-2 0,2-5 0,-2-3 0,2-8 0,-5-6 0,-1-9 0,1-3 0,0-18-6,19 2-7,-29 0-28,29 0-1,-15-33 1,15 12 0</inkml:trace>
    <inkml:trace contextRef="#ctx0" brushRef="#br0" timeOffset="-54963.1436">-1435 3942 91,'0'0'36,"0"0"2,0 0-1,-20 33-25,-3-17-2,14 21-3,-10-9-2,12 13-1,2-3-1,5 5-1,1-3-1,5 0 0,-1-3 0,0-5 0,2-4-1,2-5 0,0-4 0,-9-19-1,21 21-2,-21-21-1,30-3-5,-21-20-13,9 4-17,-1-4-2,1-4 3,-2-2-2</inkml:trace>
    <inkml:trace contextRef="#ctx0" brushRef="#br0" timeOffset="-53388.0536">-856 3624 52,'5'-26'35,"-5"26"2,0 0-6,-14-21-3,14 21-8,-25 5-5,25-5-5,-33 16-3,33-16-1,-27 17-2,27-17-2,-16 16 0,16-16 0,0 0-1,0 23-1,0-23 0,16 21 0,-9-5 0,6 3 1,1 2-1,2 2 0,-2 0 0,2 0 0,-4 0 0,0 3 2,-5-1-2,-3-1 0,-6 3 0,-3 1 0,-9-4 0,-2 1 0,-4-8 0,-4-4 0,2-4 0,1-13 0,5 0-4,-5-20-22,14 6-15,7-1-1,2 1 1,-2 18-2</inkml:trace>
    <inkml:trace contextRef="#ctx0" brushRef="#br0" timeOffset="-54093.094">-1232 4594 88,'0'0'36,"-11"19"1,11-19 1,-21 13-25,26 8-3,-5-21-3,-10 24-1,10-24-1,-2 25-1,2-25-1,-2 25-1,2-25 0,2 19-1,-2-19 0,0 0 1,0 0-2,25-23 0,-10 2 0,3 0 0,0-4 0,-2 4 0,0 2 0,-1 8 0,-15 11 0,22 9 0,-22-9 0,7 35 0,-7-10 0,0 1 0,1 2 0,3-1 0,-4-5 0,3-2 0,-3-4 0,0-16 0,6 22 0,-6-22 0,0 0-7,0 0-15,16-19-19,-8 2 0,5-1 0,1-7 0</inkml:trace>
    <inkml:trace contextRef="#ctx0" brushRef="#br0" timeOffset="-57658.2978">-678-521 79,'-4'-18'37,"4"18"0,-5-17 2,-13-3-24,18 20-2,-15-14-2,15 14-3,0 0 0,-20-3-2,20 3-4,-21 9-2,21-9 0,-19 12 0,19-12 0,-15 19 0,15-19 0,0 30 0,6-14 0,4 3 0,1 4 0,0 0 0,3 2 0,-2 1 0,-1-3 0,-4 1 0,-4-1 0,-6-2 0,-3 0 0,-6-1 0,-2-3 0,-4-3 0,1-3 0,-1-4 0,2 0 0,-5-12 0,21 5-31,0 0-11,-21-4-2,21 4 1</inkml:trace>
    <inkml:trace contextRef="#ctx0" brushRef="#br0" timeOffset="-58252.3319">-982 268 63,'-17'2'35,"17"-2"1,0 0 2,0 0-17,0 0-5,0 0-4,0 0-1,-11 17-3,13 3-1,-6-5-2,8 10-2,-2-4-3,-1 5 0,1-5 0,2 1 0,-1-7 0,-3-15 0,11 23 0,-11-23 0,0 0 0,0 0 0,0 0 0,0 0 0,7-16 0,-4-1 0,3-6 0,3-3 0,3 1 0,-3-1 0,3 3 0,0 7 0,-12 16 0,22-12 0,-22 12 0,17 16 0,-10-1 0,0 6 0,-3 2 0,1 2 0,-1 1 0,-4 1 0,0-1 0,0-1 0,0-3 0,-2-1 0,0-3 0,2-18 0,2 23 0,-2-23 0,0 0-14,0 0-27,11-37-2,-10 4 2,1-6-2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58.0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A75023-6BBA-4BF7-82A2-46A598840C56}" emma:medium="tactile" emma:mode="ink">
          <msink:context xmlns:msink="http://schemas.microsoft.com/ink/2010/main" type="inkDrawing"/>
        </emma:interpretation>
      </emma:emma>
    </inkml:annotationXML>
    <inkml:trace contextRef="#ctx0" brushRef="#br0">5930 3029 97,'0'0'39,"0"0"1,0 0 0,28 7-26,-5 17-6,-7-3-1,14 7-3,-2 1 0,6 4-2,-1-3-2,1-4 0,-6-1 0,2-6 0,-5-1-3,-9-11-4,8 10-5,-24-17-27,0 0-2,20 4 0,-20-4 1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5.7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40AD5E-9675-4C11-9103-7D0BCEAE459C}" emma:medium="tactile" emma:mode="ink">
          <msink:context xmlns:msink="http://schemas.microsoft.com/ink/2010/main" type="inkDrawing"/>
        </emma:interpretation>
      </emma:emma>
    </inkml:annotationXML>
    <inkml:trace contextRef="#ctx0" brushRef="#br0">5134 119 61,'0'0'33,"0"0"2,0 0 0,19-7-17,-19 7-2,0 0-4,5-20-2,-5 20-1,0 0 0,27 11-2,-27-11-1,5 28-2,-8-5-4,3 9 0,-4-1 0,2 10 0,-8-1 0,-3 4 0,-6-5 0,1-4 0,-1-7 0,3-2 0,-2-5 0,1-7 0,17-14 0,-27 7 0,27-7-2,0 0-39,2-22-3,0 2 3,3-3-1</inkml:trace>
    <inkml:trace contextRef="#ctx0" brushRef="#br0" timeOffset="397.0227">5391 198 92,'0'0'36,"0"0"1,0 0 2,0 0-24,0 0-3,-19 5-3,14 13-2,5-18-2,-18 37-2,4-15-3,7 7 0,-4-1 0,2 0 0,4 0 0,3 0 0,2-2 0,2-1 0,-2-6 0,4-1 0,-4-18 0,12 21 0,-12-21 0,30-5 0,-7-4 0,-4-21-8,24 9-25,-11-11-7,-2-5-3,-6 0 3,-15-6-1</inkml:trace>
    <inkml:trace contextRef="#ctx0" brushRef="#br0" timeOffset="1695.097">5965-502 93,'0'0'38,"7"-15"2,-7 15-1,0 0-25,-21 8-3,21-8-3,-26 20-1,11-3-2,-6-4-5,4 8 0,-3-4 0,10 1 0,-1 1 0,7-3 0,4-16 0,6 28 0,-6-28 0,37 26 0,-11-11 0,1 2 0,-1-1 0,1 5 0,-4 2 0,-2 3 0,-7 2 0,-9 2 0,-14-2 0,-5-1 0,-7-6 0,-4-2 0,1-5 0,-3-9 0,1-1 0,-1-9 0,27 5 0,-31-20-14,31 20-27,5-19-2,-5 19 2,26-14-2</inkml:trace>
    <inkml:trace contextRef="#ctx0" brushRef="#br0" timeOffset="617.0353">5088-1 86,'-30'-5'35,"30"5"0,0 0 2,25-12-28,5 17-3,-6-7-1,12 6-1,1-4-2,1-2-6,7 9-18,-3-4-14,-12-4 1,11 4-1,-11-3 0</inkml:trace>
    <inkml:trace contextRef="#ctx0" brushRef="#br0" timeOffset="1159.0663">5662 444 95,'0'0'37,"-8"17"2,8-17-1,-21 11-24,27 10-3,-6-21-4,-6 28-1,1-12-1,5 3-2,-2-3-3,2 2 0,0-18 0,-3 17 0,3-17 0,0 0 0,12-24 0,2 4 0,0-4 0,2-3 0,2 3 0,1 1 0,-1 7 0,-2 7 0,-16 9 0,19 13 0,-17 4 0,-2 8 0,-2 1 0,2 4 0,-2-2 0,1-3 0,1-4 0,0-21 0,1 19 0,-1-19 0,0 0-15,22-24-25,-17-1-2,2-1 1,-4-4-1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23.3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6AF0CB-3261-47DF-AD66-024EFD8E2CE5}" emma:medium="tactile" emma:mode="ink">
          <msink:context xmlns:msink="http://schemas.microsoft.com/ink/2010/main" type="writingRegion" rotatedBoundingBox="15529,14024 16270,14750 15816,15214 15075,14488">
            <msink:destinationLink direction="with" ref="{907A22A5-16A8-4471-9ADC-3326908BF61F}"/>
            <msink:destinationLink direction="with" ref="{3CE496CB-688B-4F17-89A0-DDBBB816A727}"/>
          </msink:context>
        </emma:interpretation>
      </emma:emma>
    </inkml:annotationXML>
    <inkml:traceGroup>
      <inkml:annotationXML>
        <emma:emma xmlns:emma="http://www.w3.org/2003/04/emma" version="1.0">
          <emma:interpretation id="{EE39D858-5746-40FE-9632-D674E08E7DAB}" emma:medium="tactile" emma:mode="ink">
            <msink:context xmlns:msink="http://schemas.microsoft.com/ink/2010/main" type="paragraph" rotatedBoundingBox="15529,14024 16270,14750 15816,15214 15075,14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07F23-DB69-4D26-BE27-FDF883F145E1}" emma:medium="tactile" emma:mode="ink">
              <msink:context xmlns:msink="http://schemas.microsoft.com/ink/2010/main" type="line" rotatedBoundingBox="15529,14024 16270,14750 15816,15214 15075,14488"/>
            </emma:interpretation>
          </emma:emma>
        </inkml:annotationXML>
        <inkml:traceGroup>
          <inkml:annotationXML>
            <emma:emma xmlns:emma="http://www.w3.org/2003/04/emma" version="1.0">
              <emma:interpretation id="{C599680E-1A55-4ABA-9BB8-4EB45CAE6913}" emma:medium="tactile" emma:mode="ink">
                <msink:context xmlns:msink="http://schemas.microsoft.com/ink/2010/main" type="inkWord" rotatedBoundingBox="15529,14024 16270,14750 15816,15214 15075,14488"/>
              </emma:interpretation>
              <emma:one-of disjunction-type="recognition" id="oneOf0">
                <emma:interpretation id="interp0" emma:lang="en-US" emma:confidence="0">
                  <emma:literal>BK</emma:literal>
                </emma:interpretation>
                <emma:interpretation id="interp1" emma:lang="en-US" emma:confidence="1">
                  <emma:literal>B K</emma:literal>
                </emma:interpretation>
                <emma:interpretation id="interp2" emma:lang="en-US" emma:confidence="0">
                  <emma:literal>Bk</emma:literal>
                </emma:interpretation>
                <emma:interpretation id="interp3" emma:lang="en-US" emma:confidence="0">
                  <emma:literal>Bic</emma:literal>
                </emma:interpretation>
                <emma:interpretation id="interp4" emma:lang="en-US" emma:confidence="0">
                  <emma:literal>Biz</emma:literal>
                </emma:interpretation>
              </emma:one-of>
            </emma:emma>
          </inkml:annotationXML>
          <inkml:trace contextRef="#ctx0" brushRef="#br0">55 24 60,'0'0'33,"0"0"2,0 0-1,10-18-13,6 23-8,-16-5-2,0 0-4,25-8-1,-6 9-1,-3-4-1,7 3-1,-3-2-1,10 4 0,-2 0 0,2 1-1,-4 2 0,1 3-1,-6-1 1,-2 7 0,-3 0-1,-7 3 1,0-1-1,-2 2 1,-2-1-2,1 1 2,-5-1-1,-1-17 0,6 23 1,-6-23-1,-7 19 1,7-19-1,-23 16 1,5-10-1,0-1 0,-5 0 0,2 0 0,-2-1 0,4-1 0,1-1 0,18-2 0,-23 4 0,23-4 0,0 0 0,-19 3 0,19-3 0,0 0 0,0 0 1,0 0-2,0 0 2,-16 0-1,16 0 0,0 0-1,0 0 1,0 0 0,0 0-1,0 0 1,0 0 0,0 0-1,0 0 1,23 7 0,-23-7 0,21 9 0,-21-9 0,25 18 0,-8-6 0,-17-12 0,29 28 0,-15-10 0,-2 1 0,-3 0 0,-4 2 1,-3-1-1,-9-1 0,3 0 0,-6-1 1,-4-2-1,14-16 1,-32 28-1,14-14 1,18-14-1,-30 19 1,11-8-1,-2-2 1,-4-2-1,2 1 1,0-2-1,-2-3 0,4-1 1,2 0-1,-1-4 0,5 2 0,15 0 0,-22-7-1,22 7-1,0 0-1,0 0-2,-19-21-5,19 21-18,0 0-12,0 0 1,18-2 0,-18 2 0</inkml:trace>
          <inkml:trace contextRef="#ctx0" brushRef="#br0" timeOffset="-895.0511">117 80 70,'0'0'34,"0"0"2,0 0 0,-4-16-18,4 16-4,0 0-2,0 0-3,2 16-2,3 2-1,-10-3-1,3 14-1,-7 0 0,4 10-4,-6 3 0,-1 2 0,5 0 0,-4 0 0,2-4 0,6-3 0,-4-7 0,3-5 0,4-8 0,0-17 0,0 0 0,0 0 0,0 0-8,4-26-12,1 1-20,4-8-1,-4-2 1,2-7-1</inkml:trace>
          <inkml:trace contextRef="#ctx0" brushRef="#br0" timeOffset="600.0344">606 426 91,'0'0'36,"0"0"1,0 0-6,0 0-15,0 0-4,0 0-4,-13 30-1,13-30-2,-16 33-1,7-11-1,6 4 0,-8 0-1,2 2-2,2-1 0,0 1 0,2-7 0,3-5 0,2-16 0,-1 24 0,1-24 0,0 0 0,0 0-2,0 0-5,21-7-4,-28-14-17,10 5-12,-3-1 0,0 17 1,2-28 0</inkml:trace>
          <inkml:trace contextRef="#ctx0" brushRef="#br0" timeOffset="1015.0581">784 477 53,'0'0'33,"0"0"1,0 0 1,0 0-14,9 21-2,-9-21-6,-18 21-3,2-14-3,5 13-1,-10-10-3,5 4 0,-8-7-1,4 2-1,3-7 0,17-2 0,-25 3-1,25-3 1,-21 0 0,21 0-1,0 0 1,0 0-1,0 0 1,0 0-1,0 0 0,-9 16 0,9-16 0,0 0 0,18 21 0,-18-21 0,24 28 0,-8-14 0,0 4-1,0-4-3,10 9-3,-26-23-12,30 19-19,-12-8-1,0-4 0,-18-7 0</inkml:trace>
        </inkml:traceGroup>
      </inkml:traceGroup>
    </inkml:traceGroup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8:01.0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75F87C-46D8-4F55-A582-D44E03D3E6FA}" emma:medium="tactile" emma:mode="ink">
          <msink:context xmlns:msink="http://schemas.microsoft.com/ink/2010/main" type="inkDrawing" rotatedBoundingBox="23552,16165 23567,16165 23567,16180 23552,16180" shapeName="Other"/>
        </emma:interpretation>
      </emma:emma>
    </inkml:annotationXML>
    <inkml:trace contextRef="#ctx0" brushRef="#br0">5138-1880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07.8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F21C52-864F-4D9F-BF79-BE008C20C1A6}" emma:medium="tactile" emma:mode="ink">
          <msink:context xmlns:msink="http://schemas.microsoft.com/ink/2010/main" type="inkDrawing"/>
        </emma:interpretation>
      </emma:emma>
    </inkml:annotationXML>
    <inkml:trace contextRef="#ctx0" brushRef="#br0">10491 754 67,'8'-17'37,"-8"17"0,9-17 3,-5 2-21,-4 15-7,0 0-1,-6 19-1,-11-7-3,13 20-1,-12 4-2,1 14-1,-3 5-1,-2 8-2,5-1 0,4 3 0,2-7 0,2-8 0,4-8 0,3-9 0,-2-9 0,4-9 0,-2-15 0,0 0 0,0 0 0,14-25 0,-11-3 0,4-9 0,6-11 0,1-14 0,5-7 0,2-6 0,-1-4 0,1 4 0,2 6 0,-2 8 0,-1 14 0,-6 11 0,-9 14 0,-5 22 0,0 0 0,3 24 0,-3 5 0,4 11 0,-2 8 0,1 6 0,6 3 0,2 0 0,3-3 0,3-7 0,5-6 0,-3-9 0,-5-8 0,2-8 0,0-10 0,2-6 0,1-8 0,0-9 0,-3-11 0,7-9 0,4-8 0,3-6 0,2-4 0,-4 4 0,-5 3 0,-2 8 0,-3 8 0,-8 11 0,1 6 0,-11 15 0,0 0 0,0 0 0,17 20 0,-13 4 0,5 7 0,-2 8 0,-4 11 0,1 8 0,-6 6 0,4 3 0,-6-2 0,1-2 0,-1-3 0,3-2 0,-1-5 0,5-6 0,3-8 0,-1-7 0,7-4 0,-1-8 0,-2-4 0,-9-16 0,21 7 0,-16-24 0,18 15-5,-16-19-37,4 1-2,-4-3 1,-5-1 0</inkml:trace>
    <inkml:trace contextRef="#ctx0" brushRef="#br0" timeOffset="2712.1552">11806 641 79,'0'0'36,"0"0"1,0 0 2,0 0-29,-32 2-1,27 13 0,-15-8-2,13 14-2,-14-1 0,2 13-2,-6 1 0,6 11 0,-4-1-1,3 9 1,3 4-2,2 3 1,5-2 0,8-3-2,6-5 0,4-4 0,10-5 0,5-3 0,0-6 0,-4-8-4,10 0-1,-29-24-6,44 26-17,-44-26-14,19 7 2,-19-7-2,2-21 3</inkml:trace>
    <inkml:trace contextRef="#ctx0" brushRef="#br0" timeOffset="3278.1875">11924 1076 81,'0'-17'38,"0"17"0,11-15 2,-11 15-20,37-2-13,-16 2-2,14 12 0,-8-5-1,6 8-2,-1 1-1,-5 1 0,-10 2 0,-8-2 0,-11 0 0,2-17-1,-19 26 0,-1-21-3,5 2-3,-8-18-4,23 11-15,-18-8-16,4-8 2,14 16-2,-14-32 3</inkml:trace>
    <inkml:trace contextRef="#ctx0" brushRef="#br0" timeOffset="3030.1733">12023 1097 98,'0'0'39,"4"26"1,-8-4 0,-10-2-30,12 22-2,-9-5 0,11 15-4,-10-4-1,3 3-3,3-3 2,-3-5-3,5-4 0,-1-13-5,5 1-3,-18-25-16,16-2-15,-4-16-1,-5-13 1,8-8-1</inkml:trace>
    <inkml:trace contextRef="#ctx0" brushRef="#br0" timeOffset="3553.2033">12330 811 79,'4'-21'37,"-4"21"1,0 0 1,-29-3-28,33 22-1,-4-19-2,-11 36-2,4-14-3,9 7-1,0 2-2,1-4-1,10 1-3,-13-28-2,35 32-11,-10-27-22,-2-13 1,8-6 0,-6-13-1</inkml:trace>
    <inkml:trace contextRef="#ctx0" brushRef="#br0" timeOffset="3706.212">12489 573 98,'0'0'35,"-19"5"0,19-5 1,-4 22-36,9-3-8,1 2-27,-6-21 1,24 34-1,-24-34 0</inkml:trace>
    <inkml:trace contextRef="#ctx0" brushRef="#br0" timeOffset="4065.2325">12648 994 87,'0'0'37,"-30"27"1,21-8 0,6 7-27,3-26-3,-11 36-2,11-36-1,11 24-2,6-21-2,6-3 0,4-8-1,3-8 0,-4-6 1,-3-4-1,-3-6 0,-6-1 0,-9 4 0,-3 3 0,-11 8 0,-7 6-1,-3 12-1,-3 3-3,12 21-6,-11 0-24,10 0-4,9 3 0,2-3 0</inkml:trace>
    <inkml:trace contextRef="#ctx0" brushRef="#br0" timeOffset="4278.2446">12930 1405 108,'-19'29'38,"-8"5"2,-3-5-2,-3-6-33,8-1-6,2-1-3,-3-20-9,26-1-19,-20 4-7,20-4 0,-8-23 1</inkml:trace>
    <inkml:trace contextRef="#ctx0" brushRef="#br0" timeOffset="6656.3808">14088 475 102,'-22'-6'36,"22"6"2,-25 10-2,0-3-32,25-7-7,7 27-8,-2-4-25,-5-23-1,13 36 1,-10-19-2</inkml:trace>
    <inkml:trace contextRef="#ctx0" brushRef="#br0" timeOffset="5730.3278">13391 1005 94,'0'0'37,"0"0"2,0 0-9,0 0-17,0 0-3,0 0-2,16 16-3,-16-16-1,11 29-1,-1-12-1,1 8 1,1-1-1,4-2-1,0-1-1,2-6 1,1-1-1,-1-7-1,-18-7 0,30 5-4,-13-1-2,-17-20-11,0 16-21,16-19-3,-16 19 3,4-26-2</inkml:trace>
    <inkml:trace contextRef="#ctx0" brushRef="#br0" timeOffset="5979.342">13675 943 90,'0'0'39,"0"0"2,0 0-1,0 0-26,-5 28-4,-13-9-3,8 12-2,-8-2-1,2 4-2,-1-4-1,4-1-1,3-6-1,1-4-1,9 1-3,0-19-5,5 19-13,-5-19-18,0 0 0,20 0 1,-20 0 0</inkml:trace>
    <inkml:trace contextRef="#ctx0" brushRef="#br0" timeOffset="6159.3523">13695 1218 86,'0'0'37,"3"34"0,-8-18 1,5-16-26,7 36-6,-14-19 0,9 6-4,-4-3-3,2-20-3,4 38-10,-1-22-24,-3-16 2,0 0-2,0 0-1</inkml:trace>
    <inkml:trace contextRef="#ctx0" brushRef="#br0" timeOffset="6505.3721">13958 717 91,'0'0'37,"0"0"0,0 0 2,0 0-30,0 22-2,-7-6-1,7 8-1,-7 0-4,9 2 0,-4 2-2,0-11-3,9 6-5,-7-23-17,0 0-13,28-7 1,-10-14-1,1-1 1</inkml:trace>
    <inkml:trace contextRef="#ctx0" brushRef="#br0" timeOffset="6932.3965">14219 924 106,'-5'16'40,"3"3"1,-5 0 0,7-19-31,-7 27-5,0-6-2,5 3-2,-3-1-2,5-23-5,0 36-16,0-36-18,0 0-1,21 0 1,-7-16-1</inkml:trace>
    <inkml:trace contextRef="#ctx0" brushRef="#br0" timeOffset="7250.4147">14417 1309 121,'12'29'41,"-15"-10"1,1 4-1,-7 6-38,-7-3 0,0 5-3,-3-1-2,-2-18-7,21-12-27,-20 20-5,20-20 0,-17-13 0</inkml:trace>
    <inkml:trace contextRef="#ctx0" brushRef="#br0" timeOffset="7492.4286">14899 1190 112,'17'-2'38,"5"6"0,-22-4-5,30-4-54,-13 4-17,-17 0 1,32-7 0,-32 7-1</inkml:trace>
    <inkml:trace contextRef="#ctx0" brushRef="#br0" timeOffset="7626.4362">15450 1166 101,'0'0'34,"0"0"-4,-13-17-14,13 17-50,20-16-2,-4 4 0,19 9 1</inkml:trace>
    <inkml:trace contextRef="#ctx0" brushRef="#br0" timeOffset="7761.444">15723 1147 91,'0'0'35,"0"0"0,18-4 0,0-4-30,-18 8-22,17-21-18,8 19 1,-25 2-1,37-12-1</inkml:trace>
    <inkml:trace contextRef="#ctx0" brushRef="#br0" timeOffset="7941.4543">16120 1183 111,'0'0'40,"-24"26"-1,1-14 1,-18 0-34,13 5-4,5 6-6,-9-15-21,11 5-12,21-13-4,0 0 3,-3 15-3</inkml:trace>
    <inkml:trace contextRef="#ctx0" brushRef="#br0" timeOffset="8684.4967">16459 898 109,'0'0'40,"0"0"2,9 16-1,0 5-32,-9-21-2,9 41-2,-6-17-3,5 5-2,4-1 0,2 0 0,4-2 0,5-4 0,0-3 0,-2-5 0,2-2 0,-7-7 0,1 0 0,-17-5-8,27-5-10,-24-10-23,1-6-1,-2-7 0,-1-6 1</inkml:trace>
    <inkml:trace contextRef="#ctx0" brushRef="#br0" timeOffset="8954.5122">16811 819 96,'0'0'40,"17"-4"1,-17 4 0,0 0-28,0 0-3,-15 21-1,13 3-4,-12-1-5,-4 11 0,-5 1 0,0 5 0,-5 1 0,1-1 0,1-8 0,1-1 0,6-6 0,5-6 0,7-4 0,7-15 0,0 0 0,0 0 0,35 5-30,-19-12-13,1 1 0,1-3 0,1 2 0</inkml:trace>
    <inkml:trace contextRef="#ctx0" brushRef="#br0" timeOffset="93349.3393">16873 1230 49,'0'0'32,"0"0"4,0 0-1,17-11-13,-17 11-5,0 0-1,0 0-4,0 0-3,0 0-1,0 0-2,0 0-1,0 0-2,-5 25 0,1-8-1,-1 0-2,7 7 0,0-1 0,-1-1 0,-1 1 0,2-3 0,-4-3 0,2-17 0,2 25 0,-2-25 0,0 0 0,0 0-8,16-7-6,-25-12-14,9 19-14,9-26 1,-7 10-1,-2 16 4</inkml:trace>
    <inkml:trace contextRef="#ctx0" brushRef="#br0" timeOffset="93721.3606">17095 1254 61,'0'0'35,"0"0"-2,0 0 2,0 0-21,-18 19-2,-3-17-2,21-2-3,-33 13-2,33-13 0,-27 12-1,27-12-1,-19 7 0,19-7 0,0 0 0,0 0-1,-6 19-1,6-19 0,7 18 1,-7-18-2,9 20 2,-9-20-2,16 19 1,-16-19-1,25 16 0,-25-16-3,25 12 0,-25-12-5,28 14-16,-28-14-15,18 8 0,-18-8 0,0 0 0</inkml:trace>
    <inkml:trace contextRef="#ctx0" brushRef="#br0" timeOffset="11283.6454">17183 405 88,'0'0'37,"0"0"1,-17 13 2,1-11-28,17 15-4,-1-17 0,-17 35-2,10-16-2,3 5-1,-5-3-1,11 1-1,-4-3 0,2-3-1,0-16-2,13 19-1,-13-19-3,17 5-4,10 0-15,-9-14-16,-6-8 2,6-3-1,-8-10 2</inkml:trace>
    <inkml:trace contextRef="#ctx0" brushRef="#br0" timeOffset="11471.6562">17249 194 100,'0'0'39,"0"0"-2,-22-2 1,22 2-31,0 0-3,-3 16-3,3-16-6,0 22-20,0-22-14,16 28 2,-16-28-2,28 28 2</inkml:trace>
    <inkml:trace contextRef="#ctx0" brushRef="#br0" timeOffset="95157.4426">17436 589 50,'0'0'33,"0"0"2,0 0 0,0 0-12,-11-15-7,11 15-4,0 0-2,0 0-2,0 0 0,-2 19-2,2-19-2,-1 15 1,1-15-2,5 26 0,-9-10-1,8-1 0,-4-15-2,-2 30 0,2-30 0,4 20 0,-4-20 0,0 0-3,-2 18-3,2-18-5,0 0-21,23-26-9,-14 10 0,3 1 0</inkml:trace>
    <inkml:trace contextRef="#ctx0" brushRef="#br0" timeOffset="95388.4559">17538 617 57,'0'0'35,"0"0"1,0 0 0,0 0-12,0 0-9,-26 10-3,26-10-4,-18 16-2,18-16-2,-7 19 0,7-19-2,2 17-1,-2-17 0,24 17 0,-24-17-2,37 12-1,-19-13-3,9 13-6,-27-12-25,24 2-3,-24-2 0,18-9-1</inkml:trace>
    <inkml:trace contextRef="#ctx0" brushRef="#br0" timeOffset="12875.7365">18205 189 102,'0'0'39,"32"-7"2,-2 7 0,-10-2-31,20 23-2,-17-6 0,11 18-2,-4 4-6,-2 16 0,-14 11 0,-7 15 0,-16 9 0,-7 12 0,-1 2 0,-10 5 0,-13 0 0,3-1 0,-7-11 0,-6-9 0,11-15 0,0-14 0,4-13 0,9-19 0,8-3 0,-1-25-26,8-13-18,0-10-2,-3-3 1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1:30.4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FA9DA8-810E-4ADE-97CE-0A4A9CB59BAA}" emma:medium="tactile" emma:mode="ink">
          <msink:context xmlns:msink="http://schemas.microsoft.com/ink/2010/main" type="inkDrawing"/>
        </emma:interpretation>
      </emma:emma>
    </inkml:annotationXML>
    <inkml:trace contextRef="#ctx0" brushRef="#br0">1033 894 41,'-6'-20'30,"6"20"1,0 0-7,4-24-5,-4 24-1,-4-19-3,4 19-2,0 0-3,0 0-2,-7-16-1,7 16 0,0 0-1,-12 23-2,0-8 0,-1 10-2,-3-2 0,4 7-1,-2 1 0,0 4 0,3-1 0,4 1 0,2 0 0,5-2 0,0 3-1,2-5 1,1 1-1,2-6 1,1-1-1,-1-6-1,0-1 0,-5-18-2,14 24-3,-14-24-8,18-1-24,-18 1-2,27-6 2,-12 3-3</inkml:trace>
    <inkml:trace contextRef="#ctx0" brushRef="#br0" timeOffset="443.0253">1199 1214 59,'-20'8'33,"20"-8"-1,0 0 1,-7 16-19,9 0-2,-2-16-3,-11 21-1,11-21-1,-7 30-2,7-30-1,-7 33-2,2-17 0,5 0 0,-2 3-2,2-19 0,14 27-2,-14-27-1,30 7-3,-30-7-4,46-14-10,-16 7-17,-12-16 2,5 10-1,-16-15 2</inkml:trace>
    <inkml:trace contextRef="#ctx0" brushRef="#br0" timeOffset="633.0361">1336 920 89,'0'0'34,"-19"4"-1,-2 3 1,1 5-28,13 7-5,4 4-9,3 3-24,0-26-1,16 25 0,-16-25-1</inkml:trace>
    <inkml:trace contextRef="#ctx0" brushRef="#br0" timeOffset="1175.0672">1479 1379 68,'0'0'33,"-16"12"1,16-12-1,-8 30-20,-12-25-2,17 18-4,-12-7 1,15 7-4,0-23 2,4 33-4,-4-33 2,21 28-1,-21-28 0,34 7 0,-13-12-1,4 0 0,-8-6-1,3-6 1,-10-3-2,-3-1 1,-3 0-1,-9 0 1,-6 0-1,-3 3 1,-6 1-1,-1 6 0,21 11-1,-31-16-3,31 16-4,-18-7-10,18 7-18,0 0-4,19-3 3,-1 5-3</inkml:trace>
    <inkml:trace contextRef="#ctx0" brushRef="#br0" timeOffset="1752.1002">1848 1431 69,'2'22'34,"-2"-22"0,-14 15 1,0 5-21,-2-15-5,11 16-1,-11-10-2,9 15-1,-6-10-1,4 5-3,-3-4 1,3 1-1,0-2-3,9-16-5,0 0-19,-10 16-10,10-16-1,-11-16 0,4-4 1</inkml:trace>
    <inkml:trace contextRef="#ctx0" brushRef="#br0" timeOffset="1970.1127">1993 1296 53,'0'0'33,"0"0"-2,0 0 1,19-3-13,-19 3-15,18-11-29,1 16-4,-19-5-1,29-7-3</inkml:trace>
    <inkml:trace contextRef="#ctx0" brushRef="#br0" timeOffset="2128.1217">2297 1300 83,'0'0'34,"23"0"-2,-23 0-1,15-21-28,-15 21-35,18-16 1,0 16-2,-18 0-1</inkml:trace>
    <inkml:trace contextRef="#ctx0" brushRef="#br0" timeOffset="2308.132">2611 1275 69,'0'0'33,"0"0"-2,0 0 0,0 0-20,0 0-10,16-16-14,0 23-17,-16-7 1,22-1-4,-22 1 2</inkml:trace>
    <inkml:trace contextRef="#ctx0" brushRef="#br0" timeOffset="2452.1402">2738 1289 66,'0'0'32,"0"0"0,30-5 0,-30 5-17,0 0-8,21-12-16,-21 12-20,21-9-2,-21 9-1,25-2-1</inkml:trace>
    <inkml:trace contextRef="#ctx0" brushRef="#br0" timeOffset="2651.1516">3114 1373 117,'-11'22'38,"-13"-1"1,-5 5-2,-8 11-32,0-12-3,5-4-6,15 7-4,-8-20-20,25-8-10,0 0 0,0 0-1,28 0 1</inkml:trace>
    <inkml:trace contextRef="#ctx0" brushRef="#br0" timeOffset="2941.1681">3327 1256 103,'-10'19'35,"-10"-1"2,8 4-3,5 1-29,-4 0-1,13-2-2,3 0-1,-5-21-7,32 27-10,-5-24-20,-8-13 2,8-4-2,-8-18-1</inkml:trace>
    <inkml:trace contextRef="#ctx0" brushRef="#br0" timeOffset="3092.1769">3460 1024 124,'-28'10'38,"3"4"0,-2-7-3,27-7-42,0 0-31,-14 16 0,14-16 0,21 13 0</inkml:trace>
    <inkml:trace contextRef="#ctx0" brushRef="#br0" timeOffset="116647.6719">3507 1535 63,'0'0'37,"0"0"-1,-5 18 4,5-18-16,0 0-7,0 0-4,0 0-4,0 0-2,0 0-1,0 0-3,5 17-3,-5-17 0,6 27 0,-3-8 0,-3 2 0,4 4 0,-2-1 0,-1 3 0,-1-3 0,0-3 0,0-1 0,2-5 0,-2-15 0,0 23 0,0-23 0,0 0 0,0 0 0,0 0 0,0 0 0,12-31-10,6 27-18,-18 4-13,12-30-1,-12 30 1,6-28 1</inkml:trace>
    <inkml:trace contextRef="#ctx0" brushRef="#br0" timeOffset="117000.692">3691 1604 78,'0'0'34,"-16"14"2,16-14 1,-33 3-23,26 13-2,-15-12-4,22-4-1,-24 15-2,24-15-1,-18 13-2,18-13 0,0 0-1,-11 21 0,11-21 0,-1 17 0,1-17 0,-2 21 0,2-21-1,3 22 1,-3-22-1,11 17 0,-11-17 0,19 14-1,-19-14-1,27 16-2,-8 0-3,-19-16-9,23 3-20,-23-3-4,20 7 2,-20-7-1</inkml:trace>
    <inkml:trace contextRef="#ctx0" brushRef="#br0" timeOffset="19171.0965">4717 1031 70,'0'0'35,"0"0"2,0 0 1,0 0-19,-16-18-4,16 18-3,0 0-2,0 0-1,0 0-4,14 20 0,-14-20-5,21 22 0,-5-6 0,7 7 0,2 0 0,-1 7 0,-1 3 0,-3 6 0,-8-1 0,-8 12 0,-10-3 0,-8 2 0,-5-5 0,-2-2 0,-4-5 0,0-5 0,4-6 0,2-10 0,19-16 0,-27 16 0,29 3-2,-2-19-40,-16 14-2,16-14 1,-27 18-1</inkml:trace>
    <inkml:trace contextRef="#ctx0" brushRef="#br0" timeOffset="23828.3629">5638 767 35,'0'0'30,"0"0"4,0 0 0,11-17-7,-11 17-8,0 0-3,16 7-2,-16-7-4,0 0-3,0 0-2,31-11-1,-13 6-2,10 0-1,2-2-1,6-4-1,6 9-3,-10-8-3,12 19-6,-21-9-15,-2 5-10,-2 7 1,-19-12-1,2 35 3</inkml:trace>
    <inkml:trace contextRef="#ctx0" brushRef="#br0" timeOffset="24071.3768">5716 932 65,'-20'11'34,"20"-11"0,0 0 1,0 0-13,0 0-11,0 0-2,37-5-2,-37 5-1,39-7-3,-19 3-1,3 2-3,0 9-4,-23-7-20,22-3-11,-22 3-1,16 9 1,-16-9-2</inkml:trace>
    <inkml:trace contextRef="#ctx0" brushRef="#br0" timeOffset="56238.2166">5412 713 53,'0'0'33,"0"0"0,0 0-3,-12 23-6,12-23-7,-14 24-6,14-24-3,-18 20-4,18-20 0,0 0-2,-18 14 0,18-14-1,0 0 1,0 0-1,0 0 0,0 0 0,0 0 0,0 0 0,-12-16 0,12 16-1,0 0 1,0 0-1,0 0 0,-14-18 0,14 18 0,0 0 0,0 0 0,0 0 0,0 0 0,0 0 0,0 0 0,0 0 0,0 0 0,0 0 0,0 0 0,0 0 0,18-9 1,-18 9-1,0 0 0,21-15 0,-21 15 1,0 0-1,0 0 0,0 0 0,0 0-4,0 0-6,0 0-19,0 0-9,0 0 2,9 21-2</inkml:trace>
    <inkml:trace contextRef="#ctx0" brushRef="#br0" timeOffset="56741.2453">5419 1057 66,'0'0'32,"0"0"1,0 0 1,-2 20-19,2-20-6,0 0-1,0 0-2,0 0-2,0 0-2,0 0 1,0 0-2,0 0 1,0 0-1,0 0 1,0 0 1,0 0-1,0 0 0,16-15 0,-16 15 0,0 0-1,0 0 0,0 0 0,0 0 0,0 0-1,0 0 1,0 0-1,0 0 0,0 0 1,0 0 0,0 0 0,0 0 0,0 0 0,0 0 1,0 0-1,0 0 0,0 0-1,-14 16 0,14-16-2,0 0-2,0 0-5,16-14-18,-16 14-12,0 0 1,0 0 0,0 0-1</inkml:trace>
    <inkml:trace contextRef="#ctx0" brushRef="#br0" timeOffset="28558.6334">8079 521 12,'0'0'23,"0"0"3,0 0 3,0 0-9,0 0-6,0 0 1,0 0 0,0 0-1,0 0-4,6 21-5,-6-21-5,-2 27-16,7-3-14,-5-24-1,-9 44-2,-3-21 1</inkml:trace>
    <inkml:trace contextRef="#ctx0" brushRef="#br0" timeOffset="28187.6121">8044 534 58,'14'-16'34,"7"9"1,-21 7 0,0-32-17,0 32-4,-21-14 0,3 18-3,-22-13-3,-1 12-1,-13-3-3,-3 7 0,-15 0-2,1 2 1,-7-2-1,8 4-1,6-6 0,8 4 0,8-4 0,11-1 1,12-3-2,25-1 0,-16 4 0,16-4 0,20 7 0,-2 0-2,3 0 2,2 3 0,5-1 0,0 2 0,-1 1 0,1 2 0,-3 2 0,-4 1 0,0 5 0,-3 6 0,-4 7 0,-11 7 0,-8 7 0,-9 4 0,-11 3 0,-7 0 0,-6 2 0,-7-3 0,-1-6 0,2-5 0,4-5 0,6-6 0,8-7 0,5-1 0,8-4 0,8-3 0,5 1 0,5 0-1,6-1 1,3-1-1,9 1 1,3-4-1,6 0 1,5-2-1,7-6 1,4-3 1,5 1-1,0-3 0,-2 3 0,0 0 0,-7-1 1,2 1-1,-9-1 0,-3-1-1,-6 0 0,-7-8-2,4 8-4,-16-25-15,3 7-16,-6-1-2,-6-4 0,-2 0 1</inkml:trace>
    <inkml:trace contextRef="#ctx0" brushRef="#br0" timeOffset="28782.6463">7961 1359 107,'-5'27'34,"5"-27"1,-16 17-7,12 3-26,4-3-2,4-1-2,5 0-3,-9-16-6,12 21-14,-1-5-8,-11-16-2,0 0 0,14-20 2</inkml:trace>
    <inkml:trace contextRef="#ctx0" brushRef="#br0" timeOffset="29473.6858">8411 346 72,'0'0'35,"0"0"0,0 0 3,0 0-22,0 0-3,0 0-5,0 0 0,21-13-3,-21 13-1,23-7-1,-23 7-1,27-5-1,-8 3 0,2 0 0,2 2-2,-1-5-3,6 12-7,-28-7-25,26-2-4,-26 2 2,0 0-2</inkml:trace>
    <inkml:trace contextRef="#ctx0" brushRef="#br0" timeOffset="33879.9378">9105 372 54,'0'0'24,"0"0"0,0 0-1,0 0-4,5-19-4,-5 19-3,0 0-4,0 0-1,-21-11-2,21 11 0,-16-2-1,16 2 0,-25 4 0,25-4 0,-28 9-1,28-9 0,-32 12 0,32-12-1,-24 14-1,24-14 1,-18 12-1,18-12 0,0 0 0,-11 21 0,11-21 0,0 0 0,-5 18-1,5-18 1,0 0 0,-3 19-1,3-19 1,0 0-1,0 0 1,0 0-1,0 0 1,-4 16-1,4-16 0,0 0 1,0 0-1,0 0 0,0 0 0,0 0 1,11 18-1,-11-18 0,0 0 0,16 8 0,-16-8 0,17 4 1,-17-4-1,0 0 0,21 5 0,-21-5 0,0 0 0,20 2 0,-20-2 0,17-4 0,-17 4 0,23-3 0,-23 3-2,27-7-1,-27 7-2,21-9-5,-2 18-12,-19-9-17,0 0 1,20 3-1,-20-3 2</inkml:trace>
    <inkml:trace contextRef="#ctx0" brushRef="#br0" timeOffset="34137.9526">9246 460 54,'2'16'33,"5"1"1,-7-17 0,-2 18-10,2 1-16,0-19-1,-7 28-3,7-28-6,-5 19-6,5-19-15,16 15-10,-16-15-1,3-16-1,-6-7 1</inkml:trace>
    <inkml:trace contextRef="#ctx0" brushRef="#br0" timeOffset="35008.0023">9481 409 45,'0'0'33,"0"0"3,0 0-1,0 0-6,16 14-14,-16-14-3,-9 17-2,9-17-2,-16 25-3,16-25-2,-7 30 0,7-30-1,0 30-1,0-30 0,-2 23 0,2-23 0,0 0-1,0 0 1,0 0-1,0 0 1,16-4-1,-16 4 0,18-32 1,-4 11-1,2 0 0,0 0 1,-4 4-2,-12 17 1,19-23 0,-19 23 0,0 0 0,0 0 0,16 10 0,-16-10 0,-1 27 1,1-27-1,5 24 0,-5-24 0,10 21 0,-10-21 0,0 0 0,18 13 0,-18-13 0,27-11 0,-10-1 0,6-4 0,0-2 0,0 1 1,2-1-2,0 4 1,-6 4 1,-19 10-1,26 0 0,-26 0 1,0 31-1,-5-10 1,-2 6 0,4-1-1,-1 2 1,0-3-1,6-6 0,2-1-2,-4-18-4,28 17-9,-12-18-24,0-6-1,-16 7 0,23-30-1</inkml:trace>
    <inkml:trace contextRef="#ctx0" brushRef="#br0" timeOffset="34318.9629">9371 226 85,'0'0'33,"0"0"1,0 0 0,-24 9-27,24-9-10,0 0-7,0 0-14,23 5-8,-23-5-1,0 0 0,0 0-1</inkml:trace>
    <inkml:trace contextRef="#ctx0" brushRef="#br0" timeOffset="30990.7726">9089 17 16,'0'0'29,"0"0"1,9-16 4,-9 16-11,0 0-3,0 0-1,0 0-3,0 0-4,0 0-3,0 0-3,0 0 0,0 0-2,0 0 0,0 0 0,0 0-1,0 0 0,0 0 0,-5 23 0,6-4 0,-4 4 0,1 9 0,-5-1-1,2 10-2,-4-1 0,4 4 0,-3 0 0,1-2 0,-1-3 0,2-6 0,-1-5 0,4-5 0,1-7 0,2-16 0,2 19 0,-2-19 0,0 0 0,0 0 0,10-19 0,-4 0 0,-6 19-13,1-23-17,-1 23-12,6-28 0,-6 28 1,0 0 1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2:36.8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2CFD8F-B8BC-43A7-8788-8C8B4AA4FFB5}" emma:medium="tactile" emma:mode="ink">
          <msink:context xmlns:msink="http://schemas.microsoft.com/ink/2010/main" type="inkDrawing"/>
        </emma:interpretation>
      </emma:emma>
    </inkml:annotationXML>
    <inkml:trace contextRef="#ctx0" brushRef="#br0">-1432 3452 58,'11'-24'34,"-11"24"0,2-20 2,-11 3-17,9 17-3,-5-23-3,5 23-2,-11-23-2,11 23-1,-18-17-2,3 15-1,-10-5-1,5 9-2,-10-2-2,6 7 0,-10 0 0,1 5 0,-1 0 0,9 6 0,-3-1 0,3 8 0,1 0 0,3 1 0,3 4 0,7 1 0,4-1 0,0 6 0,4-3 0,1-1 0,9-1 0,-2 1 0,4-4 0,7 2 0,0-2 0,1-7 0,3-3 0,3-1 0,3-1 0,6-4 0,2-5 0,-4-1 0,0-6 0,1-6 0,7 1 0,-5-6 0,-5-1 0,-3-2 0,-6 4 0,-19 10 0,34-16 0,-39 0-14,5 16-29,-16-4-1,16 4 1,-34-5 1</inkml:trace>
    <inkml:trace contextRef="#ctx0" brushRef="#br0" timeOffset="310.0177">-1800 3604 88,'-16'-2'36,"16"2"3,0 0-1,0 0-24,-22-11-2,22 11-4,22 4-1,2 1-3,-2-5-1,11 4-1,4-3-1,6-1-2,8 6-7,-7-8-32,0-5 0,-7 2-1,-14-4 1</inkml:trace>
    <inkml:trace contextRef="#ctx0" brushRef="#br0" timeOffset="-812.0464">-2143 3336 77,'0'0'37,"0"0"0,0 0 2,0 0-22,0 0-4,0 0-3,-5 22-2,5-22-1,-13 26-2,13-26 0,-17 33-5,6-13 0,-1 2 0,-1 0 0,-1 4 0,-2-2 0,1 10 0,-5-2 0,3 4 0,-3-2 0,4-1 0,0-3 0,2-2 0,-2-3 0,4-9 0,12-16 0,-26 26 0,10-12 0,16-14 0,-34 26 0,9-15 0,2 1 0,-3-1 0,3-2 0,0-2 0,0-6 0,4-1 0,-1-5 0,4-2 0,16 7 0,-24-19 0,24 19 0,-23-30 0,14 12 0,2-1 0,3-6 0,3 4 0,1-3 0,1-1 0,-1-1 0,7 3 0,4 2 0,-2 0 0,3 5 0,2-2 0,-14 18 0,34-24 0,-13 13 0,-5 1 0,0 4 0,-16 6 0,30-8 0,-30 8 0,21 0 0,-21 0 0,16 8 0,-16-8 0,14 18 0,-14-18 0,16 21 0,-16-21 0,21 28 0,-9-10 0,-3 1 0,4 2 0,-3 2 0,1 0 0,-1 1 0,-1 1 0,2 0 0,1-4 0,0 0 0,1-2 0,1-3 0,4 1 0,-3-2 0,7-1 0,-3 0 0,4-4 0,-5 1 0,-2-1 0,1-1 0,-17-9 0,23 14 0,-23-14 0,18 7 0,-18-7 0,0 0 0,14-19 0,4 10-39,-18 9-4,10-25-2,-8 10 2</inkml:trace>
    <inkml:trace contextRef="#ctx0" brushRef="#br0" timeOffset="8219.47">-567 3394 56,'0'0'37,"0"0"-1,0 0 1,0 0-14,0 0-6,0 0-4,0 0-4,0 0-1,0 0-3,0 0 0,0 0-2,0 0 0,0 0 0,0 0-3,0 0 0,0 0 0,0 0 0,0 0 0,0 0 0,0 0 0,0 0 0,0 0 0,0 0 0,0 0 0,0 0 0,0 0 0,0 0 0,0 0 0,0 0 0,0 0 0,0 0 0,0 0 0,0 0 0,0 0 0,16-7 0,-16 7 0,0 0 0,0 0 0,0 0 0,0 0 0,0 0 0,-17 4 0,17-4 0,0 0 0,-7 19 0,7-19 0,-6 20 0,6-20 0,-5 19 0,5-19 0,-5 21 0,5-5 0,-7 1 0,1 4 0,1 8 0,-6 0 0,-1 3 0,0-4 0,-2 0 0,7-7 0,1-1 0,6-20 0,-7 19 0,7-19 0,0 0 0,0 0 0,0 0 0,0 0 0,-12 18 0,12-18 0,0 0 0,-20 15 0,20-15 0,0 0 0,0 0 0,-17 18 0,17-18 0,-21 7 0,21-7 0,-25 9 0,25-9 0,-25 14 0,6-7 0,3 2 0,16-9 0,-21 14 0,21-14 0,0 0-2,-21 3-8,21-3-9,19-3-22,-19 3-2,16-23 2,-16 23-1</inkml:trace>
    <inkml:trace contextRef="#ctx0" brushRef="#br0" timeOffset="8717.4985">-319 3551 31,'5'-18'33,"-5"18"1,0 0 2,0 0-11,0 0-4,0 0-3,0 0-4,0 0-4,0 0-3,-16 11-1,16-11-2,-14 23 0,10-2 0,-8-2-2,5 7 0,-4-1 0,-1 5 0,5 0-2,3 3 0,-3-1 0,2-4 0,1-2 0,4-3 0,4-2 0,8-1 0,-12-20 0,30 24 0,-10-17 0,1-5 0,5-2 0,-6-9-5,8 6-2,-21-17-4,13 15-12,-17-11-18,-6-3 0,-6 3 1,-5-3 0</inkml:trace>
    <inkml:trace contextRef="#ctx0" brushRef="#br0" timeOffset="9322.5332">-794 3435 68,'0'0'37,"0"0"1,0 0 2,9 16-20,-9-16-4,0 0-4,0 0-3,0 0-2,0 0-1,0 0-4,0 0-2,0 0 0,0 0 0,30-16 0,-15 12 0,8 1 0,7-1 0,9 3 0,7-5 0,2 5 0,-1-3 0,6 2 0,0 0 0,-3 4 0,3-2 0,0 2 0,-6 0 0,-3-2 0,2 0 0,-7-2 0,0 0 0,-2-1 0,-7-1 0,-7 1 0,-4 1 0,-19 2 0,23-2 0,-23 2 0,0 0 0,0 0 0,11 18-13,-11-18-32,-14 21 0,14-21 1,-21 26-1</inkml:trace>
    <inkml:trace contextRef="#ctx0" brushRef="#br0" timeOffset="82649.7271">154 4018 33,'0'0'34,"0"0"2,8-16 2,-8 16-9,-17-12-9,17 12-3,0 0-3,0 0-4,0 0-2,0 0-2,0 0-1,2 16-2,-2-16-1,-2 25-2,0-8 0,4 8 0,-4-1 0,2 3 0,0-1 0,2 2 0,-2-3 0,5-4 0,-1-5 0,-4-16 0,1 19 0,-1-19 0,0 0 0,0 0 0,13-32 0,-10 8 0,1-4 0,1-4 0,6 0 0,-4 2 0,2 6 0,-1 3 0,-1 5 0,-7 16 0,18-16 0,-18 16 0,25 2 0,-8 1 0,-1 3 0,0 3 0,0-1 0,2 6 0,-1 4 0,-1 3 0,-5 4 0,-2 3 0,-6 0 0,-3 2 0,2-2 0,0-2 0,-4-5 0,2-3 0,0-18 0,-9 24 0,9-24 0,-5 16 0,5-16 0,0 0 0,0 0-42,0 0-3,19-24 2,-3-1-2</inkml:trace>
    <inkml:trace contextRef="#ctx0" brushRef="#br0" timeOffset="21101.2069">623 2922 47,'0'0'31,"-19"-9"3,19 9 1,-14 16-17,-8-23-2,22 7-3,-31 3-4,31-3 0,-37 11-2,37-11-2,-39 17 0,25-1-1,-13-5 0,10 3-1,-1-2-1,18-12-1,-23 25 0,23-25 0,-11 16-1,11-16 1,0 0-1,18 24 0,-18-24 0,32 23 0,-11-9 0,5 5 1,-3-1-1,0 3 1,2 0 0,-4 0 0,-5 0 0,-2 2 1,-12-5 0,-7 1-2,-9-1 0,-1-3 0,0-2 0,-1-3 0,-7-3 0,-2-3 0,6-2 0,-3-4 0,22 2-7,-21-9-22,21 9-12,0 0-2,13-21 2,-13 21-1</inkml:trace>
    <inkml:trace contextRef="#ctx0" brushRef="#br0" timeOffset="103795.9366">-731 2753 18,'0'0'27,"0"0"2,0 0-4,0 0-3,0 0-1,0 0-4,-24-2-1,24 2-6,-9 18 0,9-1-2,-16-6-2,9 10 1,-16-3-2,10 13 0,-8 1-1,4 8-1,-12 4 0,8 9 0,-9 0-1,5 5 0,3-2-1,0 2 1,1-5-1,5 5 1,-1-6-1,6 6 1,-3 0-1,10 4 1,-6 1-2,10 6 0,2 1 0,1 4 0,2-2 0,6-2 0,5-1 0,3-3 0,10-2 0,2-6 0,3-6 0,6-4 0,8-8 0,2-3 0,4-4 0,3-6 0,-8-3 0,-3-4 0,-5-1 0,-10-8 0,1 6 0,-16-24-21,5 0-21,-3-12-2,1-9 1,4-8 1</inkml:trace>
    <inkml:trace contextRef="#ctx0" brushRef="#br0" timeOffset="104496.9767">884 2843 46,'0'0'32,"-3"-20"2,3 20-6,0 0-3,5-17-4,-5 17-5,0 0-5,21 30-2,-21-30-1,20 38-1,-11-13-2,10 15-1,-5 3-1,6 11 0,-1 7 0,-1 12-3,-2 2 0,1 9 0,-10 6 0,-1 1 0,-5 1 0,-4 1 0,-4-5 0,0 3 0,-9-7 0,-2 1 0,-3-6 0,0 0 0,0-2 0,-1-6 0,-1-10 0,2-10 0,5-5 0,-1-18 0,4-7 0,-3-23 0,16 2-23,-12-26-20,5-9-2,-5-9 1,-2-5-1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30.7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346E9B-E44E-4FED-A401-610B31F15692}" emma:medium="tactile" emma:mode="ink">
          <msink:context xmlns:msink="http://schemas.microsoft.com/ink/2010/main" type="inkDrawing" rotatedBoundingBox="7946,10112 8513,10914 7821,11403 7254,10601" semanticType="callout" shapeName="Other">
            <msink:sourceLink direction="with" ref="{6CB14279-D983-46E5-88EC-B2C8CB387B63}"/>
          </msink:context>
        </emma:interpretation>
      </emma:emma>
    </inkml:annotationXML>
    <inkml:trace contextRef="#ctx0" brushRef="#br0">6565-298 64,'0'0'36,"0"0"1,0 0 2,0 0-16,0 0-6,2 30-3,-13-11-4,13 24-1,-12-5-3,6 17-6,-6 3 0,2 9 0,0-1 0,2 1 0,-1-5 0,6-3 0,-1-8 0,0-3 0,4-10 0,0-6 0,-2-9 0,1-6 0,-1-17 0,0 0 0,0 0 0,0 0 0,-3-15 0,3-12 0,-4-8 0,2-9 0,2-7 0,-1-5 0,2-4 0,1-3 0,0-2 0,2 2 0,1 1 0,2 4 0,3 7 0,3 6 0,-4 8 0,-1 7 0,1 9 0,-9 21 0,0 0 0,21 9 0,-15 15 0,1 10 0,-2 2 0,2 8 0,2 6 0,2-3 0,-4 0 0,5-3 0,0-5 0,-1-2 0,-4-9 0,5-3 0,-3-10 0,-9-15 0,23 15 0,-23-15 0,23-22 0,-7-6 0,7-3 0,-2-11 0,4-4 0,0-5 0,-1-2 0,-1 2 0,-3 2 0,-3 7 0,-1 8 0,-7 10 0,-2 4 0,-7 20 0,4-17 0,-4 17 0,0 0 0,5 30 0,-3-9 0,1 3 0,2 3 0,1 6 0,1 1 0,0 3 0,0 3 0,-5 2 0,-1 2 0,5 5 0,-6 2 0,5 4 0,2-3 0,0 1 0,4-5 0,5-6 0,0-4 0,-1-11 0,5-4 0,-2-11 0,3-5 0,-21-7 0,26-12 0,-26-11 0,13 5-26,-24 1-18,-3 1-1,-11 2 2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58.2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A28EBD-5A4E-4F1B-9C7E-4A23FFF06FB5}" emma:medium="tactile" emma:mode="ink">
          <msink:context xmlns:msink="http://schemas.microsoft.com/ink/2010/main" type="inkDrawing"/>
        </emma:interpretation>
      </emma:emma>
    </inkml:annotationXML>
    <inkml:trace contextRef="#ctx0" brushRef="#br0">6401 3058 73,'0'0'39,"16"8"2,-18 13 0,-3 26-8,-14-14-22,11 17-2,-9-3-1,10 8-8,-4-10 0,6-3 0,3-6 0,-3-21 0,15 8-19,-10-23-22,0 0-2,18-35 2,-16-2-2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04.7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948BC3-534C-43F3-B4D9-F0D48D8457FA}" emma:medium="tactile" emma:mode="ink">
          <msink:context xmlns:msink="http://schemas.microsoft.com/ink/2010/main" type="inkDrawing"/>
        </emma:interpretation>
      </emma:emma>
    </inkml:annotationXML>
    <inkml:trace contextRef="#ctx0" brushRef="#br0">6105 4002 58,'0'0'35,"0"0"0,0 0 0,0 0-15,-11-17-3,11 17-6,-16 0-2,16 0-2,-18 5-2,18-5-1,-17 9 0,17-9-2,-18 8 1,18-8-2,-18 13 1,18-13-1,0 0 0,-17 15-1,17-15 0,0 0 1,0 0-1,-7 18 0,7-18 0,10 21 1,-10-21-1,14 28 0,-3-10 1,1-1-1,4 3 2,0-1-2,-2-3 0,0 0 0,-14-16 0,16 28 0,-17-12 0,1-16 0,-18 26 0,18-26 0,-35 19 0,12-12 0,1 0 0,-2-5 0,24-2-4,-34-5-19,34 5-17,0 0-2,0 0 2,0 0-2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54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5A77C8-9BFE-4696-B063-34DD66841C39}" emma:medium="tactile" emma:mode="ink">
          <msink:context xmlns:msink="http://schemas.microsoft.com/ink/2010/main" type="writingRegion" rotatedBoundingBox="16391,9486 15061,10236 14668,9540 15998,8790"/>
        </emma:interpretation>
      </emma:emma>
    </inkml:annotationXML>
    <inkml:traceGroup>
      <inkml:annotationXML>
        <emma:emma xmlns:emma="http://www.w3.org/2003/04/emma" version="1.0">
          <emma:interpretation id="{4445A967-2841-4D87-90F0-D62DE954BE78}" emma:medium="tactile" emma:mode="ink">
            <msink:context xmlns:msink="http://schemas.microsoft.com/ink/2010/main" type="paragraph" rotatedBoundingBox="16391,9486 15061,10236 14668,9540 15998,8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40F9C2-5095-4DFF-9E7C-040F864E47DA}" emma:medium="tactile" emma:mode="ink">
              <msink:context xmlns:msink="http://schemas.microsoft.com/ink/2010/main" type="line" rotatedBoundingBox="16391,9486 15061,10236 14668,9540 15998,8790"/>
            </emma:interpretation>
          </emma:emma>
        </inkml:annotationXML>
        <inkml:traceGroup>
          <inkml:annotationXML>
            <emma:emma xmlns:emma="http://www.w3.org/2003/04/emma" version="1.0">
              <emma:interpretation id="{F8A7ADEC-DC79-4553-AA2D-D07FD2124574}" emma:medium="tactile" emma:mode="ink">
                <msink:context xmlns:msink="http://schemas.microsoft.com/ink/2010/main" type="inkWord" rotatedBoundingBox="16391,9486 15061,10236 14668,9540 15998,8790"/>
              </emma:interpretation>
              <emma:one-of disjunction-type="recognition" id="oneOf0">
                <emma:interpretation id="interp0" emma:lang="en-US" emma:confidence="0">
                  <emma:literal>2,</emma:literal>
                </emma:interpretation>
                <emma:interpretation id="interp1" emma:lang="en-US" emma:confidence="0">
                  <emma:literal>sit,</emma:literal>
                </emma:interpretation>
                <emma:interpretation id="interp2" emma:lang="en-US" emma:confidence="0">
                  <emma:literal>22,</emma:literal>
                </emma:interpretation>
                <emma:interpretation id="interp3" emma:lang="en-US" emma:confidence="0">
                  <emma:literal>32,</emma:literal>
                </emma:interpretation>
                <emma:interpretation id="interp4" emma:lang="en-US" emma:confidence="0">
                  <emma:literal>2.</emma:literal>
                </emma:interpretation>
              </emma:one-of>
            </emma:emma>
          </inkml:annotationXML>
          <inkml:trace contextRef="#ctx0" brushRef="#br0">40 0 106,'0'0'42,"-6"24"1,-2-6 0,8 14-31,-18-15-3,14 11-9,1-3 0,5-1 0,1-1 0,6-3 0,10-1 0,-19-19-41,32 14-2,-14-16-1,-18 2 2</inkml:trace>
          <inkml:trace contextRef="#ctx0" brushRef="#br0" timeOffset="-306.0175">-283-468 88,'0'0'40,"1"23"0,-1-23 2,-19 14-28,21 14-4,-2-28-2,-11 46-1,-3-18-3,2 7-2,-6-1-2,0 3 0,-5-6 0,6 1 0,-4-4 0,-1-2 0,1-3 0,4-2 0,-6-5 0,3 0 0,-3-2 0,0-2 0,-1-1 0,1-2 0,3-6 0,-3-3 0,23 0 0,-23-17 0,15-1 0,4 0 0,2-1 0,2-4 0,2 2 0,5 4 0,-3-1 0,-4 18 0,15-21 0,-15 21 0,23-16 0,-7 11 0,2 0 0,-2 1 0,-16 4 0,30 4 0,-30-4 0,26 14 0,-10 0 0,-16-14 0,27 31 0,-15-10 0,4-3 0,3 3 0,6-5 0,0-4 0,-1 2 0,1-5 0,-4-2 0,1-3 0,1 1 0,-8-9 0,5 10 0,-20-6-11,39-6-17,-22-1-15,4-2 0,-3 4 1,-18 5 0</inkml:trace>
          <inkml:trace contextRef="#ctx0" brushRef="#br0">-836 233 67,'0'0'36,"-18"18"1,18-18 0,-24 32-22,-1-27-3,14 20-2,-19-10 0,13 13-3,-15-5 0,7 7-3,-3-5 1,5-1-2,-2-2 0,8-5-1,-1-3-2,18-14-3</inkml:trace>
          <inkml:trace contextRef="#ctx0" brushRef="#br0" timeOffset="-1602.0916">-1422 430 33,'0'0'32,"-14"27"4,14-27-2,0 0-7,-11 15-6,11-15-5,0 0-2,0 0-4,0 0-1,7-28-1,9 16-2,-3-9-3,11 2 0,-4-4 0,6 2-3,3-2 0,2 0 0,8 0 0,0 4 0,3 0 0,2 3 0,-1 0 0,-3 7 0,1 2 0,-6 9 0,-3 3 0,-5 7 0,-10 6 0,-1 3 0,0 2 0,0 3 0,2-5 0,-3 4 0,0-2 0,0 0 0,-2-2 0,-3 2 0,-1-2 0,-5 2 0,-8-1 0,1 1 0,-6-2 0,0 0 0,0-1 0,-1-4 0,10-16 0,-16 24 0,16-24 0,-18 18 0,18-18 0,-19 10 0,19-10 0,-16 5 0,16-5 0,0 0 0,0 0-7,-11-24-35,20 6-3,-5-1 3,-4-2-2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3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FE483F-1081-41EE-A5AF-F7ECDE83C30D}" emma:medium="tactile" emma:mode="ink">
          <msink:context xmlns:msink="http://schemas.microsoft.com/ink/2010/main" type="writingRegion" rotatedBoundingBox="9215,10169 8801,13480 7875,13364 8288,10053"/>
        </emma:interpretation>
      </emma:emma>
    </inkml:annotationXML>
    <inkml:traceGroup>
      <inkml:annotationXML>
        <emma:emma xmlns:emma="http://www.w3.org/2003/04/emma" version="1.0">
          <emma:interpretation id="{3B7F8D99-5547-49AF-9F4F-6B68C3AB7D25}" emma:medium="tactile" emma:mode="ink">
            <msink:context xmlns:msink="http://schemas.microsoft.com/ink/2010/main" type="paragraph" rotatedBoundingBox="9215,10169 8801,13480 7875,13364 8288,10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9590A2-21C0-404A-8504-34281D1F0B4D}" emma:medium="tactile" emma:mode="ink">
              <msink:context xmlns:msink="http://schemas.microsoft.com/ink/2010/main" type="line" rotatedBoundingBox="9215,10169 8801,13480 7875,13364 8288,10053"/>
            </emma:interpretation>
          </emma:emma>
        </inkml:annotationXML>
        <inkml:traceGroup>
          <inkml:annotationXML>
            <emma:emma xmlns:emma="http://www.w3.org/2003/04/emma" version="1.0">
              <emma:interpretation id="{6CB14279-D983-46E5-88EC-B2C8CB387B63}" emma:medium="tactile" emma:mode="ink">
                <msink:context xmlns:msink="http://schemas.microsoft.com/ink/2010/main" type="inkWord" rotatedBoundingBox="9215,10169 8801,13480 7875,13364 8288,10053">
                  <msink:destinationLink direction="with" ref="{0A346E9B-E44E-4FED-A401-610B31F15692}"/>
                  <msink:destinationLink direction="to" ref="{269EEE90-1BE5-48D2-9539-48735823995D}"/>
                </msink:context>
              </emma:interpretation>
              <emma:one-of disjunction-type="recognition" id="oneOf0">
                <emma:interpretation id="interp0" emma:lang="en-US" emma:confidence="0">
                  <emma:literal>hi</emma:literal>
                </emma:interpretation>
                <emma:interpretation id="interp1" emma:lang="en-US" emma:confidence="0">
                  <emma:literal>It'',</emma:literal>
                </emma:interpretation>
                <emma:interpretation id="interp2" emma:lang="en-US" emma:confidence="0">
                  <emma:literal>"ini</emma:literal>
                </emma:interpretation>
                <emma:interpretation id="interp3" emma:lang="en-US" emma:confidence="0">
                  <emma:literal>lie'',</emma:literal>
                </emma:interpretation>
                <emma:interpretation id="interp4" emma:lang="en-US" emma:confidence="0">
                  <emma:literal>be'',</emma:literal>
                </emma:interpretation>
              </emma:one-of>
            </emma:emma>
          </inkml:annotationXML>
          <inkml:trace contextRef="#ctx0" brushRef="#br0">7614 1510 85,'0'0'38,"0"0"0,-16 11 1,7 10-23,-9-7-8,13 7-6,3 6-8,-6-5-30,8-22-3,8 29 2,-8-29-2</inkml:trace>
          <inkml:trace contextRef="#ctx0" brushRef="#br0" timeOffset="-188.0106">7554 1885 75,'3'-18'38,"-3"18"0,0 0 2,-31-9-23,34 25-4,-3-16-3,-16 16-3,16-16-3,-14 33 0,9-8-2,5 5 0,-2 0-1,4 1 0,0 1-1,1-7-1,6-3-1,-9-22-4,25 11-3,-18-37-13,9-1-17,3-3-3,2-12 3,2-2-2</inkml:trace>
          <inkml:trace contextRef="#ctx0" brushRef="#br0" timeOffset="311.0178">7744 2027 120,'0'0'41,"0"0"2,0 0-2,9 21-34,-9-21-4,6 26-3,-5-4 0,6 0 0,-1 7 0,-3-5 0,6 8 0,-9-32-21,-7 30-19,7-30-3,-9 19 1,9-19-1</inkml:trace>
          <inkml:trace contextRef="#ctx0" brushRef="#br0" timeOffset="-867.0495">7206 2229 72,'12'-17'38,"-12"17"1,0 0 0,0 0-14,0 0-14,0 0-1,-19 17-2,10 2-3,-12-1-1,2 8 0,-10-1-4,5 5 0,-6-2 0,5 0 0,2-2 0,5 1 0,8-4 0,3-4 0,12 0 0,-5-19-10,33 4-27,-10-6-4,0-1-1,2-3 0</inkml:trace>
          <inkml:trace contextRef="#ctx0" brushRef="#br0" timeOffset="-1149.0657">6858 2252 69,'2'-25'37,"-2"25"-1,0 0 2,-14-22-17,14 22-9,0 0-2,-5 21-2,5-21 0,5 26-2,-2-10-2,8 8 0,-2 1-2,3 5-2,1-2 0,1 7 0,0-2 0,2-1 0,1 0 0,-2-6 0,0-1 0,-15-25-3,30 28-7,-30-28-12,18-25-18,-7 6-2,-1-7 2,1 1-1</inkml:trace>
          <inkml:trace contextRef="#ctx0" brushRef="#br0" timeOffset="-618.0353">7263 2563 100,'28'-5'39,"-28"5"2,0 0-1,16 24-28,-16-24-4,-11 32-1,2-9-4,6 7-1,-4-2-1,3 2 1,2-2-4,2-5 1,6-2-3,-6-21-5,17 12-19,-17-12-12,18-28-1,-7 5 1,-4-12-2</inkml:trace>
          <inkml:trace contextRef="#ctx0" brushRef="#br0" timeOffset="-57344.2799">7390-445 70,'-6'-21'37,"6"21"0,0 0 2,-16-20-20,16 20-4,0 0-4,0 0-2,-17 7-3,17-7-1,-4 21-1,4 0-1,-3-5-3,3 5 0,3 2 0,8 0 0,5-2 0,3-5 0,6-9 0,1-9 0,3-3 0,1-9 0,-4-7 0,-5-4 0,-7-3 0,-8-4 0,-10 3 0,-5 4 0,-7 4 0,-5 9 0,-3 8 0,-5 8 0,1 6 0,2 8 0,11 8 0,-2-15-9,24 4-31,-7-15-2,12 18 1,4-16-2</inkml:trace>
          <inkml:trace contextRef="#ctx0" brushRef="#br0" timeOffset="-51390.9393">7782 714 75,'0'0'38,"0"0"0,-16 9 2,16-9-16,-4 23-12,4-23-3,-14 30-2,3-13-2,11 10-2,-3-4-2,5 1 2,-2-1-3,8 0 0,3-4 0,1-3 0,-12-16 0,32 16 0,-14-14 0,1-6 0,-1-6 0,-4-10 0,-2-3 0,-1-5 0,-8-9 0,-3-1 0,-1-3 0,-6 4 0,-2 6 0,-4 10 0,-4 10 0,-4 8 0,14 26-13,-4-4-28,-1 4 0,6 5 0,-4-4-1</inkml:trace>
          <inkml:trace contextRef="#ctx0" brushRef="#br0" timeOffset="-52065.978">7549 595 70,'0'0'35,"0"0"0,-22 2 1,22-2-21,0 0-2,-23 12-2,25 4-2,-2-16-1,-14 19-2,14-19-1,-11 26 0,4-10-1,7 4-1,-1-3-3,4 4 0,-1-3 0,7-1 0,-9-17 0,21 18 0,-3-18 0,-3-14 0,8 2-5,-8-27-8,13 2-26,-11-3-2,-4-6 0,-6 2 1</inkml:trace>
          <inkml:trace contextRef="#ctx0" brushRef="#br0" timeOffset="-51901.9686">7524 282 112,'16'-10'36,"-16"10"2,0 0-2,0 0-33,0 0-12,0 0-26,19 17-2,-19-17 0,21 18-1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39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9EEE90-1BE5-48D2-9539-48735823995D}" emma:medium="tactile" emma:mode="ink">
          <msink:context xmlns:msink="http://schemas.microsoft.com/ink/2010/main" type="inkDrawing" rotatedBoundingBox="9530,10636 11898,10520 11922,11012 9554,11128" semanticType="callout" shapeName="Other">
            <msink:sourceLink direction="to" ref="{6CB14279-D983-46E5-88EC-B2C8CB387B63}"/>
            <msink:sourceLink direction="from" ref="{33D30B04-E223-48BD-B41F-8308850E529F}"/>
          </msink:context>
        </emma:interpretation>
      </emma:emma>
    </inkml:annotationXML>
    <inkml:trace contextRef="#ctx0" brushRef="#br0">256 157 21,'-16'-5'30,"16"5"1,0 0 4,-2-19-8,2 19-5,0 0-1,21-11-7,-21 11-3,30-10-2,-30 10-2,44-7-1,-14 1-2,14 8-1,2-4-1,16 4 0,9-2-1,13 0 1,14-2-2,11 2 1,2-1 0,6-1-1,3 0 0,-6 2 1,-2-2-1,-8 2 0,-9 0 0,-1-1 1,-8-1-1,2 0 0,-6-1 1,-6 1-1,-6 0 0,-6 0 0,-15 2-1,-10 0-1,-4 6-1,-35-6-5,34 10-16,-34-10-16,0 0 0,0 0 0,-21 4 0</inkml:trace>
    <inkml:trace contextRef="#ctx0" brushRef="#br0" timeOffset="646.0369">402-1 43,'0'0'29,"-21"-2"2,-2 6-1,-5 1-16,12 11 0,-11-9-2,10 14-2,-10-10-2,8 10-1,-11-9-1,3 9-1,-6-8 0,5 4-1,-4-5-1,5 4 0,1-3-1,10 2-1,16-15 2,-5 25-2,24-13 2,15 4-2,10-5 1,10 4-1,5-2 2,8 4-1,-5-1-1,-4 7 0,-9-4 0,-12 1-4,0 11-10,-10-6-24,-13-8-3,-5 3 1,-9-20-2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25.0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7A22A5-16A8-4471-9ADC-3326908BF61F}" emma:medium="tactile" emma:mode="ink">
          <msink:context xmlns:msink="http://schemas.microsoft.com/ink/2010/main" type="inkDrawing" rotatedBoundingBox="14888,15077 16901,15053 16903,15167 14889,15190" semanticType="underline" shapeName="Other">
            <msink:sourceLink direction="with" ref="{606AF0CB-3261-47DF-AD66-024EFD8E2CE5}"/>
          </msink:context>
        </emma:interpretation>
      </emma:emma>
    </inkml:annotationXML>
    <inkml:trace contextRef="#ctx0" brushRef="#br0">28 79 53,'-19'4'33,"19"-4"0,0 0 2,-18-4-12,18 4-5,16-3-5,12 3-2,-1-11-3,24 8 0,2-9-2,25 8-1,6-5-1,22 8-1,7 1-1,14 3-2,4 2 0,8 4 0,3-2 0,-1-2 0,-3-3 0,-6-5 0,-12-4 0,-12-2 0,-18-5 0,-20 0 0,-13 1 0,-20 6 0,-14 9 0,-23-2 0,2 23-12,-31-5-28,-2 4-1,-12 1 0,-5 4 0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02.1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124A64-F882-467A-B5E7-DF659CD9D551}" emma:medium="tactile" emma:mode="ink">
          <msink:context xmlns:msink="http://schemas.microsoft.com/ink/2010/main" type="writingRegion" rotatedBoundingBox="6362,14319 17883,14617 17841,16262 6319,15964"/>
        </emma:interpretation>
      </emma:emma>
    </inkml:annotationXML>
    <inkml:traceGroup>
      <inkml:annotationXML>
        <emma:emma xmlns:emma="http://www.w3.org/2003/04/emma" version="1.0">
          <emma:interpretation id="{FAC7EA79-0B21-4C7B-A312-85AA7B648E46}" emma:medium="tactile" emma:mode="ink">
            <msink:context xmlns:msink="http://schemas.microsoft.com/ink/2010/main" type="paragraph" rotatedBoundingBox="6318,14854 10145,14405 10261,15396 6434,15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E7613B-CB68-4B92-8DC3-F636C62CC9DC}" emma:medium="tactile" emma:mode="ink">
              <msink:context xmlns:msink="http://schemas.microsoft.com/ink/2010/main" type="line" rotatedBoundingBox="6318,14854 10145,14405 10261,15396 6434,15845"/>
            </emma:interpretation>
          </emma:emma>
        </inkml:annotationXML>
        <inkml:traceGroup>
          <inkml:annotationXML>
            <emma:emma xmlns:emma="http://www.w3.org/2003/04/emma" version="1.0">
              <emma:interpretation id="{24C8F684-4BDF-499B-9004-488EF7544A46}" emma:medium="tactile" emma:mode="ink">
                <msink:context xmlns:msink="http://schemas.microsoft.com/ink/2010/main" type="inkWord" rotatedBoundingBox="6335,15000 6807,14945 6863,15429 6392,15484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Jr</emma:literal>
                </emma:interpretation>
                <emma:interpretation id="interp2" emma:lang="en-US" emma:confidence="0">
                  <emma:literal>Jr,</emma:literal>
                </emma:interpretation>
                <emma:interpretation id="interp3" emma:lang="en-US" emma:confidence="0">
                  <emma:literal>Jr.</emma:literal>
                </emma:interpretation>
                <emma:interpretation id="interp4" emma:lang="en-US" emma:confidence="0">
                  <emma:literal>To.</emma:literal>
                </emma:interpretation>
              </emma:one-of>
            </emma:emma>
          </inkml:annotationXML>
          <inkml:trace contextRef="#ctx0" brushRef="#br0">5301 4440 89,'-23'-7'37,"23"7"0,-24-14 2,15-6-27,9 20-4,0 0 0,0 0-4,16-21-1,1 21-1,6 0-1,6 2 0,6 1 0,6 3-2,8 2-5,-8-2-30,13-6-3,1-2 1,0-5-2</inkml:trace>
          <inkml:trace contextRef="#ctx0" brushRef="#br0" timeOffset="-315.0179">5677 4506 68,'0'0'36,"0"0"0,0 0 2,0 0-14,0 25-12,-15-16-1,11 14-4,-8-6-1,6 15-1,-6-4 0,5 4-2,0-4 1,7 2-4,3-8 0,6 1 0,-9-23 0,23 21 0,-5-19 0,-2-16-2,8 9-8,-15-16-29,7-6-2,-5-4 1,-6-4-1</inkml:trace>
          <inkml:trace contextRef="#ctx0" brushRef="#br0" timeOffset="-639.0364">5467 4501 59,'0'0'34,"-12"-16"0,12 16 3,-2-23-15,2 23-6,0 0-3,0 0-3,0 0-2,0 0-1,0 0-1,7 22-1,-10-7-1,3 10-4,-4 0 0,2 8 0,-5-1 0,4 4 0,-8 1 0,1 0 0,-6-2 0,-2-1 0,-1-6 0,-1-10 0,6 3 0,-5-20 0,19-1-8,-23-17-22,23 17-11,7-37-1,5 14 2,-1-2-1</inkml:trace>
        </inkml:traceGroup>
        <inkml:traceGroup>
          <inkml:annotationXML>
            <emma:emma xmlns:emma="http://www.w3.org/2003/04/emma" version="1.0">
              <emma:interpretation id="{87CD291F-51FF-49D6-B28E-FC527436174F}" emma:medium="tactile" emma:mode="ink">
                <msink:context xmlns:msink="http://schemas.microsoft.com/ink/2010/main" type="inkWord" rotatedBoundingBox="8958,14545 10145,14405 10261,15396 9075,15535"/>
              </emma:interpretation>
              <emma:one-of disjunction-type="recognition" id="oneOf1">
                <emma:interpretation id="interp5" emma:lang="en-US" emma:confidence="0">
                  <emma:literal>M:</emma:literal>
                </emma:interpretation>
                <emma:interpretation id="interp6" emma:lang="en-US" emma:confidence="0">
                  <emma:literal>M!</emma:literal>
                </emma:interpretation>
                <emma:interpretation id="interp7" emma:lang="en-US" emma:confidence="0">
                  <emma:literal>M'.</emma:literal>
                </emma:interpretation>
                <emma:interpretation id="interp8" emma:lang="en-US" emma:confidence="0">
                  <emma:literal>m:</emma:literal>
                </emma:interpretation>
                <emma:interpretation id="interp9" emma:lang="en-US" emma:confidence="0">
                  <emma:literal>M',</emma:literal>
                </emma:interpretation>
              </emma:one-of>
            </emma:emma>
          </inkml:annotationXML>
          <inkml:trace contextRef="#ctx0" brushRef="#br0" timeOffset="26261.5021">8027 4009 75,'0'0'36,"0"0"1,-5 28 1,-2-8-21,1 36-5,-11-5-2,11 23-2,-8-6-3,11 11 0,-4-3-2,7 1-1,-4-10 0,6-7-1,-2-11 1,2-12-2,-4-9 2,4-11-2,-2-17 0,0 0 0,-2-30 0,2-5 0,2-16 0,3-12 0,0-14 0,2-11 0,4-5 0,-2-2 0,-1 9 0,1 10 0,-2 11 0,0 14 0,-3 18 0,-2 15 0,-2 18 0,1 20 0,-1 10 0,2 17 0,0 13 0,3 10 0,2 7 0,4 6 0,3-6 0,5-6 0,1-8 0,1-16 0,0-12 0,4-15 0,-2-17 0,3-12 0,-1-15 0,5-17 0,-2-15 0,4-11 0,2-12 0,-3-2 0,-2 4 0,-5 9 0,-4 10 0,-4 12 0,-4 14 0,-12 32 0,0 0 0,18 0 0,-13 23 0,4 7 0,0 9 0,-1 10 0,0 7 0,-3 9 0,-2 7 0,3 2 0,-6 3 0,1 1 0,1-8 0,0-7 0,0-12 0,3-9 0,0-10 0,-1-11 0,-4-21 0,0 0 0,26-40-38,-19-3-3,0-9-2,1-10 1</inkml:trace>
          <inkml:trace contextRef="#ctx0" brushRef="#br0" timeOffset="26667.5253">8864 3918 93,'0'0'37,"0"0"1,0 0 1,-16-2-27,0 0-2,16 2-3,-4 25-3,8-8-1,-1-1-2,6 5 1,2-1-2,10 1 1,0-9-1,4-5 1,1-7-1,3-9 1,-5-7 0,1-6-1,-6-8 1,-10-5-1,-3-4 0,-10 4 0,-7 3 0,-10 9 0,-2 11-1,-9 7-1,6 15-3,-9-1-8,15 14-26,1 10 0,3 2 0,14 6-1</inkml:trace>
          <inkml:trace contextRef="#ctx0" brushRef="#br0" timeOffset="27179.5546">9081 4519 104,'-23'12'36,"16"4"1,7-16-1,-23 28-34,23-28-10,16 26-24,1 1-4,-3-6 0,8 10-1</inkml:trace>
        </inkml:traceGroup>
      </inkml:traceGroup>
    </inkml:traceGroup>
    <inkml:traceGroup>
      <inkml:annotationXML>
        <emma:emma xmlns:emma="http://www.w3.org/2003/04/emma" version="1.0">
          <emma:interpretation id="{446D0694-A3F2-4A32-AF33-494B74798002}" emma:medium="tactile" emma:mode="ink">
            <msink:context xmlns:msink="http://schemas.microsoft.com/ink/2010/main" type="paragraph" rotatedBoundingBox="7039,15028 17865,15308 17841,16262 7014,159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814184-6744-4F36-8F7E-C7A0318AB4AB}" emma:medium="tactile" emma:mode="ink">
              <msink:context xmlns:msink="http://schemas.microsoft.com/ink/2010/main" type="line" rotatedBoundingBox="7039,15028 17865,15308 17841,16262 7014,15982"/>
            </emma:interpretation>
          </emma:emma>
        </inkml:annotationXML>
        <inkml:traceGroup>
          <inkml:annotationXML>
            <emma:emma xmlns:emma="http://www.w3.org/2003/04/emma" version="1.0">
              <emma:interpretation id="{AB485DF3-7771-451E-8C68-23090F8141B6}" emma:medium="tactile" emma:mode="ink">
                <msink:context xmlns:msink="http://schemas.microsoft.com/ink/2010/main" type="inkWord" rotatedBoundingBox="7030,15375 8658,15417 8642,16024 7014,15982"/>
              </emma:interpretation>
              <emma:one-of disjunction-type="recognition" id="oneOf2">
                <emma:interpretation id="interp10" emma:lang="en-US" emma:confidence="0.5">
                  <emma:literal>non,</emma:literal>
                </emma:interpretation>
                <emma:interpretation id="interp11" emma:lang="en-US" emma:confidence="0">
                  <emma:literal>at N,</emma:literal>
                </emma:interpretation>
                <emma:interpretation id="interp12" emma:lang="en-US" emma:confidence="0">
                  <emma:literal>At N,</emma:literal>
                </emma:interpretation>
                <emma:interpretation id="interp13" emma:lang="en-US" emma:confidence="0">
                  <emma:literal>net N,</emma:literal>
                </emma:interpretation>
                <emma:interpretation id="interp14" emma:lang="en-US" emma:confidence="0">
                  <emma:literal>int N,</emma:literal>
                </emma:interpretation>
              </emma:one-of>
            </emma:emma>
          </inkml:annotationXML>
          <inkml:trace contextRef="#ctx0" brushRef="#br0" timeOffset="1331.0762">5956 4865 66,'0'0'36,"0"0"-1,0 0 2,0 0-19,-26 10-5,26-10-3,0 0-2,0 0-2,-2 16-1,2-16-1,0 18 0,2-2-1,-2-16 0,0 33-1,0-17-1,2 3 1,-2-1 0,0-2-2,0-16 0,7 24 0,-7-24 0,0 0 0,0 0 0,0 0 0,0 0 0,23-28 0,-9 7 0,-2-4 0,4-3 0,3 2 0,1 0 0,1 4 0,-3 7 0,-1 4 0,-17 11 0,27-2 0,-27 2 0,26 18 0,-26-18 0,28 32 0,-17-13 0,-2 2 0,1 0 0,-2 2 0,-3-2 0,0-2 0,-3-3 0,-2-16 0,-2 19 0,2-19 0,0 0-7,-14-19-18,14 19-15,-11-33-1,4 13 1,-1-2-1</inkml:trace>
          <inkml:trace contextRef="#ctx0" brushRef="#br0" timeOffset="22930.3115">6385 5025 49,'0'0'31,"0"0"3,0 0 0,0 0-12,16 9-5,4 1-6,-20-10-3,38 0-2,-13-5-2,9 1-1,3-1-1,2-2-2,-2 2-2,-6-8-2,3 15-6,-15-2-25,-3-2-1,-16 2 0,0 0-1</inkml:trace>
          <inkml:trace contextRef="#ctx0" brushRef="#br0" timeOffset="22704.2987">6548 4898 85,'0'0'36,"0"0"0,0 0 3,0 0-26,0 0-3,0 0-1,0 0-3,-14 28 0,8-12-2,8 7-1,-6-2-1,6 4 0,0-4-1,0 0 0,3-4 1,-5-17-2,7 25 0,-7-25-2,4 16 0,-4-16-2,0 0-3,0 0-5,-7 16-10,7-16-18,0 0 1,-16-14 0,16 14 1</inkml:trace>
          <inkml:trace contextRef="#ctx0" brushRef="#br0" timeOffset="23674.3541">7042 4947 97,'0'0'36,"0"0"3,9 18-2,-30-13-26,21 18-3,0-23-3,-16 41-1,9-19-2,5 8 0,-2-3 0,1-1-1,-1-7 0,1 1 0,3-20-1,-6 15 1,6-15 0,0 0-1,-7-28 1,6 6-1,1-8 0,5-7 0,0-2 0,4-1 0,0 3 0,0 5 0,-4 4 1,4 7-1,-9 21 0,0 0 1,0 0-1,0 0 1,19 23 0,-12 0-1,6 3 2,2 2-2,5 0 0,1-1 0,2-6 0,0-6 0,0-4 0,0-6 0,0-5 0,0-7 0,-6-3 0,1-10 0,-2-4 0,0-6 0,-4-3 0,1-3 0,-6 3 0,-2 1 0,-3 4 0,-2 5 0,0 6 0,0 17 0,0 0 0,0 0-5,0 0-5,0 0-17,9 21-14,-9-21 1,17 19-1,-17-19 1</inkml:trace>
          <inkml:trace contextRef="#ctx0" brushRef="#br0" timeOffset="23953.3701">7552 5092 116,'-9'24'39,"4"-6"1,5-18-1,-11 38-31,1-13-1,6 8-4,1 1 0,1-1-3,4 2-2,-4-14-3,12 15-13,-4-21-21,-6-15-2,0 0 1,0 0-2</inkml:trace>
        </inkml:traceGroup>
        <inkml:traceGroup>
          <inkml:annotationXML>
            <emma:emma xmlns:emma="http://www.w3.org/2003/04/emma" version="1.0">
              <emma:interpretation id="{8332A6E5-EFCE-441C-BBBE-E895F51D0F19}" emma:medium="tactile" emma:mode="ink">
                <msink:context xmlns:msink="http://schemas.microsoft.com/ink/2010/main" type="inkWord" rotatedBoundingBox="10042,15448 10505,15460 10492,15932 10030,15920"/>
              </emma:interpretation>
              <emma:one-of disjunction-type="recognition" id="oneOf3">
                <emma:interpretation id="interp15" emma:lang="en-US" emma:confidence="0">
                  <emma:literal>to</emma:literal>
                </emma:interpretation>
                <emma:interpretation id="interp16" emma:lang="en-US" emma:confidence="0">
                  <emma:literal>10</emma:literal>
                </emma:interpretation>
                <emma:interpretation id="interp17" emma:lang="en-US" emma:confidence="0">
                  <emma:literal>60</emma:literal>
                </emma:interpretation>
                <emma:interpretation id="interp18" emma:lang="en-US" emma:confidence="0">
                  <emma:literal>who</emma:literal>
                </emma:interpretation>
                <emma:interpretation id="interp19" emma:lang="en-US" emma:confidence="0">
                  <emma:literal>Co</emma:literal>
                </emma:interpretation>
              </emma:one-of>
            </emma:emma>
          </inkml:annotationXML>
          <inkml:trace contextRef="#ctx0" brushRef="#br0" timeOffset="27028.546">8991 4830 107,'0'0'38,"-9"33"2,0-12-2,-7-1-31,14 9 0,-8-2-4,8 4-1,-2-2-2,8-5 0,5-5-2,-9-19-1,35 20-4,-35-20-13,37-27-18,-10 5-1,-4-10 1,0-5 0</inkml:trace>
          <inkml:trace contextRef="#ctx0" brushRef="#br0" timeOffset="27523.5743">9278 5085 95,'-14'22'38,"0"5"1,0 1-1,0-9-27,9 18-3,-8-12-1,15 3-4,3-7-1,-5-21-1,32 17 0,-7-20-1,1-9 1,1-9-1,-1-11 0,-3-7 1,-7-5-1,-5 2 0,-8 5 1,-5 2-1,-1 7 0,-8 7-1,11 21-4,-26-14-15,26 14-18,-23 23-2,23-23 1,-12 33-1</inkml:trace>
        </inkml:traceGroup>
        <inkml:traceGroup>
          <inkml:annotationXML>
            <emma:emma xmlns:emma="http://www.w3.org/2003/04/emma" version="1.0">
              <emma:interpretation id="{926E9655-8A93-4273-AB2B-8EED7CA3B040}" emma:medium="tactile" emma:mode="ink">
                <msink:context xmlns:msink="http://schemas.microsoft.com/ink/2010/main" type="inkWord" rotatedBoundingBox="13862,15581 15594,15626 15579,16172 13848,16127"/>
              </emma:interpretation>
              <emma:one-of disjunction-type="recognition" id="oneOf4">
                <emma:interpretation id="interp20" emma:lang="en-US" emma:confidence="0">
                  <emma:literal>n+N2</emma:literal>
                </emma:interpretation>
                <emma:interpretation id="interp21" emma:lang="en-US" emma:confidence="0">
                  <emma:literal>n+Nz</emma:literal>
                </emma:interpretation>
                <emma:interpretation id="interp22" emma:lang="en-US" emma:confidence="0">
                  <emma:literal>n+Nr</emma:literal>
                </emma:interpretation>
                <emma:interpretation id="interp23" emma:lang="en-US" emma:confidence="0">
                  <emma:literal>n+N,</emma:literal>
                </emma:interpretation>
                <emma:interpretation id="interp24" emma:lang="en-US" emma:confidence="0">
                  <emma:literal>nine</emma:literal>
                </emma:interpretation>
              </emma:one-of>
            </emma:emma>
          </inkml:annotationXML>
          <inkml:trace contextRef="#ctx0" brushRef="#br0" timeOffset="137897.8873">12761 5206 76,'0'0'37,"0"0"0,0 0 2,0 0-22,0 0-4,5 28-2,-5-28-4,-5 26-2,5-26-1,-2 37-1,-3-16 0,5-1-2,0-5 1,0 1-2,0-16 0,0 0 0,23 4 0,-11-20 0,8-9 0,3-3 0,3-2 0,4-1 0,-7 4 0,-2 10 0,-21 17 0,25 1 0,-23 15 0,-6 12 0,-6 8 0,1 2 0,2 1 0,0-4 0,1-5 0,6-7 0,0-23 0,13 17 0,-13-17-6,16-14-7,1 4-27,-4-6-1,1-2 0,-2 1 0</inkml:trace>
          <inkml:trace contextRef="#ctx0" brushRef="#br0" timeOffset="138301.9105">13148 5276 79,'0'0'37,"0"0"-1,0 0 1,24 21-23,-24-21-5,37-16-3,-15 11-6,-3-9-16,4 9-20,2 5 0,-9-2 0,0 5-1</inkml:trace>
          <inkml:trace contextRef="#ctx0" brushRef="#br0" timeOffset="138138.9011">13285 5165 87,'7'20'36,"-5"-3"1,-4 6 1,-8-5-26,15 19-3,-10-11-2,8 6-4,-3-10-1,2-4-4,5 1-3,-7-19-10,4-16-22,-4 16-1,-4-24 1,-1 3-2</inkml:trace>
          <inkml:trace contextRef="#ctx0" brushRef="#br0" timeOffset="138978.9492">13660 5132 91,'0'0'39,"0"0"1,1 16 0,10 15-25,-25-11-3,17 20-2,-10-3-4,6 7-4,-7-4-2,5 1 0,-1-8 0,3-5 0,2-8 0,-1-20 0,0 0 0,0 0 0,7-28 0,-3-6 0,1-6 0,1-9 0,2-2 0,-2 1 0,-1 8 0,0 7 0,1 10 0,-6 25 0,8-15 0,-8 15 0,4 28 0,1-5 0,2 1 0,4 10 0,3-3 0,5 4 0,1 0 0,-1 1 0,1-6 0,1-4 0,-2-7 0,-1-8 0,0-11 0,-18 0 0,28-39 0,-16 0 0,1-13 0,2-8 0,0-2 0,-5 3 0,-6 8 0,-1 7 0,-3 16 0,-9 10 0,9 18 0,-17 14-7,17 11-34,-11 5-1,9 7 0,-6-2 0</inkml:trace>
          <inkml:trace contextRef="#ctx0" brushRef="#br0" timeOffset="139391.9728">14168 5338 107,'0'0'39,"0"0"2,0 0-2,0 0-29,0 0-3,19-9-2,3 11-2,-1-6 1,-2 9-4,-19-5 0,27 28 0,-27-5 0,-4 5 0,-6-1 0,-3 1 0,-3-4 0,2-2 0,0-5 0,14-17 0,-14 16 0,14-16 0,25-5 0,-2-4 0,3 2 0,6-5 0,10 13-5,-5-8-36,2 5-1,-4 2 0,-3 8 0</inkml:trace>
        </inkml:traceGroup>
        <inkml:traceGroup>
          <inkml:annotationXML>
            <emma:emma xmlns:emma="http://www.w3.org/2003/04/emma" version="1.0">
              <emma:interpretation id="{48225B5E-9635-4F6F-AA55-90F502B168A4}" emma:medium="tactile" emma:mode="ink">
                <msink:context xmlns:msink="http://schemas.microsoft.com/ink/2010/main" type="inkWord" rotatedBoundingBox="16797,15280 17865,15308 17842,16197 16774,16170"/>
              </emma:interpretation>
              <emma:one-of disjunction-type="recognition" id="oneOf5">
                <emma:interpretation id="interp25" emma:lang="en-US" emma:confidence="0">
                  <emma:literal>ions,</emma:literal>
                </emma:interpretation>
                <emma:interpretation id="interp26" emma:lang="en-US" emma:confidence="0">
                  <emma:literal>in, i,</emma:literal>
                </emma:interpretation>
                <emma:interpretation id="interp27" emma:lang="en-US" emma:confidence="0">
                  <emma:literal>ion i,</emma:literal>
                </emma:interpretation>
                <emma:interpretation id="interp28" emma:lang="en-US" emma:confidence="0">
                  <emma:literal>ionic,</emma:literal>
                </emma:interpretation>
                <emma:interpretation id="interp29" emma:lang="en-US" emma:confidence="0">
                  <emma:literal>i, i,</emma:literal>
                </emma:interpretation>
              </emma:one-of>
            </emma:emma>
          </inkml:annotationXML>
          <inkml:trace contextRef="#ctx0" brushRef="#br0" timeOffset="142912.1742">15774 4972 99,'0'0'38,"0"0"1,0 0-1,-14 30-26,-3-16-2,8 16-4,-7-4-2,5 9-1,-1-1-1,8-1-1,-3-3-1,14-7 0,-1-6-2,-6-17-1,35 14-6,-35-14-26,35-28-5,-15 4 0,3-8 0</inkml:trace>
          <inkml:trace contextRef="#ctx0" brushRef="#br0" timeOffset="145175.3035">15857 4665 69,'0'0'36,"0"0"0,0 0 2,0 0-20,0 0-4,-5 22-4,5-22-4,-14 25-2,14-25-1,-7 21-2,7-21 0,0 0 0,-4 16-1,4-16 0,0 0 0,0 0 0,14-19 0,-14 19 0,0 0 0,11-16-2,-11 16-4,0 0-12,0 0-19,0 0-1,-7 16-1,9 1 1</inkml:trace>
          <inkml:trace contextRef="#ctx0" brushRef="#br0" timeOffset="146430.3754">16009 5190 76,'0'0'36,"-14"19"-1,14-19 2,-27 13-24,31 8-1,-4-21-3,-11 28-3,11-28-2,2 26 0,-2-26-1,18 21-1,-18-21 0,33 9 0,-11-13-2,4-4 1,1-6 0,-1-2-1,-3-3 1,-5-3-1,-11 0 0,-9 0 0,-5 5 1,-7 1-1,-6 4 0,-1 5 0,-2 9 0,-3-1-3,8 13-1,-5-7-6,21 18-12,-5-7-17,7-3 1,0-15-1,13 21 0</inkml:trace>
          <inkml:trace contextRef="#ctx0" brushRef="#br0" timeOffset="146628.3866">16295 5331 88,'-11'24'38,"-6"4"0,-8 0 1,0-5-19,2 12-12,-7-12-4,7 2-3,4-2-3,-2-18-7,21-5-15,-2 16-15,2-16 2,4-21-2,3 0 1</inkml:trace>
          <inkml:trace contextRef="#ctx0" brushRef="#br0" timeOffset="146912.403">16489 5053 78,'0'0'39,"-16"16"-2,16-16 3,-17 37-20,-1-25-10,16 18-2,-10-9-3,7 7-1,3-5-3,4 0 1,3-2-2,-5-21-2,23 24-2,-7-31-4,21 9-14,-4-16-16,1-11-1,3-6 0,-7-8-1</inkml:trace>
          <inkml:trace contextRef="#ctx0" brushRef="#br0" timeOffset="147062.4114">16553 4860 91,'-25'5'34,"25"-5"1,-25 26 0,25-26-28,-10 28-5,17-8-7,-2-3-29,-5-17 0,21 18 0,-21-18-2</inkml:trace>
          <inkml:trace contextRef="#ctx0" brushRef="#br0" timeOffset="147328.4266">16742 5250 109,'3'21'39,"1"2"2,-3 3-1,-8-5-31,13 12-2,-12-3-3,5 2-3,-3-2-1,-3-7-3,12 0-5,-5-23-21,0 0-10,0 0-2,0 0 1,0 0-1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16.3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48DCFD-A81E-4347-A4B1-6DA6405774CB}" emma:medium="tactile" emma:mode="ink">
          <msink:context xmlns:msink="http://schemas.microsoft.com/ink/2010/main" type="inkDrawing" rotatedBoundingBox="14171,12071 14246,14540 14153,14543 14078,12073" semanticType="callout" shapeName="Other">
            <msink:sourceLink direction="with" ref="{EA38135B-90F1-40CB-ADD3-92265D8C8E28}"/>
            <msink:sourceLink direction="with" ref="{B6BC6319-AA6A-4BEC-AF7B-75652E872B95}"/>
          </msink:context>
        </emma:interpretation>
      </emma:emma>
    </inkml:annotationXML>
    <inkml:trace contextRef="#ctx0" brushRef="#br0">38-4 73,'0'0'39,"0"0"1,-20 8 1,20-8-23,-3 32-7,-6-14 0,18 22-3,-14 6-1,10 17-2,-7 9-3,6 19-2,-6 6 0,2 19 0,-9 4 0,5 6 0,1 1 0,3 3 0,5-7 0,1 1 0,1-4 0,3-6 0,-3-5 0,2 2 0,0-8 0,-6-8 0,1-5 0,-2-9 0,-2-9 0,2-7 0,5-12 0,-4-10 0,2-7 0,4-10 0,-5-7 0,-4-19 0,0 0 0,16-7 0,-11-10 0,-10-18 0,8 12-6,-26-12-33,9 3-5,-11 6 2,-8 8-1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3BA82A-637C-485B-8EB7-D7489EACCA04}" emma:medium="tactile" emma:mode="ink">
          <msink:context xmlns:msink="http://schemas.microsoft.com/ink/2010/main" type="inkDrawing" rotatedBoundingBox="24628,16147 24643,16147 24643,16162 24628,16162" shapeName="Other"/>
        </emma:interpretation>
      </emma:emma>
    </inkml:annotationXML>
    <inkml:trace contextRef="#ctx0" brushRef="#br0">6214-1898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171D7D-0E4F-4F81-87AA-5FB4C5A868A9}" emma:medium="tactile" emma:mode="ink">
          <msink:context xmlns:msink="http://schemas.microsoft.com/ink/2010/main" type="inkDrawing" rotatedBoundingBox="18414,18045 18429,18045 18429,18060 18414,18060" shapeName="Other"/>
        </emma:interpretation>
      </emma:emma>
    </inkml:annotationXML>
    <inkml:trace contextRef="#ctx0" brushRef="#br0">0 0,'0'0,"0"0,0 0,0 0,0 0,0 0,0 0,0 0,0 0,0 0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4:51.3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F03592-0BF3-4245-98E7-6A284049734C}" emma:medium="tactile" emma:mode="ink">
          <msink:context xmlns:msink="http://schemas.microsoft.com/ink/2010/main" type="inkDrawing" rotatedBoundingBox="21221,17834 21236,17834 21236,17849 21221,17849" shapeName="Other"/>
        </emma:interpretation>
      </emma:emma>
    </inkml:annotationXML>
    <inkml:trace contextRef="#ctx0" brushRef="#br0">2807-211,'0'0,"0"0,0 0,0 0,0 0,0 0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8:52.9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3EF022-CEEF-427D-A246-77D35830F74A}" emma:medium="tactile" emma:mode="ink">
          <msink:context xmlns:msink="http://schemas.microsoft.com/ink/2010/main" type="inkDrawing" rotatedBoundingBox="23816,17817 23831,17817 23831,17832 23816,17832" shapeName="Other"/>
        </emma:interpretation>
      </emma:emma>
    </inkml:annotationXML>
    <inkml:trace contextRef="#ctx0" brushRef="#br0">8708 8300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39.3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E2BF85-97BC-469B-9F4D-4A77804C2A09}" emma:medium="tactile" emma:mode="ink">
          <msink:context xmlns:msink="http://schemas.microsoft.com/ink/2010/main" type="writingRegion" rotatedBoundingBox="15576,14907 21249,12522 21592,13337 15918,15722"/>
        </emma:interpretation>
      </emma:emma>
    </inkml:annotationXML>
    <inkml:traceGroup>
      <inkml:annotationXML>
        <emma:emma xmlns:emma="http://www.w3.org/2003/04/emma" version="1.0">
          <emma:interpretation id="{76624D4A-5D7D-40B1-974B-434D9C0AE63D}" emma:medium="tactile" emma:mode="ink">
            <msink:context xmlns:msink="http://schemas.microsoft.com/ink/2010/main" type="paragraph" rotatedBoundingBox="15576,14907 21249,12522 21592,13337 15918,15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51ABF9-396A-4100-BCDC-0EC03440A052}" emma:medium="tactile" emma:mode="ink">
              <msink:context xmlns:msink="http://schemas.microsoft.com/ink/2010/main" type="line" rotatedBoundingBox="15576,14907 21249,12522 21592,13337 15918,15722"/>
            </emma:interpretation>
          </emma:emma>
        </inkml:annotationXML>
        <inkml:traceGroup>
          <inkml:annotationXML>
            <emma:emma xmlns:emma="http://www.w3.org/2003/04/emma" version="1.0">
              <emma:interpretation id="{0739B2F3-F177-427E-8B79-BFD162B3B478}" emma:medium="tactile" emma:mode="ink">
                <msink:context xmlns:msink="http://schemas.microsoft.com/ink/2010/main" type="inkWord" rotatedBoundingBox="19906,13306 21328,12709 21542,13219 20120,13816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misc..</emma:literal>
                </emma:interpretation>
                <emma:interpretation id="interp2" emma:lang="en-US" emma:confidence="0">
                  <emma:literal>mist...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in..</emma:literal>
                </emma:interpretation>
              </emma:one-of>
            </emma:emma>
          </inkml:annotationXML>
          <inkml:trace contextRef="#ctx0" brushRef="#br0">10374 2707 106,'0'0'38,"31"-19"-1,-20 1-3,5 13-42,-16 5-27,30-19-3,-2 15 1,-7-7-2</inkml:trace>
          <inkml:trace contextRef="#ctx0" brushRef="#br0" timeOffset="163.0093">10882 2693 105,'0'0'39,"16"2"1,-16-2-2,0 0-33,16-18-6,3 16-7,-19 2-26,34-14-6,-2 7 2,3-5-2</inkml:trace>
          <inkml:trace contextRef="#ctx0" brushRef="#br0" timeOffset="351.02">11405 2639 51,'44'-6'25,"-30"-10"2,12 20 1,-3-9-24,-7-4 1,9 7 2,-25 2 1,39-7 0,-39 7 0,33-9-13,-33 9-23,28-8-2,-28 8-3,0 0 1</inkml:trace>
          <inkml:trace contextRef="#ctx0" brushRef="#br0" timeOffset="501.0286">11922 2633 120,'0'0'40,"0"0"-2,10-24-12,-4 8-61,13 7-4,-19 9-1,30-19-1</inkml:trace>
          <inkml:trace contextRef="#ctx0" brushRef="#br0" timeOffset="-15833.9057">7225 4030 92,'-23'-10'37,"23"10"1,0 0 1,-25 19-28,32 0-2,-7-19-1,21 28-3,-3-14-2,7 1-1,-4-7 0,5-1-1,-1-8-1,0-6 1,-4-9-1,-5-4 0,-4-6 1,-7-4-1,-3-1 0,-9-1 0,-5 4 0,-8 7 0,-6 8 0,-6 10-1,-1 15-2,-5-6-10,10 16-26,11 6-1,4 4 1,8-2-1</inkml:trace>
          <inkml:trace contextRef="#ctx0" brushRef="#br0" timeOffset="-16307.9328">6312 4397 62,'-2'-22'37,"2"22"-1,-2-20 4,1 1-19,1 19-3,0 0-3,5 37-4,-17-14-2,6 21-3,-6-2-6,5 12 0,0 3 0,2 0 0,-1-6 0,5-5 0,2-7 0,6-8 0,-1-6 0,-1-9 0,-5-16 0,0 0 0,0 0 0,0 0 0,14-35 0,-9-4 0,1-10 0,4-9 0,-1-7 0,0 0 0,1 3 0,1 10 0,-4 11 0,-2 15 0,-5 26 0,0 0 0,-1 26 0,4 8 0,4 4 0,7 6 0,4 4 0,3-3 0,6-4 0,3-6 0,0-7 0,-2-10 0,-2-15 0,3-10 0,-3-12 0,-1-15 0,1-11 0,1-13 0,1-7 0,0 3 0,-5 8 0,-9 11 0,-5 14 0,-9 29 0,0 0 0,11 22 0,-15 19 0,4 10 0,4 5 0,3 6 0,9-1 0,1-5 0,5-5 0,1-7 0,-1-7 0,-4-9 0,2-7 0,-5-19 0,7 0 0,-21-18-32,8-5-10,-5-9-1,-2 2 1</inkml:trace>
          <inkml:trace contextRef="#ctx0" brushRef="#br0" timeOffset="-160.0092">9802 2705 103,'17'-8'40,"-17"8"1,0 0-1,29-9-35,-29 9-1,0 0 0,0 0-3,0 0-7,17-2-23,-17 2-11,23-4 0,-5 4-1,-2-1 1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02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825D5E-36D9-46DE-B18F-4D6693DAC99A}" emma:medium="tactile" emma:mode="ink">
          <msink:context xmlns:msink="http://schemas.microsoft.com/ink/2010/main" type="writingRegion" rotatedBoundingBox="12248,10517 15784,9854 16792,15227 13256,15890"/>
        </emma:interpretation>
      </emma:emma>
    </inkml:annotationXML>
    <inkml:traceGroup>
      <inkml:annotationXML>
        <emma:emma xmlns:emma="http://www.w3.org/2003/04/emma" version="1.0">
          <emma:interpretation id="{CA9BF2B8-D28E-48C9-9326-B8CF87ADF337}" emma:medium="tactile" emma:mode="ink">
            <msink:context xmlns:msink="http://schemas.microsoft.com/ink/2010/main" type="paragraph" rotatedBoundingBox="12391,10490 14995,10002 15176,10966 12572,11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A7C682-064C-4C84-92BE-98644D5D28EE}" emma:medium="tactile" emma:mode="ink">
              <msink:context xmlns:msink="http://schemas.microsoft.com/ink/2010/main" type="line" rotatedBoundingBox="12391,10490 14995,10002 15176,10966 12572,11454"/>
            </emma:interpretation>
          </emma:emma>
        </inkml:annotationXML>
        <inkml:traceGroup>
          <inkml:annotationXML>
            <emma:emma xmlns:emma="http://www.w3.org/2003/04/emma" version="1.0">
              <emma:interpretation id="{33D30B04-E223-48BD-B41F-8308850E529F}" emma:medium="tactile" emma:mode="ink">
                <msink:context xmlns:msink="http://schemas.microsoft.com/ink/2010/main" type="inkWord" rotatedBoundingBox="12391,10490 13444,10293 13610,11177 12557,11375">
                  <msink:destinationLink direction="from" ref="{269EEE90-1BE5-48D2-9539-48735823995D}"/>
                </msink:context>
              </emma:interpretation>
              <emma:one-of disjunction-type="recognition" id="oneOf0">
                <emma:interpretation id="interp0" emma:lang="en-US" emma:confidence="0">
                  <emma:literal>Fans</emma:literal>
                </emma:interpretation>
                <emma:interpretation id="interp1" emma:lang="en-US" emma:confidence="0">
                  <emma:literal>Fins</emma:literal>
                </emma:interpretation>
                <emma:interpretation id="interp2" emma:lang="en-US" emma:confidence="0">
                  <emma:literal>Thins</emma:literal>
                </emma:interpretation>
                <emma:interpretation id="interp3" emma:lang="en-US" emma:confidence="0">
                  <emma:literal>Jin</emma:literal>
                </emma:interpretation>
                <emma:interpretation id="interp4" emma:lang="en-US" emma:confidence="0">
                  <emma:literal>Jun</emma:literal>
                </emma:interpretation>
              </emma:one-of>
            </emma:emma>
          </inkml:annotationXML>
          <inkml:trace contextRef="#ctx0" brushRef="#br0">2967 96 99,'-16'7'37,"16"-7"-1,30-9 0,2-3-31,14 5-1,3-2-3,6-2-4,5 13-8,-9 2-25,-5-8 0,2 11 0,-17-7-1</inkml:trace>
          <inkml:trace contextRef="#ctx0" brushRef="#br0" timeOffset="-480.0275">3124 24 82,'0'0'37,"0"0"1,18 14 0,-22 5-22,4-19-7,4 35-1,-3-15 0,12 18-3,-18-2 1,3 7-3,-12 0 2,-4 4-5,-5-3 0,-5-4 0,-4-3 0,2-17 0,11-5-4,-4-27-6,23 12-21,14-40-11,0 1 1,4-1 1,1-3-1</inkml:trace>
          <inkml:trace contextRef="#ctx0" brushRef="#br0" timeOffset="-196.0112">3338 103 77,'0'0'39,"0"0"-2,1 19 2,-1-19-12,-15 39-20,-5-13 2,13 11-5,-4-5 0,4 5-2,-3-4 1,3 2-2,0-5 0,12-5 0,7-8-1,10-4 0,4-6-3,0-14-3,19 7-15,-5-20-18,-8-8-3,-7-5 3,-13-4-2</inkml:trace>
          <inkml:trace contextRef="#ctx0" brushRef="#br0" timeOffset="2097.1199">3615 433 103,'0'0'40,"3"18"0,-3-18 1,9 31-31,-9-31-2,2 29-3,-2-29-1,2 29-2,-2-29 0,0 0-2,0 0 0,17 2 0,-17-2 0,14-26 0,2 10 0,-3 0 0,1 0 0,2 8 0,-16 8 0,26-2 0,-26 2 0,18 21 0,-13-5 0,0 1 0,-3 3 0,0 1 0,0-2 0,-6-1 0,4-18 0,-3 23 0,3-23 0,0 0-6,0 0-28,0 0-8,0 0-2,0-29 2</inkml:trace>
          <inkml:trace contextRef="#ctx0" brushRef="#br0" timeOffset="2100.1201">3869-319 104,'0'0'40,"0"0"1,-28 4 0,24 12-30,-20-15-2,15 15-2,-9-7-5,7 7-2,11-16 0,-21 21 0,21-21 0,-7 23 0,7-23 0,7 19 0,-7-19 0,27 14 0,-6-5 0,7-2 0,-1 2 0,-3 1 0,-2 1 0,-1-1 0,-21-10 0,23 30 0,-30-14 0,-9 0 0,-2 0 0,-7-4 0,4 0 0,-4-5 0,8 5 0,-6-17-6,23 5-34,0 0-4,18-7 2,1-2-1</inkml:trace>
        </inkml:traceGroup>
        <inkml:traceGroup>
          <inkml:annotationXML>
            <emma:emma xmlns:emma="http://www.w3.org/2003/04/emma" version="1.0">
              <emma:interpretation id="{EA38135B-90F1-40CB-ADD3-92265D8C8E28}" emma:medium="tactile" emma:mode="ink">
                <msink:context xmlns:msink="http://schemas.microsoft.com/ink/2010/main" type="inkWord" rotatedBoundingBox="13887,10371 15025,10158 15176,10966 14039,11179">
                  <msink:destinationLink direction="with" ref="{7248DCFD-A81E-4347-A4B1-6DA6405774CB}"/>
                </msink:context>
              </emma:interpretation>
              <emma:one-of disjunction-type="recognition" id="oneOf1">
                <emma:interpretation id="interp5" emma:lang="en-US" emma:confidence="0">
                  <emma:literal>me</emma:literal>
                </emma:interpretation>
                <emma:interpretation id="interp6" emma:lang="en-US" emma:confidence="0">
                  <emma:literal>me.</emma:literal>
                </emma:interpretation>
                <emma:interpretation id="interp7" emma:lang="en-US" emma:confidence="0">
                  <emma:literal>M'</emma:literal>
                </emma:interpretation>
                <emma:interpretation id="interp8" emma:lang="en-US" emma:confidence="0">
                  <emma:literal>M"</emma:literal>
                </emma:interpretation>
                <emma:interpretation id="interp9" emma:lang="en-US" emma:confidence="0">
                  <emma:literal>M!</emma:literal>
                </emma:interpretation>
              </emma:one-of>
            </emma:emma>
          </inkml:annotationXML>
          <inkml:trace contextRef="#ctx0" brushRef="#br0" timeOffset="2112.1207">4545-94 91,'0'0'40,"-9"-17"2,9 17-1,-3 19-24,-18-10-5,19 22-3,-16 1-6,8 12-3,-3 2 0,8 10 0,1-2 0,4-1 0,-1-4 0,2-3 0,3-9 0,3-6 0,0-6 0,-7-25 0,2 18 0,-2-18 0,-6-16 0,-1-14 0,6-11 0,2-8 0,-1-12 0,7-10 0,1 3 0,-1 1 0,5 7 0,4 15 0,-4 10 0,-8 19 0,-4 16 0,0 0 0,12 38 0,-7-6 0,6 5 0,0 3 0,4 3 0,8-8 0,2-4 0,-2-1 0,4-12 0,-1-9 0,-3-11 0,3-12 0,-3-9 0,-1-7 0,0-10 0,-2-4 0,-8 3 0,2 6 0,-3 3 0,-4 11 0,-7 21 0,9-17 0,-9 17 0,5 23 0,-1 0 0,-1 5 0,3 9 0,-3 8 0,-1 8 0,1 1 0,-4 3 0,8 1 0,-4-6 0,6-2 0,-4-8 0,4-14 0,5-9 0,-14-19 0,30 2 0,-23-23 0,11 0 0,-25-25-28,17 2-15,-6-3-2,-8-1 2,1 6 0</inkml:trace>
          <inkml:trace contextRef="#ctx0" brushRef="#br0" timeOffset="2501.143">5269-421 104,'0'0'41,"0"0"1,0 0-1,-9 39-29,-9-20-3,24 15-3,-6-6-6,8 7 0,3-9 0,7 1 0,6-12 0,6-9 0,9-13 0,-5-9 0,-2-9 0,-6-6 0,-5-8 0,-12 0 0,-11 1 0,-12 8 0,-5 9 0,-8 14 0,-1 8 0,-6 6 0,17 30-14,3-9-28,5 9-1,11-3 0,3-4 0</inkml:trace>
        </inkml:traceGroup>
      </inkml:traceGroup>
    </inkml:traceGroup>
    <inkml:traceGroup>
      <inkml:annotationXML>
        <emma:emma xmlns:emma="http://www.w3.org/2003/04/emma" version="1.0">
          <emma:interpretation id="{3AD2E62C-FEAE-4CCA-9D7B-5BCFAAA050D2}" emma:medium="tactile" emma:mode="ink">
            <msink:context xmlns:msink="http://schemas.microsoft.com/ink/2010/main" type="paragraph" rotatedBoundingBox="14921,10700 15865,10700 15865,11412 14921,11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F86A9E-3750-466C-A732-790E3F12BDDA}" emma:medium="tactile" emma:mode="ink">
              <msink:context xmlns:msink="http://schemas.microsoft.com/ink/2010/main" type="line" rotatedBoundingBox="14921,10700 15865,10700 15865,11412 14921,11412"/>
            </emma:interpretation>
          </emma:emma>
        </inkml:annotationXML>
        <inkml:traceGroup>
          <inkml:annotationXML>
            <emma:emma xmlns:emma="http://www.w3.org/2003/04/emma" version="1.0">
              <emma:interpretation id="{CA12CDF4-F380-4585-A744-D485E1810BDC}" emma:medium="tactile" emma:mode="ink">
                <msink:context xmlns:msink="http://schemas.microsoft.com/ink/2010/main" type="inkWord" rotatedBoundingBox="14974,10685 15917,10781 15847,11474 14903,11378"/>
              </emma:interpretation>
              <emma:one-of disjunction-type="recognition" id="oneOf2">
                <emma:interpretation id="interp10" emma:lang="en-US" emma:confidence="0">
                  <emma:literal>coi</emma:literal>
                </emma:interpretation>
                <emma:interpretation id="interp11" emma:lang="en-US" emma:confidence="1">
                  <emma:literal>co i</emma:literal>
                </emma:interpretation>
                <emma:interpretation id="interp12" emma:lang="en-US" emma:confidence="0">
                  <emma:literal>coif</emma:literal>
                </emma:interpretation>
                <emma:interpretation id="interp13" emma:lang="en-US" emma:confidence="0">
                  <emma:literal>coir</emma:literal>
                </emma:interpretation>
                <emma:interpretation id="interp14" emma:lang="en-US" emma:confidence="0">
                  <emma:literal>coin</emma:literal>
                </emma:interpretation>
              </emma:one-of>
            </emma:emma>
          </inkml:annotationXML>
          <inkml:trace contextRef="#ctx0" brushRef="#br0" timeOffset="3009.1721">5477 439 57,'0'0'39,"0"0"-1,0 0 4,0 0-17,-32 12-4,32 12-6,-21-11-5,16 15-2,-16-5-8,12 3 0,0-1 0,13-2 0,3-4 0,5 0 0,4 0 0,-2-3 0,7 4 0,-21-20-2,44 26-12,-26-28-28,-2-8-1,3-15 1,-3-10-1</inkml:trace>
          <inkml:trace contextRef="#ctx0" brushRef="#br0" timeOffset="3165.181">5574 80 111,'-25'9'40,"1"5"3,-3 5-2,10-1-29,11 1-12,6-19-10,18 28-29,5-7-3,5-1 2,-1 3-2</inkml:trace>
          <inkml:trace contextRef="#ctx0" brushRef="#br0" timeOffset="3760.2151">6000 758 101,'-4'23'41,"1"2"1,-10 3-2,4-5-26,1 14-8,-14-6-2,8-1-4,-2-5-2,-7-20-6,16 11-11,7-16-22,-23-19 0,18-4 1,3-11-2</inkml:trace>
          <inkml:trace contextRef="#ctx0" brushRef="#br0" timeOffset="4057.232">6259 539 64,'0'0'40,"9"16"0,-9-16 2,-7 19-11,9 14-17,-18-17-3,10 16-4,-8-6-3,7 0-2,0-5-2,5 1 0,2-7 0,0-15 0,16 21 0,-16-21-4,30 0-5,-30 0-32,30-33-1,-10 0 1,-3-8-1</inkml:trace>
          <inkml:trace contextRef="#ctx0" brushRef="#br0" timeOffset="4432.2535">6511 660 129,'-8'18'44,"-1"4"-2,0 10-2,-3 0-40,10 5 0,2-2 0,3-5 0,4 3 0,-12-16-8,14 6-34,-5-5-1,-4-18 1,1 23-2</inkml:trace>
        </inkml:traceGroup>
      </inkml:traceGroup>
    </inkml:traceGroup>
    <inkml:traceGroup>
      <inkml:annotationXML>
        <emma:emma xmlns:emma="http://www.w3.org/2003/04/emma" version="1.0">
          <emma:interpretation id="{B373AAD1-2D71-44F3-B744-43B914B0E26E}" emma:medium="tactile" emma:mode="ink">
            <msink:context xmlns:msink="http://schemas.microsoft.com/ink/2010/main" type="paragraph" rotatedBoundingBox="15392,11280 16052,11280 16052,11621 15392,116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2FB59D-6965-458D-8EB2-DFC0B27D7151}" emma:medium="tactile" emma:mode="ink">
              <msink:context xmlns:msink="http://schemas.microsoft.com/ink/2010/main" type="inkBullet" rotatedBoundingBox="15392,11378 15541,11378 15541,11621 15392,11621"/>
            </emma:interpretation>
            <emma:one-of disjunction-type="recognition" id="oneOf3">
              <emma:interpretation id="interp15" emma:lang="en-US" emma:confidence="0">
                <emma:literal>•</emma:literal>
              </emma:interpretation>
            </emma:one-of>
          </emma:emma>
        </inkml:annotationXML>
        <inkml:trace contextRef="#ctx0" brushRef="#br0" timeOffset="3549.203">5754 620 100,'-19'15'39,"5"6"2,-4 1-1,-8-8-30,22 15-2,-8-9-3,13 4-2,-1-24-1,16 25 0,0-23-1,5-6 0,-1-6 0,8-10-1,-1-6 2,-5-6-2,0-1 0,-6 0 0,-9-1 0,-9 10 0,-12 8 0,-9 9 0,-5 9 0,-4 5 0,0 7 0,0 3 0,9 8-4,0-13-2,29 14-9,-6-26-25,23 20-2,-1-15 0,3-3 1</inkml:trace>
      </inkml:traceGroup>
      <inkml:traceGroup>
        <inkml:annotationXML>
          <emma:emma xmlns:emma="http://www.w3.org/2003/04/emma" version="1.0">
            <emma:interpretation id="{C9B2DFEA-C720-4D09-AE39-B53096F81326}" emma:medium="tactile" emma:mode="ink">
              <msink:context xmlns:msink="http://schemas.microsoft.com/ink/2010/main" type="line" rotatedBoundingBox="16012,11280 16052,11280 16052,11600 16012,11600"/>
            </emma:interpretation>
          </emma:emma>
        </inkml:annotationXML>
        <inkml:traceGroup>
          <inkml:annotationXML>
            <emma:emma xmlns:emma="http://www.w3.org/2003/04/emma" version="1.0">
              <emma:interpretation id="{E40C8B6C-B156-436B-BCC6-9C598D681F22}" emma:medium="tactile" emma:mode="ink">
                <msink:context xmlns:msink="http://schemas.microsoft.com/ink/2010/main" type="inkWord" rotatedBoundingBox="16012,11280 16052,11280 16052,11600 16012,11600"/>
              </emma:interpretation>
              <emma:one-of disjunction-type="recognition" id="oneOf4">
                <emma:interpretation id="interp16" emma:lang="en-US" emma:confidence="0">
                  <emma:literal>|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1</emma:literal>
                </emma:interpretation>
                <emma:interpretation id="interp19" emma:lang="en-US" emma:confidence="0">
                  <emma:literal>l</emma:literal>
                </emma:interpretation>
                <emma:interpretation id="interp20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195.2398">6256 251 122,'-13'24'40,"-3"1"1,7 1-3,4-7-42,23-1-29,-1-2-7,1-7-1,5-1 1</inkml:trace>
        </inkml:traceGroup>
      </inkml:traceGroup>
    </inkml:traceGroup>
    <inkml:traceGroup>
      <inkml:annotationXML>
        <emma:emma xmlns:emma="http://www.w3.org/2003/04/emma" version="1.0">
          <emma:interpretation id="{85EAB844-7EBA-4202-B8D4-D183F47EFAFC}" emma:medium="tactile" emma:mode="ink">
            <msink:context xmlns:msink="http://schemas.microsoft.com/ink/2010/main" type="paragraph" rotatedBoundingBox="12904,15438 15375,12012 16219,12621 13748,16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6952C-FB41-4C45-8A3C-6746624AEF9D}" emma:medium="tactile" emma:mode="ink">
              <msink:context xmlns:msink="http://schemas.microsoft.com/ink/2010/main" type="line" rotatedBoundingBox="12904,15438 15375,12012 16219,12621 13748,16047"/>
            </emma:interpretation>
          </emma:emma>
        </inkml:annotationXML>
        <inkml:traceGroup>
          <inkml:annotationXML>
            <emma:emma xmlns:emma="http://www.w3.org/2003/04/emma" version="1.0">
              <emma:interpretation id="{B6BC6319-AA6A-4BEC-AF7B-75652E872B95}" emma:medium="tactile" emma:mode="ink">
                <msink:context xmlns:msink="http://schemas.microsoft.com/ink/2010/main" type="inkWord" rotatedBoundingBox="12904,15438 15375,12012 16219,12621 13748,16047">
                  <msink:destinationLink direction="with" ref="{7248DCFD-A81E-4347-A4B1-6DA6405774CB}"/>
                </msink:context>
              </emma:interpretation>
              <emma:one-of disjunction-type="recognition" id="oneOf5">
                <emma:interpretation id="interp21" emma:lang="en-US" emma:confidence="0">
                  <emma:literal>Hi</emma:literal>
                </emma:interpretation>
                <emma:interpretation id="interp22" emma:lang="en-US" emma:confidence="0">
                  <emma:literal>is, viz</emma:literal>
                </emma:interpretation>
                <emma:interpretation id="interp23" emma:lang="en-US" emma:confidence="0">
                  <emma:literal>is. viz</emma:literal>
                </emma:interpretation>
                <emma:interpretation id="interp24" emma:lang="en-US" emma:confidence="0">
                  <emma:literal>Jai</emma:literal>
                </emma:interpretation>
                <emma:interpretation id="interp25" emma:lang="en-US" emma:confidence="0">
                  <emma:literal>Tics, viz</emma:literal>
                </emma:interpretation>
              </emma:one-of>
            </emma:emma>
          </inkml:annotationXML>
          <inkml:trace contextRef="#ctx0" brushRef="#br0" timeOffset="76612.382">4439 4492 46,'0'0'29,"0"0"4,0 0 0,0 0-17,-10-17-1,10 17 0,0 0-3,0 0-1,-20 3-3,20-3 0,-18 9-3,18-9-1,-22 9 0,22-9-1,-23 12-1,23-12 0,-18 11 0,18-11-1,-12 17 0,12-17 0,5 23-1,-5-23 1,10 30-1,3-14 0,3 0 0,5 5 0,-2-7 0,-1 7 0,-6-4 1,2 1-1,-14-18 2,9 30-2,-9-30 0,-16 23 0,-3-15 0,-6-4 0,2 0 0,-7-10-6,13 13-7,-8-12-26,9 1-3,16 4 3,0 0-3</inkml:trace>
          <inkml:trace contextRef="#ctx0" brushRef="#br0" timeOffset="75651.327">3745 4814 93,'0'0'36,"-17"-4"-2,17 4 2,30-14-29,-7 0-3,10-2-4,8 13-7,-9 1-26,3 0-3,2 13 1,-11 0-1</inkml:trace>
          <inkml:trace contextRef="#ctx0" brushRef="#br0" timeOffset="75199.3011">3844 4766 93,'16'-1'38,"-16"1"-1,0 0 3,16 19-29,-16-19-2,-7 23-2,7-23-1,-18 39-1,2-17-2,1 7-1,-5 0 0,1-2 0,1-1-2,-5-5 0,7 0-3,-3-10-1,19-11-3,-32 10-4,32-10-9,0 0-18,0 0-3,0 0 2,-3-17 0</inkml:trace>
          <inkml:trace contextRef="#ctx0" brushRef="#br0" timeOffset="75461.3161">4042 4882 72,'-26'22'37,"3"6"0,-4-2 1,6-7-13,7 18-16,-6-7-3,15 7-1,0-7-2,12 3-2,2-8 0,10-4 0,4-5-2,3-13-3,10 1-3,-11-25-15,5-2-17,-2-5 2,-5-7-1,-9-1-1</inkml:trace>
          <inkml:trace contextRef="#ctx0" brushRef="#br0" timeOffset="73925.2283">4361 3663 102,'0'0'39,"22"18"1,-10-1-1,13 9-30,-8-8-3,15 8-2,0-5-3,3-5-3,4 4-5,-7-22-10,10 2-21,-5 0-1,-5-7 0,-4-4-1</inkml:trace>
          <inkml:trace contextRef="#ctx0" brushRef="#br0" timeOffset="74043.235">4847 3723 94,'-11'21'38,"-6"9"1,-8 10-1,-9-3-25,10 12-8,1 4-12,10-13-28,-1-15-3,13-9 1,1-16-2</inkml:trace>
          <inkml:trace contextRef="#ctx0" brushRef="#br0" timeOffset="93729.361">5138 2378 56,'0'0'37,"0"0"0,0 0 0,-19 6-12,19-6-12,0 0-1,0 0-4,0 0-3,0 0 0,5 31-3,4-11 2,5 4-3,2 3 1,3 3-1,-3-2-1,0 3 0,-2-3 0,0-7-1,-1-3 0,-13-18-3,16 26-3,-16-26-5,0 0-18,24-14-11,-18-3 1,-1-3 0,0-8 2</inkml:trace>
          <inkml:trace contextRef="#ctx0" brushRef="#br0" timeOffset="94000.3765">5474 2317 48,'26'-9'34,"-26"9"3,0 0-1,-11 23-16,-10-16-4,16 19-2,-23-5-2,12 13-6,-12-4 0,6 5-3,-2-3 1,8 1-3,3-5-1,3-2 0,1-5-1,2-1 0,3 1-3,4-21-4,6 28-11,-6-28-20,0 0 0,28 0 0,-28 0-1</inkml:trace>
          <inkml:trace contextRef="#ctx0" brushRef="#br0" timeOffset="94408.3998">5571 2663 79,'0'0'34,"31"-5"0,-31 5 2,0 0-29,34-5-1,-34 5 0,19 7-1,-19-7-1,18 15 1,-18-15 0,-11 32-1,-8-13-1,-4 10 1,-5-7-2,1 6 0,-1-1 0,7-3-1,0-2 0,8-3-1,13-19 1,-3 24-1,3-24 1,35 6-1,-10-8 0,3-3-1,6 3 0,-6-5-2,7 9-2,-12-13-4,11 23-9,-34-12-22,19 7 0,-19-7 1,0 0 0</inkml:trace>
          <inkml:trace contextRef="#ctx0" brushRef="#br0" timeOffset="94858.4256">5968 1987 74,'0'0'38,"-23"14"0,3-13 1,-3-6-27,20 21-2,-15-11-3,13 15-2,-4-5-2,7 6 0,1-1-2,8 3 1,-2-4-2,4-3 0,-9-16-2,26 9-2,4-9-3,-12-23-4,19 9-14,-5-16-15,-2-11 1,0-3 0,-9-10 2</inkml:trace>
          <inkml:trace contextRef="#ctx0" brushRef="#br0" timeOffset="95015.4345">6128 1612 64,'-21'-23'36,"21"23"-1,-21-7 1,21 7-22,0 0-6,-16 9-4,16-9-11,0 0-29,16 35 1,-16-35-1,14 30 1</inkml:trace>
          <inkml:trace contextRef="#ctx0" brushRef="#br0" timeOffset="95781.4784">6284 2069 48,'0'-19'30,"21"21"1,-21-2 0,21-20-15,-21 20-13,16 11 2,-7 6 1,-9-17-1,9 39 1,-18-20 0,7 13 0,-16-11 0,4 9 0,-10-12 0,6 4-1,-5-8 0,5 6-2,-1-10 0,19-10 0,-18 23-1,18-23-1,16 18 0,4-13-1,3 0-1,1-5-1,8 7-4,-11-15-7,15 6-25,-14 5-2,-2 1 2,-4 6-2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BBA281-532B-4F27-9B00-4B7329DF69CA}" emma:medium="tactile" emma:mode="ink">
          <msink:context xmlns:msink="http://schemas.microsoft.com/ink/2010/main" type="inkDrawing" rotatedBoundingBox="10506,18010 10521,18010 10521,18025 10506,18025" shapeName="Other"/>
        </emma:interpretation>
      </emma:emma>
    </inkml:annotationXML>
    <inkml:trace contextRef="#ctx0" brushRef="#br0">0 0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B9CE4B-62DA-46CB-B3B9-61141DD30E9E}" emma:medium="tactile" emma:mode="ink">
          <msink:context xmlns:msink="http://schemas.microsoft.com/ink/2010/main" type="inkDrawing" rotatedBoundingBox="2739,10794 5588,10803 5587,10849 2738,10840" shapeName="Other"/>
        </emma:interpretation>
      </emma:emma>
    </inkml:annotationXML>
    <inkml:trace contextRef="#ctx0" brushRef="#br0">-21 25 24,'0'0'29,"-22"2"4,22-2-2,0 0-5,0 0-6,34-10-2,-34 10-5,26-7-3,-26 7-2,52-4-1,-22 1-1,17 6-1,1-5-2,17 4 1,4-2-1,16 4 0,3-3-1,9 3 1,4-1-1,12 8-1,9-8 0,1 3 0,15-5 1,10-1-2,2-3 0,9-2 0,2-2 0,-10-4 0,-6 4 0,-11 4 0,-21-1 0,-14 6 0,-19 1 0,-13 3 0,-14 1 0,-9 0 0,-9-2 0,-8-3 0,3 13-14,-15-16-27,-15 1 0,-21-16 0,-11 4-1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26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E9C0B3-6E09-425A-94B3-3BE70E4A6EE6}" emma:medium="tactile" emma:mode="ink">
          <msink:context xmlns:msink="http://schemas.microsoft.com/ink/2010/main" type="writingRegion" rotatedBoundingBox="15084,15329 16226,15445 16181,15890 15038,15774">
            <msink:destinationLink direction="with" ref="{505895A9-B1B2-42B8-8F93-0FE1B3723AA3}"/>
            <msink:destinationLink direction="with" ref="{3CE496CB-688B-4F17-89A0-DDBBB816A727}"/>
          </msink:context>
        </emma:interpretation>
      </emma:emma>
    </inkml:annotationXML>
    <inkml:traceGroup>
      <inkml:annotationXML>
        <emma:emma xmlns:emma="http://www.w3.org/2003/04/emma" version="1.0">
          <emma:interpretation id="{54ECDDDE-1290-4F20-8D01-2F6789789D1D}" emma:medium="tactile" emma:mode="ink">
            <msink:context xmlns:msink="http://schemas.microsoft.com/ink/2010/main" type="paragraph" rotatedBoundingBox="15084,15329 16226,15445 16181,15890 15038,15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BB2B06-5734-47E6-B361-03802C905F1A}" emma:medium="tactile" emma:mode="ink">
              <msink:context xmlns:msink="http://schemas.microsoft.com/ink/2010/main" type="line" rotatedBoundingBox="15084,15329 16226,15445 16181,15890 15038,15774"/>
            </emma:interpretation>
          </emma:emma>
        </inkml:annotationXML>
        <inkml:traceGroup>
          <inkml:annotationXML>
            <emma:emma xmlns:emma="http://www.w3.org/2003/04/emma" version="1.0">
              <emma:interpretation id="{F9BDB7E2-FF98-4DE1-AB60-A039039EE1C8}" emma:medium="tactile" emma:mode="ink">
                <msink:context xmlns:msink="http://schemas.microsoft.com/ink/2010/main" type="inkWord" rotatedBoundingBox="15084,15329 16226,15445 16181,15890 15038,15774"/>
              </emma:interpretation>
              <emma:one-of disjunction-type="recognition" id="oneOf0">
                <emma:interpretation id="interp0" emma:lang="en-US" emma:confidence="0">
                  <emma:literal>4K</emma:literal>
                </emma:interpretation>
                <emma:interpretation id="interp1" emma:lang="en-US" emma:confidence="0">
                  <emma:literal>4 k</emma:literal>
                </emma:interpretation>
                <emma:interpretation id="interp2" emma:lang="en-US" emma:confidence="0">
                  <emma:literal>4 K</emma:literal>
                </emma:interpretation>
                <emma:interpretation id="interp3" emma:lang="en-US" emma:confidence="0">
                  <emma:literal>4k</emma:literal>
                </emma:interpretation>
                <emma:interpretation id="interp4" emma:lang="en-US" emma:confidence="0">
                  <emma:literal>4 1</emma:literal>
                </emma:interpretation>
              </emma:one-of>
            </emma:emma>
          </inkml:annotationXML>
          <inkml:trace contextRef="#ctx0" brushRef="#br0">32-11 92,'0'0'36,"0"0"1,16 0 1,-16 0-26,0 0-3,0 0-2,0 0-2,0 0-1,0 0 0,7 18-1,-7-18 0,-2 19-1,2-19 1,-16 32-3,13-17 0,-6 5 0,4-3 0,5-17 0,-14 28 0,14-28 0,-6 18 0,6-18 0,0 0 0,0 0 0,0 0 0,0 0 0,0 0 0,25 7 0,-25-7 0,30-3 0,-9 1 0,4 0 0,-4 0 0,9-1 0,11-4 0,-2 1 0,3-2 0,2-1 0,-3 2 0,-2 0 0,-4 0 0,-7 3 0,-5 2 0,-5 2 0,-18 0 0,19 4 0,-19-4 0,0 0 0,18 11 0,-18-11 0,0 0-10,0 0-4,0 0-21,0 0-6,0 0 2,0 0-1</inkml:trace>
          <inkml:trace contextRef="#ctx0" brushRef="#br0" timeOffset="521.0298">290-67 64,'0'0'34,"0"0"1,0 0-5,-20 9-8,20-9-4,0 0-5,8 28-2,-8-28-2,0 21-2,0-21-1,-2 35-2,2-16-2,0 6-2,-4-1 0,4 5 0,-5-3 0,5 2 0,0-2 0,0 1 0,0-8 0,5 0 0,-3-3 0,-2-16 0,4 21 0,-4-21 0,0 0 0,0 0 0,0 0 0,0 0 0,3 16 0,-3-16-3,0 0-9,0 0-23,0 0-6,5-19 1,-5 19-1</inkml:trace>
          <inkml:trace contextRef="#ctx0" brushRef="#br0" timeOffset="1316.0752">791-51 54,'0'0'32,"0"0"0,0 0 0,18-6-11,-18 6-3,0 0-4,-2-15-3,2 15-2,0 0 0,0 0-2,0 0-1,-2 24-1,2-24 0,-3 27-5,1-8 0,0 7 0,-7 2 0,9 2 0,-3 2 0,1 1 0,-3-1 0,1 1 0,-1-1 0,1-1 0,3-4 0,-1-4 0,4-2 0,-2-21 0,0 28 0,0-28 0,0 0 0,0 0 0,0 0 0,0 0 0,0 0 0,12-25 0,-12 25 0,4-35-10,-4 35-9,15-26-21,-11 10-1,0-3 1,1-1 0</inkml:trace>
          <inkml:trace contextRef="#ctx0" brushRef="#br0" timeOffset="1905.1089">1005 40 42,'0'0'31,"0"0"3,0 0 0,19-2-9,-19 2-4,0 0-6,0 0-4,0 0-1,0 0-2,0 0-2,0 0-1,0 0-2,-9 18 0,9-18 0,-19 14-1,19-14 0,-30 19-2,5-6 0,1 1 0,-3 0 0,2-2 0,2-2 0,6-2 0,1-1 0,16-7 0,-21 7 0,21-7 0,0 0 0,0 0 0,0 0 0,0 0 0,17-16 0,-17 16 0,23-2 0,-7 4 0,0 3 0,3 2 0,3 5 0,-3 2 0,2 0 0,2 4 0,2-2 0,0 0 0,-4-1 0,-5 1 0,0-2 0,-16-14 0,26 20 0,-26-20 0,23 10 0,-23-10 0,0 0 0,0 0 0,19 9 0,-19-9-35,0 0-6,-14-16-1,14 16 1</inkml:trace>
        </inkml:traceGroup>
      </inkml:traceGroup>
    </inkml:traceGroup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57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D63282-EB12-4D08-882F-C0DEA385575A}" emma:medium="tactile" emma:mode="ink">
          <msink:context xmlns:msink="http://schemas.microsoft.com/ink/2010/main" type="inkDrawing" rotatedBoundingBox="7376,12192 7409,13864 7322,13866 7290,12193" semanticType="verticalRange" shapeName="Other">
            <msink:sourceLink direction="with" ref="{3306FB9D-A814-455E-B401-AC0B11BACD69}"/>
          </msink:context>
        </emma:interpretation>
      </emma:emma>
    </inkml:annotationXML>
    <inkml:trace contextRef="#ctx0" brushRef="#br0">59-4 88,'0'0'39,"0"0"1,-16 7 1,16-7-25,-11 21-4,11-21-2,-9 35-1,2-12-9,9 17 0,-4 6 0,6 19 0,-10 9 0,6 16 0,-7 8 0,2 14 0,3 4 0,1 2 0,2 2 0,3-8 0,1-5 0,4-5 0,0-7 0,5-12 0,-3-11 0,1-13 0,-7-15 0,0-10 0,-5-34 0,0 0 0,0 0 0,2-51 0,-4 17 0,-12-15 0,16 9-42,-16 5-1,-5 14-2,-10 7 2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6:58.2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CBE728-20C7-44E9-BF23-73543243E935}" emma:medium="tactile" emma:mode="ink">
          <msink:context xmlns:msink="http://schemas.microsoft.com/ink/2010/main" type="inkDrawing" rotatedBoundingBox="16702,19047 16717,19047 16717,19062 16702,19062" shapeName="Other"/>
        </emma:interpretation>
      </emma:emma>
    </inkml:annotationXML>
    <inkml:trace contextRef="#ctx0" brushRef="#br0">0 0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8:01.0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845B21-7A3E-4D07-AE9D-791E6EEC0052}" emma:medium="tactile" emma:mode="ink">
          <msink:context xmlns:msink="http://schemas.microsoft.com/ink/2010/main" type="inkDrawing"/>
        </emma:interpretation>
      </emma:emma>
    </inkml:annotationXML>
    <inkml:trace contextRef="#ctx0" brushRef="#br0">5138-1880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39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0EFF56-7C9B-46CF-B2A4-0C1206BE91DA}" emma:medium="tactile" emma:mode="ink">
          <msink:context xmlns:msink="http://schemas.microsoft.com/ink/2010/main" type="inkDrawing" rotatedBoundingBox="9537,10623 11905,10582 11914,11069 9545,11110" semanticType="callout" shapeName="Other">
            <msink:sourceLink direction="from" ref="{B4E67D40-01BC-4E03-9438-38875B102393}"/>
            <msink:sourceLink direction="to" ref="{2B9C4530-EB48-4DF0-91DD-0FA4413121AB}"/>
          </msink:context>
        </emma:interpretation>
      </emma:emma>
    </inkml:annotationXML>
    <inkml:trace contextRef="#ctx0" brushRef="#br0">256 157 21,'-16'-5'30,"16"5"1,0 0 4,-2-19-8,2 19-5,0 0-1,21-11-7,-21 11-3,30-10-2,-30 10-2,44-7-1,-14 1-2,14 8-1,2-4-1,16 4 0,9-2-1,13 0 1,14-2-2,11 2 1,2-1 0,6-1-1,3 0 0,-6 2 1,-2-2-1,-8 2 0,-9 0 0,-1-1 1,-8-1-1,2 0 0,-6-1 1,-6 1-1,-6 0 0,-6 0 0,-15 2-1,-10 0-1,-4 6-1,-35-6-5,34 10-16,-34-10-16,0 0 0,0 0 0,-21 4 0</inkml:trace>
    <inkml:trace contextRef="#ctx0" brushRef="#br0" timeOffset="646.0369">402-1 43,'0'0'29,"-21"-2"2,-2 6-1,-5 1-16,12 11 0,-11-9-2,10 14-2,-10-10-2,8 10-1,-11-9-1,3 9-1,-6-8 0,5 4-1,-4-5-1,5 4 0,1-3-1,10 2-1,16-15 2,-5 25-2,24-13 2,15 4-2,10-5 1,10 4-1,5-2 2,8 4-1,-5-1-1,-4 7 0,-9-4 0,-12 1-4,0 11-10,-10-6-24,-13-8-3,-5 3 1,-9-20-2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20.4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0E69FA-1F21-44CF-91C7-5C37411ED346}" emma:medium="tactile" emma:mode="ink">
          <msink:context xmlns:msink="http://schemas.microsoft.com/ink/2010/main" type="inkDrawing" rotatedBoundingBox="8612,15710 17394,15946 17385,16259 8604,16023" shapeName="Other"/>
        </emma:interpretation>
      </emma:emma>
    </inkml:annotationXML>
    <inkml:trace contextRef="#ctx0" brushRef="#br0">13148 5276 79,'0'0'37,"0"0"-1,0 0 1,24 21-23,-24-21-5,37-16-3,-15 11-6,-3-9-16,4 9-20,2 5 0,-9-2 0,0 5-1</inkml:trace>
    <inkml:trace contextRef="#ctx0" brushRef="#br0" timeOffset="1090.0622">14168 5338 107,'0'0'39,"0"0"2,0 0-2,0 0-29,0 0-3,19-9-2,3 11-2,-1-6 1,-2 9-4,-19-5 0,27 28 0,-27-5 0,-4 5 0,-6-1 0,-3 1 0,-3-4 0,2-2 0,0-5 0,14-17 0,-14 16 0,14-16 0,25-5 0,-2-4 0,3 2 0,6-5 0,10 13-5,-5-8-36,2 5-1,-4 2 0,-3 8 0</inkml:trace>
    <inkml:trace contextRef="#ctx0" brushRef="#br0" timeOffset="8326.4761">16295 5331 88,'-11'24'38,"-6"4"0,-8 0 1,0-5-19,2 12-12,-7-12-4,7 2-3,4-2-3,-2-18-7,21-5-15,-2 16-15,2-16 2,4-21-2,3 0 1</inkml:trace>
    <inkml:trace contextRef="#ctx0" brushRef="#br0" timeOffset="-114348.5404">7552 5092 116,'-9'24'39,"4"-6"1,5-18-1,-11 38-31,1-13-1,6 8-4,1 1 0,1-1-3,4 2-2,-4-14-3,12 15-13,-4-21-21,-6-15-2,0 0 1,0 0-2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16.3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525754-A430-443C-8C13-B3E79D65772B}" emma:medium="tactile" emma:mode="ink">
          <msink:context xmlns:msink="http://schemas.microsoft.com/ink/2010/main" type="inkDrawing" rotatedBoundingBox="14171,12071 14246,14540 14153,14543 14078,12073" semanticType="verticalRange" shapeName="Other">
            <msink:sourceLink direction="with" ref="{A77CDFB3-51C7-4B1B-9CBF-788FEE9F096E}"/>
            <msink:sourceLink direction="with" ref="{B66C8DD2-E43D-4C00-B6B2-734A21DFE6D6}"/>
          </msink:context>
        </emma:interpretation>
      </emma:emma>
    </inkml:annotationXML>
    <inkml:trace contextRef="#ctx0" brushRef="#br0">38-4 73,'0'0'39,"0"0"1,-20 8 1,20-8-23,-3 32-7,-6-14 0,18 22-3,-14 6-1,10 17-2,-7 9-3,6 19-2,-6 6 0,2 19 0,-9 4 0,5 6 0,1 1 0,3 3 0,5-7 0,1 1 0,1-4 0,3-6 0,-3-5 0,2 2 0,0-8 0,-6-8 0,1-5 0,-2-9 0,-2-9 0,2-7 0,5-12 0,-4-10 0,2-7 0,4-10 0,-5-7 0,-4-19 0,0 0 0,16-7 0,-11-10 0,-10-18 0,8 12-6,-26-12-33,9 3-5,-11 6 2,-8 8-1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D3B42B-4EA9-45AF-94CD-917787F80E80}" emma:medium="tactile" emma:mode="ink">
          <msink:context xmlns:msink="http://schemas.microsoft.com/ink/2010/main" type="inkDrawing"/>
        </emma:interpretation>
      </emma:emma>
    </inkml:annotationXML>
    <inkml:trace contextRef="#ctx0" brushRef="#br0">6214-1898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E66AE8-B1BA-4EA5-9121-B0AEFE44AA8B}" emma:medium="tactile" emma:mode="ink">
          <msink:context xmlns:msink="http://schemas.microsoft.com/ink/2010/main" type="inkDrawing" rotatedBoundingBox="18414,18045 18429,18045 18429,18060 18414,18060" shapeName="Other"/>
        </emma:interpretation>
      </emma:emma>
    </inkml:annotationXML>
    <inkml:trace contextRef="#ctx0" brushRef="#br0">0 0,'0'0,"0"0,0 0,0 0,0 0,0 0,0 0,0 0,0 0,0 0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4:51.3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6405A5-08ED-4D32-BE47-4F799C802A7B}" emma:medium="tactile" emma:mode="ink">
          <msink:context xmlns:msink="http://schemas.microsoft.com/ink/2010/main" type="inkDrawing" rotatedBoundingBox="21221,17834 21236,17834 21236,17849 21221,17849" shapeName="Other"/>
        </emma:interpretation>
      </emma:emma>
    </inkml:annotationXML>
    <inkml:trace contextRef="#ctx0" brushRef="#br0">2807-211,'0'0,"0"0,0 0,0 0,0 0,0 0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8:52.9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A896BA-CB5F-43EE-94C5-189A0336BBFE}" emma:medium="tactile" emma:mode="ink">
          <msink:context xmlns:msink="http://schemas.microsoft.com/ink/2010/main" type="inkDrawing"/>
        </emma:interpretation>
      </emma:emma>
    </inkml:annotationXML>
    <inkml:trace contextRef="#ctx0" brushRef="#br0">8708 8300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38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5895A9-B1B2-42B8-8F93-0FE1B3723AA3}" emma:medium="tactile" emma:mode="ink">
          <msink:context xmlns:msink="http://schemas.microsoft.com/ink/2010/main" type="inkDrawing" rotatedBoundingBox="14228,16123 14278,14034 14673,14044 14623,16133" semanticType="verticalRange" shapeName="Other">
            <msink:sourceLink direction="with" ref="{91E9C0B3-6E09-425A-94B3-3BE70E4A6EE6}"/>
          </msink:context>
        </emma:interpretation>
      </emma:emma>
    </inkml:annotationXML>
    <inkml:trace contextRef="#ctx0" brushRef="#br0">359 13 54,'-20'-13'34,"20"13"-2,0 0 3,0 0-18,0 0-5,-16 4-1,16-4-3,-12 21 0,5 0-2,-11-5 1,4 10-2,-10 0 1,6 10-2,-9-3 0,3 7-1,-6 1-1,7 8 0,-2 0-1,4 11 1,5-2 0,5 7-2,1 3 0,3 6 0,1 0 0,3 2 0,-1-3 0,1-1 0,-4-1 0,3-1 0,-1-5 0,3 0 0,-1-5 0,3 1 0,3-3 0,3 0 0,-1 0 0,0-3 0,2-3 0,0-1 0,6-3 0,-5-4 0,1-2 0,4-3 0,-3-4 0,3-4 0,-1-4 0,0-4 0,1-2 0,1-4 0,-2-1 0,-12-16 0,25 21 0,-25-21 0,25 12 0,-25-12 0,28 6 0,-11-6 0,3 0 0,-3-6 0,6 10 0,-23-4-33,32-9-8,-32 9-2,28-19 2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39.6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811AB7-B1B2-472B-B033-8F5442661632}" emma:medium="tactile" emma:mode="ink">
          <msink:context xmlns:msink="http://schemas.microsoft.com/ink/2010/main" type="inkDrawing" rotatedBoundingBox="19911,13258 21527,13168 21531,13253 19915,13344" rotationAngle="1395993376"/>
        </emma:interpretation>
      </emma:emma>
    </inkml:annotationXML>
    <inkml:trace contextRef="#ctx0" brushRef="#br0">11405 2639 51,'44'-6'25,"-30"-10"2,12 20 1,-3-9-24,-7-4 1,9 7 2,-25 2 1,39-7 0,-39 7 0,33-9-13,-33 9-23,28-8-2,-28 8-3,0 0 1</inkml:trace>
    <inkml:trace contextRef="#ctx0" brushRef="#br0" timeOffset="150.0086">11922 2633 120,'0'0'40,"0"0"-2,10-24-12,-4 8-61,13 7-4,-19 9-1,30-19-1</inkml:trace>
    <inkml:trace contextRef="#ctx0" brushRef="#br0" timeOffset="-188.0106">10882 2693 105,'0'0'39,"16"2"1,-16-2-2,0 0-33,16-18-6,3 16-7,-19 2-26,34-14-6,-2 7 2,3-5-2</inkml:trace>
    <inkml:trace contextRef="#ctx0" brushRef="#br0" timeOffset="-351.02">10374 2707 106,'0'0'38,"31"-19"-1,-20 1-3,5 13-42,-16 5-27,30-19-3,-2 15 1,-7-7-2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0:17.14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7 118,'0'0'38,"0"0"1,0-15-1,0 15-32,0 0-4,0 0-4,0 0-8,-3 21-27,1-6-2,2-15 1,4 32-1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0:16.9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8080A43-B8D6-402E-8E91-81470AC7FA5E}" emma:medium="tactile" emma:mode="ink">
          <msink:context xmlns:msink="http://schemas.microsoft.com/ink/2010/main" type="writingRegion" rotatedBoundingBox="3172,3578 22089,3670 22074,6698 3157,6607"/>
        </emma:interpretation>
      </emma:emma>
    </inkml:annotationXML>
    <inkml:traceGroup>
      <inkml:annotationXML>
        <emma:emma xmlns:emma="http://www.w3.org/2003/04/emma" version="1.0">
          <emma:interpretation id="{00B6ED4A-2634-4CFA-BF51-BC53F8FAB70C}" emma:medium="tactile" emma:mode="ink">
            <msink:context xmlns:msink="http://schemas.microsoft.com/ink/2010/main" type="paragraph" rotatedBoundingBox="11554,4363 22065,3604 22135,4577 11624,53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1FF0F9-868C-4461-B185-F9AF0B472F8C}" emma:medium="tactile" emma:mode="ink">
              <msink:context xmlns:msink="http://schemas.microsoft.com/ink/2010/main" type="inkBullet" rotatedBoundingBox="11559,4437 11777,4421 11792,4629 11574,464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96-1 111,'-18'6'39,"8"10"2,-6 3-1,-19-3-30,29 15-1,-4-10-4,11 8-5,-2-7 0,8 1 0,-7-23 0,24 25 0,1-22 0,-2-10 0,7 2-2,-10-25-11,13 2-27,-10-4-1,-7-3 1,-7-3-1</inkml:trace>
      </inkml:traceGroup>
      <inkml:traceGroup>
        <inkml:annotationXML>
          <emma:emma xmlns:emma="http://www.w3.org/2003/04/emma" version="1.0">
            <emma:interpretation id="{06B834EA-E983-4788-87F8-F500B6153F25}" emma:medium="tactile" emma:mode="ink">
              <msink:context xmlns:msink="http://schemas.microsoft.com/ink/2010/main" type="line" rotatedBoundingBox="11814,4345 22065,3604 22135,4577 11885,5317"/>
            </emma:interpretation>
          </emma:emma>
        </inkml:annotationXML>
        <inkml:traceGroup>
          <inkml:annotationXML>
            <emma:emma xmlns:emma="http://www.w3.org/2003/04/emma" version="1.0">
              <emma:interpretation id="{E0D1F39A-4E64-4175-A02C-BDA4EB30EE1F}" emma:medium="tactile" emma:mode="ink">
                <msink:context xmlns:msink="http://schemas.microsoft.com/ink/2010/main" type="inkWord" rotatedBoundingBox="11817,4384 14717,4175 14771,4913 11871,5123"/>
              </emma:interpretation>
            </emma:emma>
          </inkml:annotationXML>
          <inkml:trace contextRef="#ctx0" brushRef="#br0" timeOffset="933.0533">306 298 102,'0'0'38,"-23"2"2,23-2-1,0 0-27,-9 18-2,16 3-2,-7-21-2,0 31-6,0-31 0,13 30 0,-13-30 0,30 23 0,-11-20 0,4-1 0,0-9 0,-2-2 0,-1-6 0,-6-3 0,-7-3 0,-9-2 0,-7 2 0,-5 2 0,-5 5 0,-3 7 0,-4 7 0,3 3 0,2 11 0,5-3 0,16 12 0,0-23-15,12 17-25,4-6-2,7-4 0,4-6 1</inkml:trace>
          <inkml:trace contextRef="#ctx0" brushRef="#br0" timeOffset="1143.0654">578 433 117,'-4'18'38,"1"3"1,-6-2 0,-5 3-34,5 2-2,0-3-1,-3-5-4,3 3-4,-10-19-22,19 0-9,0 0-3,-20-31 2,24 10-2</inkml:trace>
          <inkml:trace contextRef="#ctx0" brushRef="#br0" timeOffset="1361.0778">816 235 117,'0'0'39,"0"0"2,25 14-2,-25-14-33,0 0-7,33-2-25,-13-3-12,-20 5-2,32-14 1,-32 14-2</inkml:trace>
          <inkml:trace contextRef="#ctx0" brushRef="#br0" timeOffset="1504.086">1155 230 130,'20'7'40,"-20"-7"-1,12-21-9,-12 21-36,23-18-30,-2 15-3,-5-8 1,7 7-2</inkml:trace>
          <inkml:trace contextRef="#ctx0" brushRef="#br0" timeOffset="1775.1015">1483 202 90,'22'-2'32,"-22"2"1,15-9-1,-15 9-35,16-21-19,2 21-9,-18 0 0,18-16-2,-18 16 2,14-19 10,-14 19 10,16-2 12,-16 2 20,0 0 10,0 0 2,0 0-1,0 0-1,17 11-9,-17-11-14,0 0-16,0 0-19,25 3-4,-25-3-3,0 0 2</inkml:trace>
          <inkml:trace contextRef="#ctx0" brushRef="#br0" timeOffset="2030.1161">1836 319 123,'0'0'41,"-14"18"0,14-18-1,-35 19-35,35-19-3,-21 30-4,21-30-8,-18 16-29,18-16-2,-23 16 2,23-16-2</inkml:trace>
          <inkml:trace contextRef="#ctx0" brushRef="#br0" timeOffset="2519.1441">2147 68 91,'0'0'39,"18"-12"1,-18 12 0,-2 17-27,-24-13-1,15 22-2,-21-10-2,13 14-6,-8-2-2,10 4 0,3-4 0,12-4 0,7-3 0,7-5 0,10-5 0,2-20 0,20 11-22,-7-25-19,-3-9-1,-4-10 1,-7-7-2</inkml:trace>
          <inkml:trace contextRef="#ctx0" brushRef="#br0" timeOffset="2655.1518">2193-187 118,'0'0'40,"-16"20"-1,11-3 0,0 1-36,8 3-8,-3-2-29,0-19-5,30 26 1,-30-26-2</inkml:trace>
          <inkml:trace contextRef="#ctx0" brushRef="#br0" timeOffset="3202.1831">2622 286 89,'0'0'38,"-32"26"1,-8-10 1,-13-7-25,17 21-5,-13-16-1,21 9-3,-1-9-3,17 1-1,12-15-1,23 16-1,3-9-1,6-7-2,7 11-4,-12-20-18,3 9-14,3 0-2,-10-7 1,-4 2 0</inkml:trace>
          <inkml:trace contextRef="#ctx0" brushRef="#br0" timeOffset="2950.1686">2370 203 114,'3'25'39,"-10"-6"2,7 2-2,7 6-32,-18-4-3,13 6-1,0-4-1,2 1 0,-3-1-1,6-9-3,0 5-3,-7-21-16,0 0-18,0 0-2,-8-18 1,8 18-1</inkml:trace>
          <inkml:trace contextRef="#ctx0" brushRef="#br0" timeOffset="3414.1953">2814 390 98,'0'0'38,"22"-2"0,-22 2 0,19-12-30,-19 12-9,30-13-26,-7 11-10,-23 2 0,26-17-2</inkml:trace>
          <inkml:trace contextRef="#ctx0" brushRef="#br0" timeOffset="3619.207">3152 282 123,'10'25'41,"-10"-25"2,-9 21-2,9-21-34,0 30-7,-3-11 0,5 2 0,1 0 0,-3-3 0,14 8-4,-14-26-37,14 21-2,-14-21 1,18-5-1</inkml:trace>
        </inkml:traceGroup>
        <inkml:traceGroup>
          <inkml:annotationXML>
            <emma:emma xmlns:emma="http://www.w3.org/2003/04/emma" version="1.0">
              <emma:interpretation id="{FFF0EEAA-78BC-4FB3-8EAE-1704B3AF5659}" emma:medium="tactile" emma:mode="ink">
                <msink:context xmlns:msink="http://schemas.microsoft.com/ink/2010/main" type="inkWord" rotatedBoundingBox="15759,4681 15951,4667 15976,5022 15784,5036"/>
              </emma:interpretation>
            </emma:emma>
          </inkml:annotationXML>
          <inkml:trace contextRef="#ctx0" brushRef="#br0" timeOffset="14512.8301">4355 256 42,'0'0'34,"9"-18"2,-9 18 1,9 20-8,-9-20-11,12 35-3,-19-18-3,18 20-2,-16-8-3,10 11-2,-7-7-2,-1 2-1,-10-5-1,1-3 0,-4-6-1,-5-4 0,3-3-2,-7-12-3,8 5-4,-11-23-18,12 1-14,10-5 1,3-8 0,10 0-1</inkml:trace>
        </inkml:traceGroup>
        <inkml:traceGroup>
          <inkml:annotationXML>
            <emma:emma xmlns:emma="http://www.w3.org/2003/04/emma" version="1.0">
              <emma:interpretation id="{849C0206-C7B6-4A9A-8209-6A40B82226F4}" emma:medium="tactile" emma:mode="ink">
                <msink:context xmlns:msink="http://schemas.microsoft.com/ink/2010/main" type="inkWord" rotatedBoundingBox="16978,4259 17754,4203 17777,4518 17001,4574"/>
              </emma:interpretation>
            </emma:emma>
          </inkml:annotationXML>
          <inkml:trace contextRef="#ctx0" brushRef="#br0" timeOffset="15068.8618">5409-162 78,'30'-12'40,"-30"12"-2,0 0 3,0 0-17,0 0-15,7 35-1,-10-20-2,5 12-1,-8-1-2,6 2 0,-3-3-3,3-2 0,1-7 0,-1-16 0,0 0 0,0 0 0,20-20 0,-4-3 0,5-6 0,4-3 0,-2 2 0,1 4 0,-1 5 0,-5 12 0,0 7 0,-18 2 0,15 32 0,-15-6 0,-7 4 0,0 2 0,2-3 0,-2-1 0,3-5 0,3-7 0,1-16-3,0 0-10,0 0-28,24-10-1,-24 10 1,25-30-1</inkml:trace>
          <inkml:trace contextRef="#ctx0" brushRef="#br0" timeOffset="15362.8787">5863 8 111,'-2'25'40,"7"1"1,-1-5-1,-4-21-33,21 30-2,0-32 0,18-1-2,0-11 0,9-7-3,-4-6 0,-4-4 0,-4-4 0,-13-1 0,-9 7 0,-18 4 0,-13 9 0,-12 7 0,-10 9 0,-3 7 0,0 6 0,3 1 0,7 7 0,7-11-5,25 13-18,0-23-18,27 4-1,1-9 1,4-8-2</inkml:trace>
        </inkml:traceGroup>
        <inkml:traceGroup>
          <inkml:annotationXML>
            <emma:emma xmlns:emma="http://www.w3.org/2003/04/emma" version="1.0">
              <emma:interpretation id="{F7885DAB-D08A-4207-9BF4-454EBEE1C440}" emma:medium="tactile" emma:mode="ink">
                <msink:context xmlns:msink="http://schemas.microsoft.com/ink/2010/main" type="inkWord" rotatedBoundingBox="19182,3813 22065,3604 22127,4461 19244,4669"/>
              </emma:interpretation>
            </emma:emma>
          </inkml:annotationXML>
          <inkml:trace contextRef="#ctx0" brushRef="#br0" timeOffset="19070.0907">7649-109 61,'27'-11'36,"13"13"-1,-6-8 0,8-1-9,-1 11-16,-4-8-8,-2-3-13,6-5-24,1 14 1,-14-11-1,11 9-1</inkml:trace>
          <inkml:trace contextRef="#ctx0" brushRef="#br0" timeOffset="18904.0812">8172-493 67,'-7'-15'36,"-13"-5"2,4 10 0,-3 10-22,-16-14-3,35 14-2,-43-4-2,43 4-2,-35 5-1,35-5-3,-23 11 0,23-11-1,-18 23 0,11-2-1,4 4 0,3 6 1,-4 8-2,2 7 0,-1 3 0,6 3 0,3 3 0,6-4 0,-1 3 0,-1-3 0,-1-2 0,-2-5 0,-1-5 0,-8-4 0,-4-3 0,-6-6 0,-6-6 0,-8-10 0,3-1 0,-14-21-13,16 3-22,-13-11-8,-1-6 2,-4-6-1</inkml:trace>
          <inkml:trace contextRef="#ctx0" brushRef="#br0" timeOffset="19444.112">8493-247 85,'0'0'38,"-26"6"2,-3 1 0,-4-5-25,10 20-3,-14-8-3,17 13-2,3-8-3,10 4-1,7-2-1,8-3-2,8-6 0,5-7 0,6-7 0,3-8 0,-2-6 0,2-3 0,-5-2 0,-7 0 0,-4 1 0,-14 20 0,0 0 0,0 0 0,0 0 0,-27 28 0,17-3 0,3 0 0,5-1-2,4-8-3,12 3-2,-14-19-10,33-8-23,-12 0-1,-1-6 1,-3-1-1</inkml:trace>
          <inkml:trace contextRef="#ctx0" brushRef="#br0" timeOffset="19671.1251">8668-127 68,'12'26'38,"-12"-26"0,0 0 1,16 21-12,-16-21-15,9-21-4,-7 2-2,13 0-2,-2-6-3,6 2 0,1 2 0,3 2-1,-2 5 0,2 3-2,9 8-3,-10-6-3,19 19-12,-11-6-18,-5-2-2,-2 1 1,-23-3-1</inkml:trace>
          <inkml:trace contextRef="#ctx0" brushRef="#br0" timeOffset="20118.1506">9104-313 85,'0'0'39,"0"0"0,0 0 1,19 30-16,2-30-16,20 0-7,10 0-4,-5-13-13,7 6-23,0 2 0,-9-2 0,-9 3-1</inkml:trace>
          <inkml:trace contextRef="#ctx0" brushRef="#br0" timeOffset="19965.1419">9335-470 95,'0'0'38,"0"0"4,0 0-1,-5 34-27,-11-15-4,11 16-3,-3-3-3,10 8 0,0 1-4,3-1 0,4-1 0,-5-9-3,8 1-4,-12-31-9,5 16-25,-5-16-1,0 0 1,-21-26 1</inkml:trace>
          <inkml:trace contextRef="#ctx0" brushRef="#br0" timeOffset="20695.1837">9646-714 75,'1'-32'40,"-1"32"-1,2-19 2,-2 19-16,-7 26-15,-3-1-3,8 19-2,-5 7-1,5 9-1,-5 1 0,2 8 0,-1-6-3,1-3 0,0-8 0,5-9 0,-2-12 0,4-15 0,-2-16 0,19-3 0,1-17 0,2-6 0,1-4 0,-1 0 0,1 0 0,-6 7 0,1 6 0,-18 17 0,21-5 0,-21 5 0,11 26 0,-8-9 0,6 3 0,2-1 0,1-1 0,4-6 0,0-5 0,-16-7 0,31 0 0,-13-9 0,-2 0 0,-16 9 0,25-24 0,-25 24 0,16-28 0,-16 28 0,17-34 0,-3 17 0,-5-8 0,7 6 0,-7-2 0,5 5 0,0-2 0,6 11 0,-1 0 0,9 4 0,9 5 0,9-6 0,20 6 0,-10-14-29,16 3-14,-10-7-2,-5 4 2</inkml:trace>
        </inkml:traceGroup>
      </inkml:traceGroup>
    </inkml:traceGroup>
    <inkml:traceGroup>
      <inkml:annotationXML>
        <emma:emma xmlns:emma="http://www.w3.org/2003/04/emma" version="1.0">
          <emma:interpretation id="{9DC9FE8D-F084-4A6B-BAAD-37BB504332D3}" emma:medium="tactile" emma:mode="ink">
            <msink:context xmlns:msink="http://schemas.microsoft.com/ink/2010/main" type="paragraph" rotatedBoundingBox="3162,5612 15425,5671 15420,6666 3157,6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5FC8D-29F4-4212-9837-1FBFCBCCA96F}" emma:medium="tactile" emma:mode="ink">
              <msink:context xmlns:msink="http://schemas.microsoft.com/ink/2010/main" type="line" rotatedBoundingBox="3162,5612 15425,5671 15420,6666 3157,6607"/>
            </emma:interpretation>
          </emma:emma>
        </inkml:annotationXML>
        <inkml:traceGroup>
          <inkml:annotationXML>
            <emma:emma xmlns:emma="http://www.w3.org/2003/04/emma" version="1.0">
              <emma:interpretation id="{35550585-1C78-4A21-BC01-33CD3E23A32F}" emma:medium="tactile" emma:mode="ink">
                <msink:context xmlns:msink="http://schemas.microsoft.com/ink/2010/main" type="inkWord" rotatedBoundingBox="3161,5775 4590,5782 4587,6384 3158,6378"/>
              </emma:interpretation>
            </emma:emma>
          </inkml:annotationXML>
          <inkml:trace contextRef="#ctx0" brushRef="#br0" timeOffset="21641.2378">-8410 1671 95,'0'0'40,"0"0"1,0 0 0,8 15-26,-8-15-3,0 0-4,16-1-5,14 2-3,4-4 0,19-1 0,12-6 0,22-1 0,13-3 0,10-2 0,1-1 0,-7 5 0,-5 1 0,-14 6 0,-13 3 0,-23 4 0,-13 5 0,-15-6 0,-4 10-6,-17-11-24,0 0-11,0 0-2,-14-19 1,-3 15 0</inkml:trace>
          <inkml:trace contextRef="#ctx0" brushRef="#br0" timeOffset="21989.2577">-8246 1864 94,'-27'7'38,"2"-4"3,8-3-2,17 0-26,0 0-2,30-14-3,-7 4-1,21 6-3,2-5-4,17 6 0,10-4 0,10 3 0,3-3 0,6 2 0,-4-4 0,-1-3 0,-3 0 0,-9-2 0,-10 1 0,-17-1 0,-8 7 0,-27-10-3,8 13-39,-21 4-2,0 0 2,-27 7-2</inkml:trace>
          <inkml:trace contextRef="#ctx0" brushRef="#br0" timeOffset="22393.2808">-7507 1368 103,'0'0'40,"0"0"1,-3-19 0,27 24-28,-24-5-3,25 0-3,-25 0-7,41 16 0,-11-5 0,10 4 0,8 3 0,3 1 0,4 2 0,1 4 0,-3 1 0,-7 4 0,-9 4 0,-14 4 0,-23 4 0,-17 8 0,-26-3 0,-13 4 0,-4-3 0,-4-8 0,-1-7 0,10-10 0,11-12 0,18-22 0,26 11-20,35-33-25,-2 3-1,15-2 1</inkml:trace>
        </inkml:traceGroup>
        <inkml:traceGroup>
          <inkml:annotationXML>
            <emma:emma xmlns:emma="http://www.w3.org/2003/04/emma" version="1.0">
              <emma:interpretation id="{CBB2B481-02C1-471D-B5B4-F0C24A4FD2F6}" emma:medium="tactile" emma:mode="ink">
                <msink:context xmlns:msink="http://schemas.microsoft.com/ink/2010/main" type="inkWord" rotatedBoundingBox="5762,5795 6607,5799 6604,6355 5759,6351"/>
              </emma:interpretation>
            </emma:emma>
          </inkml:annotationXML>
          <inkml:trace contextRef="#ctx0" brushRef="#br0" timeOffset="23401.3384">-5261 1374 101,'17'-7'40,"-17"7"1,0 0 0,4 31-26,-4-31-4,-18 46-5,-3-18-6,7 9 0,-14 0 0,5 3 0,-2-3 0,4-2 0,-2-8 0,3-3 0,-3-3 0,-1-1 0,6-1 0,-5 0 0,-2 1 0,-5-1 0,-1-3 0,-5 0 0,8-8 0,3-4 0,1-8 0,4-4 0,-1-6 0,5-8 0,6 1 0,1-3 0,3 4 0,1 1 0,3 2 0,2-1 0,0 18 0,13-26 0,-13 26 0,30-16 0,-11 10 0,2 3 0,-1-1 0,5 6 0,3 2 0,-2 1 0,4 4 0,0 3 0,-5 2 0,3 4 0,4 3 0,-2 3 0,4 1 0,-1 5 0,-1 0 0,1-6 0,8-3 0,-2-1 0,3-11 0,8-2 0,-6-13 0,-4-6 0,-1-4 0,-9-3 0,-3 7 0,-24-17 0,-3 29-41,-17-17-6,-8 19 3,-10 5-3</inkml:trace>
        </inkml:traceGroup>
        <inkml:traceGroup>
          <inkml:annotationXML>
            <emma:emma xmlns:emma="http://www.w3.org/2003/04/emma" version="1.0">
              <emma:interpretation id="{A94ED777-7AC6-40D4-87C3-583460F27FA0}" emma:medium="tactile" emma:mode="ink">
                <msink:context xmlns:msink="http://schemas.microsoft.com/ink/2010/main" type="inkWord" rotatedBoundingBox="8674,5638 9072,5640 9069,6256 8671,6254"/>
              </emma:interpretation>
            </emma:emma>
          </inkml:annotationXML>
          <inkml:trace contextRef="#ctx0" brushRef="#br0" timeOffset="26414.5108">-2891 1208 117,'0'0'38,"0"0"2,0 0-2,4 21-32,-4-21-4,-9 23-7,23 2-15,2-9-18,-16-16-2,37 28 2,-16-16-2</inkml:trace>
          <inkml:trace contextRef="#ctx0" brushRef="#br0" timeOffset="26264.5022">-2843 1533 117,'0'0'41,"5"-17"0,-10 36-2,-14-19-28,17 21-5,-9-1-6,9 10 0,-1-1 0,5 5 0,-2-1 0,1-1 0,1-2 0,0-9 0,3-4 0,-5-17 0,0 0-30,4-15-12,-8-10-1,-3-10 1,0-16 0</inkml:trace>
          <inkml:trace contextRef="#ctx0" brushRef="#br0" timeOffset="26722.5284">-2499 1421 113,'-17'16'40,"-5"3"2,-2 0-1,-1-15-29,9 19-5,-3-9-7,15 7 0,1-5 0,10 3 0,3-3 0,6 0 0,0 0 0,3-1 0,-3 1 0,-2 0 0,-3 0 0,-4 3 0,-9 2 0,-7 2 0,-10 0 0,-2-4 0,-6-1 0,-3-6 0,4-5 0,-2-14 0,28 7-29,-14-19-14,14 19-1,1-25 1</inkml:trace>
        </inkml:traceGroup>
        <inkml:traceGroup>
          <inkml:annotationXML>
            <emma:emma xmlns:emma="http://www.w3.org/2003/04/emma" version="1.0">
              <emma:interpretation id="{5E863CE0-450E-40AD-AC73-66789E1A6BE0}" emma:medium="tactile" emma:mode="ink">
                <msink:context xmlns:msink="http://schemas.microsoft.com/ink/2010/main" type="inkWord" rotatedBoundingBox="10589,5912 12013,5919 12009,6650 10585,6643"/>
              </emma:interpretation>
            </emma:emma>
          </inkml:annotationXML>
          <inkml:trace contextRef="#ctx0" brushRef="#br0" timeOffset="27348.5642">-972 1518 94,'0'0'38,"-9"-16"3,9 16-1,0 0-25,0 0-3,0 0-3,0 0-3,0 0-6,20 12 0,-8 6 0,-1 1 0,4 7 0,5 3 0,-2 4 0,1 2 0,2-2 0,2 1 0,0-6 0,-2-3 0,-3-6 0,-2-3 0,-16-16 0,21 19 0,-21-19 0,0 0-6,0 0-37,0 0 0,-18-3-1,18 3 2</inkml:trace>
          <inkml:trace contextRef="#ctx0" brushRef="#br0" timeOffset="27671.5827">-543 1500 69,'0'0'38,"19"-16"0,-19 16 3,0 0-20,0 0-5,0 0-3,-7 23-3,-10-14-1,8 16-9,-14-1 0,7 8 0,-5 1 0,1 2 0,-1 2 0,5-3 0,2-1 0,4-5 0,3-5 0,7-23 0,-6 28 0,6-28-2,0 0-40,14-16-2,-14 16 1,16-33 0</inkml:trace>
          <inkml:trace contextRef="#ctx0" brushRef="#br0" timeOffset="29870.7085">-404 1901 87,'-19'-13'39,"19"13"-1,-16-1 2,16 1-28,0 0-2,-19 8-1,26 14-3,-16-7 0,16 13-2,-9-1 0,8 4-4,-6-1 0,1-2 0,-4-3 0,3-4 0,2-5 0,-2 0 0,0-16 0,-2 24 0,2-24 0,-2 20 0,2-20 0,0 0 0,2 17-2,-2-17-11,3-19-28,-3 19-2,6-26 2,-6 10-1</inkml:trace>
          <inkml:trace contextRef="#ctx0" brushRef="#br0" timeOffset="30233.7292">-245 1936 71,'0'0'36,"0"0"2,0 0-3,0 0-18,6 26-4,-26-22-1,10 19-4,-17-13-1,9 8-2,-6-8-1,4 3-1,1-6-2,19-7 1,-23 14 1,23-14-3,0 0 0,28 7 0,-8 0 0,3 1 0,-2 5 0,0 3 0,2 1 0,-5 1 0,-4-1 0,-4-1 0,-1 0 0,-9-16-6,19 14-7,-19-14-28,0 0-1,20-25 0,-17 8 0</inkml:trace>
          <inkml:trace contextRef="#ctx0" brushRef="#br0" timeOffset="30513.7453">137 1757 81,'28'-7'39,"-12"0"0,3 3 1,2 13-12,-3-21-21,17 8-3,-3 1-6,-4-12-8,8 8-28,-6 6-2,-9-1 2,0 2-3</inkml:trace>
        </inkml:traceGroup>
        <inkml:traceGroup>
          <inkml:annotationXML>
            <emma:emma xmlns:emma="http://www.w3.org/2003/04/emma" version="1.0">
              <emma:interpretation id="{DD3B346C-CA10-405E-9275-440E60DB3C7F}" emma:medium="tactile" emma:mode="ink">
                <msink:context xmlns:msink="http://schemas.microsoft.com/ink/2010/main" type="inkWord" rotatedBoundingBox="12345,5711 15424,5726 15420,6574 12341,6559"/>
              </emma:interpretation>
            </emma:emma>
          </inkml:annotationXML>
          <inkml:trace contextRef="#ctx0" brushRef="#br0" timeOffset="30859.7651">818 1653 102,'0'0'41,"-12"26"0,6-3 1,6-23-29,-5 62-5,-2-22-2,7 13-4,-5 0-2,5-1 0,-6-4 0,5-4 0,-1-7 0,0-16 0,7-4-4,-5-17-14,-3-17-24,3-4-1,0-11 1,-2-14 0</inkml:trace>
          <inkml:trace contextRef="#ctx0" brushRef="#br0" timeOffset="31152.7818">791 1577 108,'0'0'39,"0"0"2,16-15-1,16 18-32,-14-6-1,12 10-3,2-2-2,1 7-1,-1 4 0,-4 5 0,-12 5 0,-5 1 1,-13 1-2,-11 0 0,-6-2 0,-7-1 0,-11-2 0,3-7 0,-3-4 0,5-5 0,9-2 0,2-10-7,21 5-15,0 0-19,0 0-1,18-9 0,-18 9 0</inkml:trace>
          <inkml:trace contextRef="#ctx0" brushRef="#br0" timeOffset="31482.8007">1205 1804 78,'19'-10'37,"18"3"-2,-11-11 3,8-12-24,3 14-6,-12-14-1,7 9-1,-17-10-1,0 8-1,-17-4 0,2 27 0,-25-28 0,4 28 0,-9 2-1,2 12 1,-4 7-4,2 7 0,2 4 0,8 3 0,10 0 0,10 4 0,3-2 0,10-4 0,8 2 0,3-15-6,22 8-25,-12-19-11,-2-11-2,-1-14 3,3-9-1</inkml:trace>
          <inkml:trace contextRef="#ctx0" brushRef="#br0" timeOffset="31751.8161">1614 1779 86,'7'18'35,"-7"-18"2,0 0 1,32 7-28,-32-7-1,18-19-2,-10-2-1,6 0-1,-1-9-2,6 3 0,-5-4-2,4 6 0,3 1 0,0 4-2,2 15-2,-23 5-7,43-4-25,-43 4-5,26 29 0,-13-10 0</inkml:trace>
          <inkml:trace contextRef="#ctx0" brushRef="#br0" timeOffset="31934.8265">2011 1813 95,'-3'21'35,"3"-21"1,0 0-1,0 0-36,0 0-20,23-23-15,-25-5 1,9 5-1,-11-21 0</inkml:trace>
          <inkml:trace contextRef="#ctx0" brushRef="#br0" timeOffset="32079.8348">2071 1400 119,'0'16'41,"-5"0"1,0 1-2,5-17-36,-18 30-9,18-30-33,14 35-4,-9-14 2,4 4-2</inkml:trace>
          <inkml:trace contextRef="#ctx0" brushRef="#br0" timeOffset="32430.8549">2334 1744 105,'0'0'41,"-12"18"1,12-18 0,-30 19-31,26 8-4,-3-8 0,11 6-7,3-6 0,9-2 0,0-4 0,5-4 0,11-13 0,-1-8 0,3-11 0,-4-3 0,-14-8 0,-2-3 0,-9 0 0,-14 6 0,-8 6 0,-8 9 0,-5 11 0,-7 5 0,5 14 0,-7-2-6,25 22-17,0-13-19,5-2 0,8-3-1,1-16 2</inkml:trace>
          <inkml:trace contextRef="#ctx0" brushRef="#br0" timeOffset="32897.8816">2821 1723 95,'9'-21'39,"-9"21"3,-16-9-2,16 9-27,-40 11-3,24 7-3,-9-6-3,6 9-1,-1 3-1,10 3-2,6-4 0,8-2 0,6-4 0,8-4 0,3-12 0,6-4 0,3-16 0,-4-8 0,4-8 0,-5-9 0,-7-10 0,-1-11 0,-3-6 0,0 1 0,-7 3 0,-1 11 0,-6 9 0,-2 17 0,2 30 0,-19-2 0,6 32 0,-8 19 0,7 11 0,2 7 0,-1 3 0,10 4 0,6-4 0,1-9 0,8-4 0,-1-19 0,5-1 0,-16-21-38,0-16-6,24-18-1,-15-8 3</inkml:trace>
          <inkml:trace contextRef="#ctx0" brushRef="#br0" timeOffset="33054.8906">3083 1653 115,'16'33'41,"-18"-10"1,-2 2-1,1 15-31,-3-24-8,6-16-3,9 35-7,-9-35-15,0 0-18,4-17-2,1-1 2,-1-12-1</inkml:trace>
          <inkml:trace contextRef="#ctx0" brushRef="#br0" timeOffset="33182.8978">3148 1500 93,'7'-37'40,"-5"9"1,-2 12-1,0 16-18,-18 11-16,16 6-7,8 17-7,-13-3-26,12 5-7,6 4 1,3-5-1</inkml:trace>
          <inkml:trace contextRef="#ctx0" brushRef="#br0" timeOffset="33392.9099">3543 1681 120,'0'0'43,"-31"-9"2,6 11-2,13 16-39,-17-4-4,17 17 0,-4 1 0,13 7 0,11-2 0,12-2 0,12-4 0,17-10 0,11-1 0,-5-22-27,17-14-17,0-12-1,-3-5 1</inkml:trace>
        </inkml:traceGroup>
      </inkml:traceGroup>
    </inkml:traceGroup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0:06.5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DFA781-3A31-4096-A5E8-E18FF5CE4520}" emma:medium="tactile" emma:mode="ink">
          <msink:context xmlns:msink="http://schemas.microsoft.com/ink/2010/main" type="writingRegion" rotatedBoundingBox="2418,3626 11679,3333 11715,4450 2453,4743"/>
        </emma:interpretation>
      </emma:emma>
    </inkml:annotationXML>
    <inkml:traceGroup>
      <inkml:annotationXML>
        <emma:emma xmlns:emma="http://www.w3.org/2003/04/emma" version="1.0">
          <emma:interpretation id="{140FB1E3-7D7B-429D-A371-787126930F8B}" emma:medium="tactile" emma:mode="ink">
            <msink:context xmlns:msink="http://schemas.microsoft.com/ink/2010/main" type="paragraph" rotatedBoundingBox="2418,3626 11679,3333 11715,4450 2453,4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D9C5FA-2D47-4FF5-BCEC-78539B17C474}" emma:medium="tactile" emma:mode="ink">
              <msink:context xmlns:msink="http://schemas.microsoft.com/ink/2010/main" type="line" rotatedBoundingBox="2418,3626 11679,3333 11715,4450 2453,4743"/>
            </emma:interpretation>
          </emma:emma>
        </inkml:annotationXML>
        <inkml:traceGroup>
          <inkml:annotationXML>
            <emma:emma xmlns:emma="http://www.w3.org/2003/04/emma" version="1.0">
              <emma:interpretation id="{36128143-82C1-4285-975F-8578D63966ED}" emma:medium="tactile" emma:mode="ink">
                <msink:context xmlns:msink="http://schemas.microsoft.com/ink/2010/main" type="inkWord" rotatedBoundingBox="2426,3886 3193,3862 3216,4586 2449,4610"/>
              </emma:interpretation>
            </emma:emma>
          </inkml:annotationXML>
          <inkml:trace contextRef="#ctx0" brushRef="#br0">466 191 10,'0'0'22,"0"0"4,0 0 2,-21 0-11,21 0 0,-18 4 3,18-4 0,-21 3 0,21-3-6,-19 13-3,19-13-2,-23 12-1,23-12-2,-30 19-2,30-19 0,-37 23-1,17-9-1,-8-5 0,9 3 1,-6-5-2,2 2 1,3-4 0,5-1-1,-3-6 2,18 2-3,-21-9 0,21 9 0,-21-14 0,21 14 0,-16-16 0,16 16 0,-23-14 0,23 14 0,-18-8 0,18 8 0,0 0 0,-16-18 0,16 18 0,-9-19 0,9 19 0,-1-25 0,1 25 0,0-26 0,0 26 0,-4-27 0,4 27 0,-3-23 0,3 23 0,3-22 0,-3 22 0,11-21 0,-11 21 0,12-25 0,-12 25 0,19-21 0,-19 21 0,25-18 0,-25 18 0,0 0 0,20-16 0,-20 16 0,15 2 0,-15-2 0,20 7 0,-20-7 0,16 11 0,-16-11 0,28 14 0,-10-5 0,-2-1 0,-1 1 0,-15-9 0,30 20 0,-10-8 0,-4-3 0,8 5-5,-24-14-28,32 3-7,-4-6-1,4-8 0</inkml:trace>
          <inkml:trace contextRef="#ctx0" brushRef="#br0">662-236 91,'0'0'36,"0"0"2,5-17 0,-5 17-27,0 0-2,0 0 0,0 0 0,0 0-2,4 19-2,-8-3-3,-4 1-2,-1 11 0,-5 1 0,-2 6 0,-7-2 0,-2 4 0,-1 0 0,-1-2 0</inkml:trace>
          <inkml:trace contextRef="#ctx0" brushRef="#br0" timeOffset="123923.088">450 198 44,'0'0'32,"0"0"4,0 0-1,0 0-4,0 0-8,0 0-5,18 25-4,-18-25-3,19 10-3,-19-10-5,27 13-3,-10-5 0,5 10 0,-5-2 0,6 7 0,-5 0 0,-6 5 0,4 0 0,-4-2 0,1-3 0,1-5 0,-14-18 0,26 14 0,-26-14 0,29-13 0,-10 8 0,-14-13-25,8-1-18,-10 0-1,-6-1 0</inkml:trace>
        </inkml:traceGroup>
        <inkml:traceGroup>
          <inkml:annotationXML>
            <emma:emma xmlns:emma="http://www.w3.org/2003/04/emma" version="1.0">
              <emma:interpretation id="{6D1BFC2A-3D2E-42F3-AD3C-DFF2EB98ADA7}" emma:medium="tactile" emma:mode="ink">
                <msink:context xmlns:msink="http://schemas.microsoft.com/ink/2010/main" type="inkWord" rotatedBoundingBox="4886,3548 6598,3494 6633,4610 4921,4664"/>
              </emma:interpretation>
            </emma:emma>
          </inkml:annotationXML>
          <inkml:trace contextRef="#ctx0" brushRef="#br0" timeOffset="1059.0606">2574-570 75,'-21'-3'37,"21"3"0,-23 12 2,23-12-20,-7 25-9,-9-9-1,19 19-1,-12-2-2,16 18 0,-10 0-1,5 14-1,-8-2-4,3 8 0,-6-3 0,2 2 0,3-3 0,-3 0 0,7-9 0,2-7 0,-2-9 0,0-10 0,9-6 0,-6-10 0,-3-16 0,0 0 0,0 0 0,2-32-5,14 15-37,-11-4-1,-5-2 0,6-2 0</inkml:trace>
          <inkml:trace contextRef="#ctx0" brushRef="#br0" timeOffset="1272.0728">2791 95 108,'10'28'38,"-6"-5"1,0 3-1,-8 2-32,2-7-2,9 4-1,-7-9-2,0-16-1,0 24-5,0-24-10,-17-16-23,17 16 0,-11-44-1,6 7 0</inkml:trace>
          <inkml:trace contextRef="#ctx0" brushRef="#br0" timeOffset="1405.0803">2796-190 117,'-9'32'37,"-1"-10"2,8 3-3,-2-7-42,24-3-27,1-1-6,-2-17 2,8-1-2</inkml:trace>
          <inkml:trace contextRef="#ctx0" brushRef="#br0" timeOffset="1802.103">3439-485 89,'-4'-28'39,"-12"7"1,-8 1 0,1 34-24,-20-7-3,20 27-5,-12-3-2,12 17-2,-2 3-4,9 8 0,9 3 0,11 6 0,3 1 0,7 1 0,6-1 0,-3-1 0,3-1 0,1-2 0,-5-5 0,-11-4 0,-7-7 0,-8-3 0,-12-9 0,-2-11 0,-3-5 0,-6-22 0,8-6 0,-14-37-20,18 0-22,9-16-1,5-2 1,3-1 1</inkml:trace>
          <inkml:trace contextRef="#ctx0" brushRef="#br0" timeOffset="1950.1115">3098 17 91,'0'0'38,"0"0"-1,0 0 3,-4 27-24,4-27-7,22 7-4,-1-7-1,11 0-4,6 7-6,-9-13-22,8 3-12,7-1 2,-9-3-1,2 4 0</inkml:trace>
          <inkml:trace contextRef="#ctx0" brushRef="#br0" timeOffset="2301.1316">3748-137 105,'0'0'39,"-7"24"2,-8 6-1,-8 0-32,16 17-2,-1 1-1,9 6-1,-1-1-2,7 0 0,-3-6-3,1-6 0,6-3-3,-9-20-3,8-1-3,-10-17-4,0-15-7,-19-21-2,19 14 4,-27-22 8,18 7 6,-8 2 5,-6-2 5,12 16 5,-15-7 7,26 28 2,-14-23-4,14 23-6,17 0-6,5-4-5,9 13-14,6-6-19,-1-6-1,13 3 1,-5-7-2</inkml:trace>
          <inkml:trace contextRef="#ctx0" brushRef="#br0" timeOffset="2596.1484">4157 0 59,'-33'-16'35,"13"21"3,-6 4-2,-10-11-16,26 23-1,-20-15-3,26 20-4,4-26-3,-7 37-4,14-21-1,13 3-2,-3-3-2,10 0 0,-2-2 0,5 0 0,-4 0 0,-1 2 0,-9-2 0,-15 3 0,-6 1 0,-11-1 0,-1-4 0,-10-5 0,2 1 0,-8-19 0,33 10-41,-21-13-1,21 13-1,3-21 1</inkml:trace>
        </inkml:traceGroup>
        <inkml:traceGroup>
          <inkml:annotationXML>
            <emma:emma xmlns:emma="http://www.w3.org/2003/04/emma" version="1.0">
              <emma:interpretation id="{08541D99-07E1-4E48-A0E9-3A5F5D999327}" emma:medium="tactile" emma:mode="ink">
                <msink:context xmlns:msink="http://schemas.microsoft.com/ink/2010/main" type="inkWord" rotatedBoundingBox="7860,3854 8750,3826 8765,4314 7876,4342"/>
              </emma:interpretation>
            </emma:emma>
          </inkml:annotationXML>
          <inkml:trace contextRef="#ctx0" brushRef="#br0" timeOffset="3143.1798">5446-18 114,'0'0'39,"-18"16"0,18-16 1,11 19-32,5-20-3,17 4-3,11-3-2,6-5-6,20 10-11,3-5-20,-8-5-3,0 5 1,-8 0-1</inkml:trace>
          <inkml:trace contextRef="#ctx0" brushRef="#br0" timeOffset="2993.1712">5658-271 91,'10'18'38,"-10"-18"1,5 33 2,-5 4-25,-12-9-5,17 20-1,-13-6-1,8 10-9,-4-2 0,4-1 0,-2-5 0,8-11 0,1-3 0,0-12 0,-7-18 0,16 5 0,-1-5-22,-9-20-18,-12-6-3,-9-7 3,-7-2-3</inkml:trace>
          <inkml:trace contextRef="#ctx0" brushRef="#br0" timeOffset="3471.1985">6039 89 105,'-5'16'39,"5"-16"0,0 0 0,3 21-31,-3-21-1,18 11 0,-18-11-2,33 9-1,-12-6-2,9 1-2,0-6 0,4 0 0,-6-5 0,0 0 0,-6-5 0,-3 1 0,-19 11 0,21-30 0,-26 11 0,-2 0 0,-11-2 0,-6 5 0,-5 0 0,-4 7 0,-6 4 0,0 8 0,-2 6 0,6 7 0,9 7 0,3-14 0,19 8-40,4-17-1,34 21-3,1-19 2</inkml:trace>
        </inkml:traceGroup>
        <inkml:traceGroup>
          <inkml:annotationXML>
            <emma:emma xmlns:emma="http://www.w3.org/2003/04/emma" version="1.0">
              <emma:interpretation id="{F6D2A567-CA75-46AB-952B-480BDB0930CD}" emma:medium="tactile" emma:mode="ink">
                <msink:context xmlns:msink="http://schemas.microsoft.com/ink/2010/main" type="inkWord" rotatedBoundingBox="10668,3633 11688,3600 11712,4379 10693,4411"/>
              </emma:interpretation>
            </emma:emma>
          </inkml:annotationXML>
          <inkml:trace contextRef="#ctx0" brushRef="#br0">8282-86 99,'-10'-23'38,"10"23"1,-11-23 1,-12 5-29,23 18-2,0 0 1,0 0-1,11 21-9,-1 2 0,-8-2 0,9 7 0,-4 2 0,2 5 0,-4-1 0,2-3 0,-5 3 0,0 1 0,-4-2 0,-4-1 0,1-4 0,0-5 0,-2-4 0,3-3 0,4-16 0,0 0 0,0 0 0,-9-33 0,9-1 0,2-8 0,0-12 0,2-6 0,1 0 0,-2 0 0,3 4 0,1 9 0,-2 10 0,4 9 0,-9 28 0,16-16 0,-16 16 0,23 18 0,-13 6 0,3 3 0,3 4 0,1 4 0,1-1 0,-1-1 0,1-3 0,3-4 0,-1-10 0,-3-2 0,3-9 0,-3-5 0,1-8 0,5-10 0,0-12 0,0-3 0,2-6 0,-2 1 0,0-1 0,-1 7 0,-4 6 0,-4 8 0,-14 18 0,16 6 0,-14 9 0,0 13 0,-1 6 0,-1 8 0,2 4 0,2 5 0,-1 0 0,4 0 0,6-4 0,-1-7 0,0-4 0,-1-10 0,0-8 0,-11-18 0,21 0 0,-16-25 0,11 13-4</inkml:trace>
          <inkml:trace contextRef="#ctx0" brushRef="#br0" timeOffset="10019.5731">9061-466 72,'0'0'36,"14"-19"1,-14 19 2,0 0-23,0 0 0,0 0-3,-19 5-1,11 20-4,-11-6-2,8 13-6,1-4 0,10 5 0,-2-1 0,11-4 0,5-5 0,13-9 0,3-9 0,5-7 0,-5-7 0,2-8 0,-4-6 0,-7-5 0,-7-7 0,-9-2 0,-6 0 0,-8 2 0,-5 8 0,-6 10 0,-4 10 0,-8 9 0,11 20 0,-11-6-17,9 21-23,9 4-3,7-1 2,12-3-1</inkml:trace>
        </inkml:traceGroup>
      </inkml:traceGroup>
    </inkml:traceGroup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7.8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0B8E15-E643-4F62-A16F-03E7C23AC486}" emma:medium="tactile" emma:mode="ink">
          <msink:context xmlns:msink="http://schemas.microsoft.com/ink/2010/main" type="writingRegion" rotatedBoundingBox="16391,9486 15061,10236 14668,9540 15998,8790"/>
        </emma:interpretation>
      </emma:emma>
    </inkml:annotationXML>
    <inkml:traceGroup>
      <inkml:annotationXML>
        <emma:emma xmlns:emma="http://www.w3.org/2003/04/emma" version="1.0">
          <emma:interpretation id="{B289BF09-BB42-4189-8FDE-356427F73313}" emma:medium="tactile" emma:mode="ink">
            <msink:context xmlns:msink="http://schemas.microsoft.com/ink/2010/main" type="paragraph" rotatedBoundingBox="16391,9486 15061,10236 14668,9540 15998,8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82444F-4BC0-4EE8-AFE3-46AD418FE304}" emma:medium="tactile" emma:mode="ink">
              <msink:context xmlns:msink="http://schemas.microsoft.com/ink/2010/main" type="line" rotatedBoundingBox="16391,9486 15061,10236 14668,9540 15998,8790"/>
            </emma:interpretation>
          </emma:emma>
        </inkml:annotationXML>
        <inkml:traceGroup>
          <inkml:annotationXML>
            <emma:emma xmlns:emma="http://www.w3.org/2003/04/emma" version="1.0">
              <emma:interpretation id="{A5CFBE87-C321-400C-A047-993F31B1FCFC}" emma:medium="tactile" emma:mode="ink">
                <msink:context xmlns:msink="http://schemas.microsoft.com/ink/2010/main" type="inkWord" rotatedBoundingBox="16391,9486 15061,10236 14668,9540 15998,8790"/>
              </emma:interpretation>
            </emma:emma>
          </inkml:annotationXML>
          <inkml:trace contextRef="#ctx0" brushRef="#br0">-836 233 67,'0'0'36,"-18"18"1,18-18 0,-24 32-22,-1-27-3,14 20-2,-19-10 0,13 13-3,-15-5 0,7 7-3,-3-5 1,5-1-2,-2-2 0,8-5-1,-1-3-2,18-14-3</inkml:trace>
          <inkml:trace contextRef="#ctx0" brushRef="#br0" timeOffset="-1.11818E8">-1422 430 33,'0'0'32,"-14"27"4,14-27-2,0 0-7,-11 15-6,11-15-5,0 0-2,0 0-4,0 0-1,7-28-1,9 16-2,-3-9-3,11 2 0,-4-4 0,6 2-3,3-2 0,2 0 0,8 0 0,0 4 0,3 0 0,2 3 0,-1 0 0,-3 7 0,1 2 0,-6 9 0,-3 3 0,-5 7 0,-10 6 0,-1 3 0,0 2 0,0 3 0,2-5 0,-3 4 0,0-2 0,0 0 0,-2-2 0,-3 2 0,-1-2 0,-5 2 0,-8-1 0,1 1 0,-6-2 0,0 0 0,0-1 0,-1-4 0,10-16 0,-16 24 0,16-24 0,-18 18 0,18-18 0,-19 10 0,19-10 0,-16 5 0,16-5 0,0 0 0,0 0-7,-11-24-35,20 6-3,-5-1 3,-4-2-2</inkml:trace>
          <inkml:trace contextRef="#ctx0" brushRef="#br0" timeOffset="-1.11818E8">-283-468 88,'0'0'40,"1"23"0,-1-23 2,-19 14-28,21 14-4,-2-28-2,-11 46-1,-3-18-3,2 7-2,-6-1-2,0 3 0,-5-6 0,6 1 0,-4-4 0,-1-2 0,1-3 0,4-2 0,-6-5 0,3 0 0,-3-2 0,0-2 0,-1-1 0,1-2 0,3-6 0,-3-3 0,23 0 0,-23-17 0,15-1 0,4 0 0,2-1 0,2-4 0,2 2 0,5 4 0,-3-1 0,-4 18 0,15-21 0,-15 21 0,23-16 0,-7 11 0,2 0 0,-2 1 0,-16 4 0,30 4 0,-30-4 0,26 14 0,-10 0 0,-16-14 0,27 31 0,-15-10 0,4-3 0,3 3 0,6-5 0,0-4 0,-1 2 0,1-5 0,-4-2 0,1-3 0,1 1 0,-8-9 0,5 10 0,-20-6-11,39-6-17,-22-1-15,4-2 0,-3 4 1,-18 5 0</inkml:trace>
          <inkml:trace contextRef="#ctx0" brushRef="#br0" timeOffset="-1.11818E8">40 0 106,'0'0'42,"-6"24"1,-2-6 0,8 14-31,-18-15-3,14 11-9,1-3 0,5-1 0,1-1 0,6-3 0,10-1 0,-19-19-41,32 14-2,-14-16-1,-18 2 2</inkml:trace>
        </inkml:traceGroup>
      </inkml:traceGroup>
    </inkml:traceGroup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06.8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469817-74AC-45D8-8863-ECC6A97D9B52}" emma:medium="tactile" emma:mode="ink">
          <msink:context xmlns:msink="http://schemas.microsoft.com/ink/2010/main" type="writingRegion" rotatedBoundingBox="15051,10655 16207,10989 15978,11781 14822,11447"/>
        </emma:interpretation>
      </emma:emma>
    </inkml:annotationXML>
    <inkml:traceGroup>
      <inkml:annotationXML>
        <emma:emma xmlns:emma="http://www.w3.org/2003/04/emma" version="1.0">
          <emma:interpretation id="{24BEA36C-7426-4EBF-9A01-8928775E361C}" emma:medium="tactile" emma:mode="ink">
            <msink:context xmlns:msink="http://schemas.microsoft.com/ink/2010/main" type="paragraph" rotatedBoundingBox="15051,10655 16207,10989 15978,11781 14822,11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413BE6-C699-465C-A9DC-0C449F2AEFA4}" emma:medium="tactile" emma:mode="ink">
              <msink:context xmlns:msink="http://schemas.microsoft.com/ink/2010/main" type="line" rotatedBoundingBox="15051,10655 16207,10989 15978,11781 14822,11447"/>
            </emma:interpretation>
          </emma:emma>
        </inkml:annotationXML>
        <inkml:traceGroup>
          <inkml:annotationXML>
            <emma:emma xmlns:emma="http://www.w3.org/2003/04/emma" version="1.0">
              <emma:interpretation id="{ECB7B52F-EFF1-40CD-A0B4-91A8315C1CB5}" emma:medium="tactile" emma:mode="ink">
                <msink:context xmlns:msink="http://schemas.microsoft.com/ink/2010/main" type="inkWord" rotatedBoundingBox="15051,10655 16207,10989 15978,11781 14822,11447"/>
              </emma:interpretation>
            </emma:emma>
          </inkml:annotationXML>
          <inkml:trace contextRef="#ctx0" brushRef="#br0">6256 251 122,'-13'24'40,"-3"1"1,7 1-3,4-7-42,23-1-29,-1-2-7,1-7-1,5-1 1</inkml:trace>
          <inkml:trace contextRef="#ctx0" brushRef="#br0" timeOffset="-646.0368">5754 620 100,'-19'15'39,"5"6"2,-4 1-1,-8-8-30,22 15-2,-8-9-3,13 4-2,-1-24-1,16 25 0,0-23-1,5-6 0,-1-6 0,8-10-1,-1-6 2,-5-6-2,0-1 0,-6 0 0,-9-1 0,-9 10 0,-12 8 0,-9 9 0,-5 9 0,-4 5 0,0 7 0,0 3 0,9 8-4,0-13-2,29 14-9,-6-26-25,23 20-2,-1-15 0,3-3 1</inkml:trace>
          <inkml:trace contextRef="#ctx0" brushRef="#br0" timeOffset="237.0135">6511 660 129,'-8'18'44,"-1"4"-2,0 10-2,-3 0-40,10 5 0,2-2 0,3-5 0,4 3 0,-12-16-8,14 6-34,-5-5-1,-4-18 1,1 23-2</inkml:trace>
          <inkml:trace contextRef="#ctx0" brushRef="#br0" timeOffset="-138.0079">6259 539 64,'0'0'40,"9"16"0,-9-16 2,-7 19-11,9 14-17,-18-17-3,10 16-4,-8-6-3,7 0-2,0-5-2,5 1 0,2-7 0,0-15 0,16 21 0,-16-21-4,30 0-5,-30 0-32,30-33-1,-10 0 1,-3-8-1</inkml:trace>
          <inkml:trace contextRef="#ctx0" brushRef="#br0" timeOffset="-435.0248">6000 758 101,'-4'23'41,"1"2"1,-10 3-2,4-5-26,1 14-8,-14-6-2,8-1-4,-2-5-2,-7-20-6,16 11-11,7-16-22,-23-19 0,18-4 1,3-11-2</inkml:trace>
          <inkml:trace contextRef="#ctx0" brushRef="#br0" timeOffset="-1186.0678">5477 439 57,'0'0'39,"0"0"-1,0 0 4,0 0-17,-32 12-4,32 12-6,-21-11-5,16 15-2,-16-5-8,12 3 0,0-1 0,13-2 0,3-4 0,5 0 0,4 0 0,-2-3 0,7 4 0,-21-20-2,44 26-12,-26-28-28,-2-8-1,3-15 1,-3-10-1</inkml:trace>
          <inkml:trace contextRef="#ctx0" brushRef="#br0" timeOffset="-1030.0589">5574 80 111,'-25'9'40,"1"5"3,-3 5-2,10-1-29,11 1-12,6-19-10,18 28-29,5-7-3,5-1 2,-1 3-2</inkml:trace>
        </inkml:traceGroup>
      </inkml:traceGroup>
    </inkml:traceGroup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8:04.7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3EEF85-8F77-481D-A898-121726DB9F05}" emma:medium="tactile" emma:mode="ink">
          <msink:context xmlns:msink="http://schemas.microsoft.com/ink/2010/main" type="writingRegion" rotatedBoundingBox="12391,10490 14995,10002 15176,10966 12572,11454"/>
        </emma:interpretation>
      </emma:emma>
    </inkml:annotationXML>
    <inkml:traceGroup>
      <inkml:annotationXML>
        <emma:emma xmlns:emma="http://www.w3.org/2003/04/emma" version="1.0">
          <emma:interpretation id="{DBDEAF9B-27BB-47A7-8877-596A99C50EE6}" emma:medium="tactile" emma:mode="ink">
            <msink:context xmlns:msink="http://schemas.microsoft.com/ink/2010/main" type="paragraph" rotatedBoundingBox="12391,10490 14995,10002 15176,10966 12572,11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53EFF3-52D1-4FB9-BFEB-C74EBB620059}" emma:medium="tactile" emma:mode="ink">
              <msink:context xmlns:msink="http://schemas.microsoft.com/ink/2010/main" type="line" rotatedBoundingBox="12391,10490 14995,10002 15176,10966 12572,11454"/>
            </emma:interpretation>
          </emma:emma>
        </inkml:annotationXML>
        <inkml:traceGroup>
          <inkml:annotationXML>
            <emma:emma xmlns:emma="http://www.w3.org/2003/04/emma" version="1.0">
              <emma:interpretation id="{B4E67D40-01BC-4E03-9438-38875B102393}" emma:medium="tactile" emma:mode="ink">
                <msink:context xmlns:msink="http://schemas.microsoft.com/ink/2010/main" type="inkWord" rotatedBoundingBox="12391,10490 13444,10293 13610,11177 12557,11375">
                  <msink:destinationLink direction="from" ref="{D30EFF56-7C9B-46CF-B2A4-0C1206BE91DA}"/>
                </msink:context>
              </emma:interpretation>
            </emma:emma>
          </inkml:annotationXML>
          <inkml:trace contextRef="#ctx0" brushRef="#br0">3615 433 103,'0'0'40,"3"18"0,-3-18 1,9 31-31,-9-31-2,2 29-3,-2-29-1,2 29-2,-2-29 0,0 0-2,0 0 0,17 2 0,-17-2 0,14-26 0,2 10 0,-3 0 0,1 0 0,2 8 0,-16 8 0,26-2 0,-26 2 0,18 21 0,-13-5 0,0 1 0,-3 3 0,0 1 0,0-2 0,-6-1 0,4-18 0,-3 23 0,3-23 0,0 0-6,0 0-28,0 0-8,0 0-2,0-29 2</inkml:trace>
          <inkml:trace contextRef="#ctx0" brushRef="#br0" timeOffset="3.0002">3869-319 104,'0'0'40,"0"0"1,-28 4 0,24 12-30,-20-15-2,15 15-2,-9-7-5,7 7-2,11-16 0,-21 21 0,21-21 0,-7 23 0,7-23 0,7 19 0,-7-19 0,27 14 0,-6-5 0,7-2 0,-1 2 0,-3 1 0,-2 1 0,-1-1 0,-21-10 0,23 30 0,-30-14 0,-9 0 0,-2 0 0,-7-4 0,4 0 0,-4-5 0,8 5 0,-6-17-6,23 5-34,0 0-4,18-7 2,1-2-1</inkml:trace>
          <inkml:trace contextRef="#ctx0" brushRef="#br0" timeOffset="-2293.1311">3338 103 77,'0'0'39,"0"0"-2,1 19 2,-1-19-12,-15 39-20,-5-13 2,13 11-5,-4-5 0,4 5-2,-3-4 1,3 2-2,0-5 0,12-5 0,7-8-1,10-4 0,4-6-3,0-14-3,19 7-15,-5-20-18,-8-8-3,-7-5 3,-13-4-2</inkml:trace>
          <inkml:trace contextRef="#ctx0" brushRef="#br0" timeOffset="-2577.1474">3124 24 82,'0'0'37,"0"0"1,18 14 0,-22 5-22,4-19-7,4 35-1,-3-15 0,12 18-3,-18-2 1,3 7-3,-12 0 2,-4 4-5,-5-3 0,-5-4 0,-4-3 0,2-17 0,11-5-4,-4-27-6,23 12-21,14-40-11,0 1 1,4-1 1,1-3-1</inkml:trace>
          <inkml:trace contextRef="#ctx0" brushRef="#br0" timeOffset="-2097.1199">2967 96 99,'-16'7'37,"16"-7"-1,30-9 0,2-3-31,14 5-1,3-2-3,6-2-4,5 13-8,-9 2-25,-5-8 0,2 11 0,-17-7-1</inkml:trace>
        </inkml:traceGroup>
        <inkml:traceGroup>
          <inkml:annotationXML>
            <emma:emma xmlns:emma="http://www.w3.org/2003/04/emma" version="1.0">
              <emma:interpretation id="{11F78C63-C091-46C0-B16A-D530186FE8E8}" emma:medium="tactile" emma:mode="ink">
                <msink:context xmlns:msink="http://schemas.microsoft.com/ink/2010/main" type="inkWord" rotatedBoundingBox="13887,10371 15025,10158 15176,10966 14039,11179"/>
              </emma:interpretation>
            </emma:emma>
          </inkml:annotationXML>
          <inkml:trace contextRef="#ctx0" brushRef="#br0" timeOffset="404.023">5269-421 104,'0'0'41,"0"0"1,0 0-1,-9 39-29,-9-20-3,24 15-3,-6-6-6,8 7 0,3-9 0,7 1 0,6-12 0,6-9 0,9-13 0,-5-9 0,-2-9 0,-6-6 0,-5-8 0,-12 0 0,-11 1 0,-12 8 0,-5 9 0,-8 14 0,-1 8 0,-6 6 0,17 30-14,3-9-28,5 9-1,11-3 0,3-4 0</inkml:trace>
          <inkml:trace contextRef="#ctx0" brushRef="#br0" timeOffset="15.0009">4545-94 91,'0'0'40,"-9"-17"2,9 17-1,-3 19-24,-18-10-5,19 22-3,-16 1-6,8 12-3,-3 2 0,8 10 0,1-2 0,4-1 0,-1-4 0,2-3 0,3-9 0,3-6 0,0-6 0,-7-25 0,2 18 0,-2-18 0,-6-16 0,-1-14 0,6-11 0,2-8 0,-1-12 0,7-10 0,1 3 0,-1 1 0,5 7 0,4 15 0,-4 10 0,-8 19 0,-4 16 0,0 0 0,12 38 0,-7-6 0,6 5 0,0 3 0,4 3 0,8-8 0,2-4 0,-2-1 0,4-12 0,-1-9 0,-3-11 0,3-12 0,-3-9 0,-1-7 0,0-10 0,-2-4 0,-8 3 0,2 6 0,-3 3 0,-4 11 0,-7 21 0,9-17 0,-9 17 0,5 23 0,-1 0 0,-1 5 0,3 9 0,-3 8 0,-1 8 0,1 1 0,-4 3 0,8 1 0,-4-6 0,6-2 0,-4-8 0,4-14 0,5-9 0,-14-19 0,30 2 0,-23-23 0,11 0 0,-25-25-28,17 2-15,-6-3-2,-8-1 2,1 6 0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34.4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2AF75D-0ABB-461C-96E1-1EE9CE590D40}" emma:medium="tactile" emma:mode="ink">
          <msink:context xmlns:msink="http://schemas.microsoft.com/ink/2010/main" type="writingRegion" rotatedBoundingBox="8681,10068 9034,11558 8640,11651 8287,10161"/>
        </emma:interpretation>
      </emma:emma>
    </inkml:annotationXML>
    <inkml:traceGroup>
      <inkml:annotationXML>
        <emma:emma xmlns:emma="http://www.w3.org/2003/04/emma" version="1.0">
          <emma:interpretation id="{7EE5F1E2-56CE-41A4-BB47-E2D1129D5CC0}" emma:medium="tactile" emma:mode="ink">
            <msink:context xmlns:msink="http://schemas.microsoft.com/ink/2010/main" type="paragraph" rotatedBoundingBox="8681,10068 9034,11558 8640,11651 8287,10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734A5C-24B0-48E2-9786-70C6BB8970F9}" emma:medium="tactile" emma:mode="ink">
              <msink:context xmlns:msink="http://schemas.microsoft.com/ink/2010/main" type="line" rotatedBoundingBox="8681,10068 9034,11558 8640,11651 8287,10161"/>
            </emma:interpretation>
          </emma:emma>
        </inkml:annotationXML>
        <inkml:traceGroup>
          <inkml:annotationXML>
            <emma:emma xmlns:emma="http://www.w3.org/2003/04/emma" version="1.0">
              <emma:interpretation id="{080CE2C3-4943-448B-AD34-B27DD0B1EB13}" emma:medium="tactile" emma:mode="ink">
                <msink:context xmlns:msink="http://schemas.microsoft.com/ink/2010/main" type="inkWord" rotatedBoundingBox="8646,10076 8693,10274 8466,10328 8419,10130"/>
              </emma:interpretation>
            </emma:emma>
          </inkml:annotationXML>
          <inkml:trace contextRef="#ctx0" brushRef="#br0">7390-445 70,'-6'-21'37,"6"21"0,0 0 2,-16-20-20,16 20-4,0 0-4,0 0-2,-17 7-3,17-7-1,-4 21-1,4 0-1,-3-5-3,3 5 0,3 2 0,8 0 0,5-2 0,3-5 0,6-9 0,1-9 0,3-3 0,1-9 0,-4-7 0,-5-4 0,-7-3 0,-8-4 0,-10 3 0,-5 4 0,-7 4 0,-5 9 0,-3 8 0,-5 8 0,1 6 0,2 8 0,11 8 0,-2-15-9,24 4-31,-7-15-2,12 18 1,4-16-2</inkml:trace>
        </inkml:traceGroup>
        <inkml:traceGroup>
          <inkml:annotationXML>
            <emma:emma xmlns:emma="http://www.w3.org/2003/04/emma" version="1.0">
              <emma:interpretation id="{2B9C4530-EB48-4DF0-91DD-0FA4413121AB}" emma:medium="tactile" emma:mode="ink">
                <msink:context xmlns:msink="http://schemas.microsoft.com/ink/2010/main" type="inkWord" rotatedBoundingBox="8864,10838 9034,11558 8640,11651 8470,10931">
                  <msink:destinationLink direction="to" ref="{D30EFF56-7C9B-46CF-B2A4-0C1206BE91DA}"/>
                </msink:context>
              </emma:interpretation>
            </emma:emma>
          </inkml:annotationXML>
          <inkml:trace contextRef="#ctx0" brushRef="#br0" timeOffset="5953.3406">7782 714 75,'0'0'38,"0"0"0,-16 9 2,16-9-16,-4 23-12,4-23-3,-14 30-2,3-13-2,11 10-2,-3-4-2,5 1 2,-2-1-3,8 0 0,3-4 0,1-3 0,-12-16 0,32 16 0,-14-14 0,1-6 0,-1-6 0,-4-10 0,-2-3 0,-1-5 0,-8-9 0,-3-1 0,-1-3 0,-6 4 0,-2 6 0,-4 10 0,-4 10 0,-4 8 0,14 26-13,-4-4-28,-1 4 0,6 5 0,-4-4-1</inkml:trace>
          <inkml:trace contextRef="#ctx0" brushRef="#br0" timeOffset="5278.3019">7549 595 70,'0'0'35,"0"0"0,-22 2 1,22-2-21,0 0-2,-23 12-2,25 4-2,-2-16-1,-14 19-2,14-19-1,-11 26 0,4-10-1,7 4-1,-1-3-3,4 4 0,-1-3 0,7-1 0,-9-17 0,21 18 0,-3-18 0,-3-14 0,8 2-5,-8-27-8,13 2-26,-11-3-2,-4-6 0,-6 2 1</inkml:trace>
          <inkml:trace contextRef="#ctx0" brushRef="#br0" timeOffset="5442.3113">7524 282 112,'16'-10'36,"-16"10"2,0 0-2,0 0-33,0 0-12,0 0-26,19 17-2,-19-17 0,21 18-1</inkml:trace>
        </inkml:traceGroup>
      </inkml:traceGroup>
    </inkml:traceGroup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39.1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399A90-1161-4EA3-A90D-C7D5260A5A18}" emma:medium="tactile" emma:mode="ink">
          <msink:context xmlns:msink="http://schemas.microsoft.com/ink/2010/main" type="writingRegion" rotatedBoundingBox="19343,13301 19463,13301 19463,13325 19343,13325"/>
        </emma:interpretation>
      </emma:emma>
    </inkml:annotationXML>
    <inkml:traceGroup>
      <inkml:annotationXML>
        <emma:emma xmlns:emma="http://www.w3.org/2003/04/emma" version="1.0">
          <emma:interpretation id="{BB59E3BE-7C5D-4059-8C42-FE6E7F38004D}" emma:medium="tactile" emma:mode="ink">
            <msink:context xmlns:msink="http://schemas.microsoft.com/ink/2010/main" type="paragraph" rotatedBoundingBox="19343,13301 19463,13301 19463,13325 19343,13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5931DC-7B15-48FA-9214-BB6391EB2BEB}" emma:medium="tactile" emma:mode="ink">
              <msink:context xmlns:msink="http://schemas.microsoft.com/ink/2010/main" type="line" rotatedBoundingBox="19343,13301 19463,13301 19463,13325 19343,13325"/>
            </emma:interpretation>
          </emma:emma>
        </inkml:annotationXML>
        <inkml:traceGroup>
          <inkml:annotationXML>
            <emma:emma xmlns:emma="http://www.w3.org/2003/04/emma" version="1.0">
              <emma:interpretation id="{4FF4354B-BD08-4F1D-B3C7-61F6288CCA21}" emma:medium="tactile" emma:mode="ink">
                <msink:context xmlns:msink="http://schemas.microsoft.com/ink/2010/main" type="inkWord" rotatedBoundingBox="19343,13301 19463,13301 19463,13325 19343,13325"/>
              </emma:interpretation>
            </emma:emma>
          </inkml:annotationXML>
          <inkml:trace contextRef="#ctx0" brushRef="#br0">9802 2705 103,'17'-8'40,"-17"8"1,0 0-1,29-9-35,-29 9-1,0 0 0,0 0-3,0 0-7,17-2-23,-17 2-11,23-4 0,-5 4-1,-2-1 1</inkml:trace>
        </inkml:traceGroup>
      </inkml:traceGroup>
    </inkml:traceGroup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38.4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2DCEBE-C274-4C94-9AA3-D4D8FC85B41D}" emma:medium="tactile" emma:mode="ink">
          <msink:context xmlns:msink="http://schemas.microsoft.com/ink/2010/main" type="writingRegion" rotatedBoundingBox="16219,12621 13748,16047 12904,15438 15375,12012"/>
        </emma:interpretation>
      </emma:emma>
    </inkml:annotationXML>
    <inkml:traceGroup>
      <inkml:annotationXML>
        <emma:emma xmlns:emma="http://www.w3.org/2003/04/emma" version="1.0">
          <emma:interpretation id="{7B05D2F3-45B5-461C-AD71-8784984BF30B}" emma:medium="tactile" emma:mode="ink">
            <msink:context xmlns:msink="http://schemas.microsoft.com/ink/2010/main" type="paragraph" rotatedBoundingBox="16219,12621 13748,16047 12904,15438 15375,12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A15C1C-C11C-4D1B-91A5-4E6FEEFD57D4}" emma:medium="tactile" emma:mode="ink">
              <msink:context xmlns:msink="http://schemas.microsoft.com/ink/2010/main" type="line" rotatedBoundingBox="16219,12621 13748,16047 12904,15438 15375,12012"/>
            </emma:interpretation>
          </emma:emma>
        </inkml:annotationXML>
        <inkml:traceGroup>
          <inkml:annotationXML>
            <emma:emma xmlns:emma="http://www.w3.org/2003/04/emma" version="1.0">
              <emma:interpretation id="{32BCCEB9-ABDA-4B9F-8B2B-A009DE9F81DB}" emma:medium="tactile" emma:mode="ink">
                <msink:context xmlns:msink="http://schemas.microsoft.com/ink/2010/main" type="inkWord" rotatedBoundingBox="16219,12621 15876,13096 15281,12667 15624,12192"/>
              </emma:interpretation>
            </emma:emma>
          </inkml:annotationXML>
          <inkml:trace contextRef="#ctx0" brushRef="#br0">6284 2069 48,'0'-19'30,"21"21"1,-21-2 0,21-20-15,-21 20-13,16 11 2,-7 6 1,-9-17-1,9 39 1,-18-20 0,7 13 0,-16-11 0,4 9 0,-10-12 0,6 4-1,-5-8 0,5 6-2,-1-10 0,19-10 0,-18 23-1,18-23-1,16 18 0,4-13-1,3 0-1,1-5-1,8 7-4,-11-15-7,15 6-25,-14 5-2,-2 1 2,-4 6-2</inkml:trace>
          <inkml:trace contextRef="#ctx0" brushRef="#br0" timeOffset="-923.0528">5968 1987 74,'0'0'38,"-23"14"0,3-13 1,-3-6-27,20 21-2,-15-11-3,13 15-2,-4-5-2,7 6 0,1-1-2,8 3 1,-2-4-2,4-3 0,-9-16-2,26 9-2,4-9-3,-12-23-4,19 9-14,-5-16-15,-2-11 1,0-3 0,-9-10 2</inkml:trace>
          <inkml:trace contextRef="#ctx0" brushRef="#br0" timeOffset="-766.0438">6128 1612 64,'-21'-23'36,"21"23"-1,-21-7 1,21 7-22,0 0-6,-16 9-4,16-9-11,0 0-29,16 35 1,-16-35-1,14 30 1</inkml:trace>
        </inkml:traceGroup>
        <inkml:traceGroup>
          <inkml:annotationXML>
            <emma:emma xmlns:emma="http://www.w3.org/2003/04/emma" version="1.0">
              <emma:interpretation id="{4D3C3865-365D-4C6F-AECA-11CB8AA8B88C}" emma:medium="tactile" emma:mode="ink">
                <msink:context xmlns:msink="http://schemas.microsoft.com/ink/2010/main" type="inkWord" rotatedBoundingBox="15489,13251 15191,13664 14528,13186 14826,12773"/>
              </emma:interpretation>
            </emma:emma>
          </inkml:annotationXML>
          <inkml:trace contextRef="#ctx0" brushRef="#br0" timeOffset="-1781.1019">5474 2317 48,'26'-9'34,"-26"9"3,0 0-1,-11 23-16,-10-16-4,16 19-2,-23-5-2,12 13-6,-12-4 0,6 5-3,-2-3 1,8 1-3,3-5-1,3-2 0,1-5-1,2-1 0,3 1-3,4-21-4,6 28-11,-6-28-20,0 0 0,28 0 0,-28 0-1</inkml:trace>
          <inkml:trace contextRef="#ctx0" brushRef="#br0" timeOffset="-1373.0786">5571 2663 79,'0'0'34,"31"-5"0,-31 5 2,0 0-29,34-5-1,-34 5 0,19 7-1,-19-7-1,18 15 1,-18-15 0,-11 32-1,-8-13-1,-4 10 1,-5-7-2,1 6 0,-1-1 0,7-3-1,0-2 0,8-3-1,13-19 1,-3 24-1,3-24 1,35 6-1,-10-8 0,3-3-1,6 3 0,-6-5-2,7 9-2,-12-13-4,11 23-9,-34-12-22,19 7 0,-19-7 1,0 0 0</inkml:trace>
          <inkml:trace contextRef="#ctx0" brushRef="#br0" timeOffset="-2052.1174">5138 2378 56,'0'0'37,"0"0"0,0 0 0,-19 6-12,19-6-12,0 0-1,0 0-4,0 0-3,0 0 0,5 31-3,4-11 2,5 4-3,2 3 1,3 3-1,-3-2-1,0 3 0,-2-3 0,0-7-1,-1-3 0,-13-18-3,16 26-3,-16-26-5,0 0-18,24-14-11,-18-3 1,-1-3 0,0-8 2</inkml:trace>
        </inkml:traceGroup>
        <inkml:traceGroup>
          <inkml:annotationXML>
            <emma:emma xmlns:emma="http://www.w3.org/2003/04/emma" version="1.0">
              <emma:interpretation id="{5E32C5B8-5FAE-48FF-AE77-171D2C52BEA5}" emma:medium="tactile" emma:mode="ink">
                <msink:context xmlns:msink="http://schemas.microsoft.com/ink/2010/main" type="inkWord" rotatedBoundingBox="14428,14372 14226,14653 13836,14373 14039,14091"/>
              </emma:interpretation>
            </emma:emma>
          </inkml:annotationXML>
          <inkml:trace contextRef="#ctx0" brushRef="#br0" timeOffset="-21738.2434">4847 3723 94,'-11'21'38,"-6"9"1,-8 10-1,-9-3-25,10 12-8,1 4-12,10-13-28,-1-15-3,13-9 1,1-16-2</inkml:trace>
          <inkml:trace contextRef="#ctx0" brushRef="#br0" timeOffset="-21856.2501">4361 3663 102,'0'0'39,"22"18"1,-10-1-1,13 9-30,-8-8-3,15 8-2,0-5-3,3-5-3,4 4-5,-7-22-10,10 2-21,-5 0-1,-5-7 0,-4-4-1</inkml:trace>
        </inkml:traceGroup>
        <inkml:traceGroup>
          <inkml:annotationXML>
            <emma:emma xmlns:emma="http://www.w3.org/2003/04/emma" version="1.0">
              <emma:interpretation id="{CB75A522-5965-47E5-8A6F-14C6900E89E9}" emma:medium="tactile" emma:mode="ink">
                <msink:context xmlns:msink="http://schemas.microsoft.com/ink/2010/main" type="inkWord" rotatedBoundingBox="14112,15198 13585,15929 13140,15608 13667,14877"/>
              </emma:interpretation>
            </emma:emma>
          </inkml:annotationXML>
          <inkml:trace contextRef="#ctx0" brushRef="#br0" timeOffset="-20320.1623">4042 4882 72,'-26'22'37,"3"6"0,-4-2 1,6-7-13,7 18-16,-6-7-3,15 7-1,0-7-2,12 3-2,2-8 0,10-4 0,4-5-2,3-13-3,10 1-3,-11-25-15,5-2-17,-2-5 2,-5-7-1,-9-1-1</inkml:trace>
          <inkml:trace contextRef="#ctx0" brushRef="#br0" timeOffset="-20582.1773">3844 4766 93,'16'-1'38,"-16"1"-1,0 0 3,16 19-29,-16-19-2,-7 23-2,7-23-1,-18 39-1,2-17-2,1 7-1,-5 0 0,1-2 0,1-1-2,-5-5 0,7 0-3,-3-10-1,19-11-3,-32 10-4,32-10-9,0 0-18,0 0-3,0 0 2,-3-17 0</inkml:trace>
          <inkml:trace contextRef="#ctx0" brushRef="#br0" timeOffset="-20130.1514">3745 4814 93,'0'0'36,"-17"-4"-2,17 4 2,30-14-29,-7 0-3,10-2-4,8 13-7,-9 1-26,3 0-3,2 13 1,-11 0-1</inkml:trace>
          <inkml:trace contextRef="#ctx0" brushRef="#br0" timeOffset="-19169.0964">4439 4492 46,'0'0'29,"0"0"4,0 0 0,0 0-17,-10-17-1,10 17 0,0 0-3,0 0-1,-20 3-3,20-3 0,-18 9-3,18-9-1,-22 9 0,22-9-1,-23 12-1,23-12 0,-18 11 0,18-11-1,-12 17 0,12-17 0,5 23-1,-5-23 1,10 30-1,3-14 0,3 0 0,5 5 0,-2-7 0,-1 7 0,-6-4 1,2 1-1,-14-18 2,9 30-2,-9-30 0,-16 23 0,-3-15 0,-6-4 0,2 0 0,-7-10-6,13 13-7,-8-12-26,9 1-3,16 4 3,0 0-3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46:39.9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E496CB-688B-4F17-89A0-DDBBB816A727}" emma:medium="tactile" emma:mode="ink">
          <msink:context xmlns:msink="http://schemas.microsoft.com/ink/2010/main" type="inkDrawing" rotatedBoundingBox="16976,16166 17058,14115 17417,14130 17335,16180" semanticType="verticalRange" shapeName="Other">
            <msink:sourceLink direction="with" ref="{CD422F1E-BF0C-4B09-9EB9-7619430679F7}"/>
            <msink:sourceLink direction="with" ref="{91E9C0B3-6E09-425A-94B3-3BE70E4A6EE6}"/>
            <msink:sourceLink direction="with" ref="{606AF0CB-3261-47DF-AD66-024EFD8E2CE5}"/>
          </msink:context>
        </emma:interpretation>
      </emma:emma>
    </inkml:annotationXML>
    <inkml:trace contextRef="#ctx0" brushRef="#br0">75 0 61,'0'0'33,"0"0"1,0 0-2,0 0-11,0 0-5,0 0-5,0 0-3,0 0 0,0 0-2,10 16 0,-10-16-1,16 24-1,-4-1 0,-4 0-1,7 9 0,3-2-3,1 5 0,3-2 0,-1 6 0,-3-2 0,-1-2 0,4 0 0,-5 4 0,-5-1 0,1 1 0,-5 0 0,0 3 0,4 2 0,-2 0 0,0 0 0,1 0 0,-3-1 0,0 3 0,0-2 0,-1-2 0,-1 2 0,-7-3 0,-3 1 0,0 2 0,-3 0 0,1 0 0,0-1 0,-1 1 0,-1 0 0,3 0 0,-1 4 0,-3-4 0,1-2 0,0 4 0,0-3 0,-3 3 0,-4-4 0,0-1 0,2-4 0,2-2 0,-2-2 0,-2-5 0,0-1 0,0-3 0,2-3 0,-2 0 0,2-3 0,1 0 0,1-3 0,12-15 0,-23 27 0,23-27 0,-16 21 0,16-21 0,-5 16 0,5-16 0,0 0 0,-12 15 0,12-15 0,0 0 0,0 0 0,0 0 0,0 0 0,-20-1-16,20 1-25,0 0-3,0 0 2,-25-18-3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6.8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3A18AD-8D8C-4CC3-8635-72CDC5803BB1}" emma:medium="tactile" emma:mode="ink">
          <msink:context xmlns:msink="http://schemas.microsoft.com/ink/2010/main" type="writingRegion" rotatedBoundingBox="5980,10287 8115,9926 8309,11077 6174,11437"/>
        </emma:interpretation>
      </emma:emma>
    </inkml:annotationXML>
    <inkml:traceGroup>
      <inkml:annotationXML>
        <emma:emma xmlns:emma="http://www.w3.org/2003/04/emma" version="1.0">
          <emma:interpretation id="{272D4A2D-CF90-46AA-A36F-A6518C2A1A64}" emma:medium="tactile" emma:mode="ink">
            <msink:context xmlns:msink="http://schemas.microsoft.com/ink/2010/main" type="paragraph" rotatedBoundingBox="5980,10287 8115,9926 8309,11077 6174,11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31400B-944A-43F4-8968-B81FA1B2FD86}" emma:medium="tactile" emma:mode="ink">
              <msink:context xmlns:msink="http://schemas.microsoft.com/ink/2010/main" type="line" rotatedBoundingBox="5980,10287 8115,9926 8309,11077 6174,11437"/>
            </emma:interpretation>
          </emma:emma>
        </inkml:annotationXML>
        <inkml:traceGroup>
          <inkml:annotationXML>
            <emma:emma xmlns:emma="http://www.w3.org/2003/04/emma" version="1.0">
              <emma:interpretation id="{7C44A5D6-4572-4F85-8AF9-6C00C60F41EE}" emma:medium="tactile" emma:mode="ink">
                <msink:context xmlns:msink="http://schemas.microsoft.com/ink/2010/main" type="inkWord" rotatedBoundingBox="5980,10287 7073,10102 7258,11197 6165,11382"/>
              </emma:interpretation>
            </emma:emma>
          </inkml:annotationXML>
          <inkml:trace contextRef="#ctx0" brushRef="#br0">5662 444 95,'0'0'37,"-8"17"2,8-17-1,-21 11-24,27 10-3,-6-21-4,-6 28-1,1-12-1,5 3-2,-2-3-3,2 2 0,0-18 0,-3 17 0,3-17 0,0 0 0,12-24 0,2 4 0,0-4 0,2-3 0,2 3 0,1 1 0,-1 7 0,-2 7 0,-16 9 0,19 13 0,-17 4 0,-2 8 0,-2 1 0,2 4 0,-2-2 0,1-3 0,1-4 0,0-21 0,1 19 0,-1-19 0,0 0-15,22-24-25,-17-1-2,2-1 1,-4-4-1</inkml:trace>
          <inkml:trace contextRef="#ctx0" brushRef="#br0" timeOffset="-542.0309">5088-1 86,'-30'-5'35,"30"5"0,0 0 2,25-12-28,5 17-3,-6-7-1,12 6-1,1-4-2,1-2-6,7 9-18,-3-4-14,-12-4 1,11 4-1,-11-3 0</inkml:trace>
          <inkml:trace contextRef="#ctx0" brushRef="#br0" timeOffset="536.0307">5965-502 93,'0'0'38,"7"-15"2,-7 15-1,0 0-25,-21 8-3,21-8-3,-26 20-1,11-3-2,-6-4-5,4 8 0,-3-4 0,10 1 0,-1 1 0,7-3 0,4-16 0,6 28 0,-6-28 0,37 26 0,-11-11 0,1 2 0,-1-1 0,1 5 0,-4 2 0,-2 3 0,-7 2 0,-9 2 0,-14-2 0,-5-1 0,-7-6 0,-4-2 0,1-5 0,-3-9 0,1-1 0,-1-9 0,27 5 0,-31-20-14,31 20-27,5-19-2,-5 19 2,26-14-2</inkml:trace>
          <inkml:trace contextRef="#ctx0" brushRef="#br0" timeOffset="-762.0436">5391 198 92,'0'0'36,"0"0"1,0 0 2,0 0-24,0 0-3,-19 5-3,14 13-2,5-18-2,-18 37-2,4-15-3,7 7 0,-4-1 0,2 0 0,4 0 0,3 0 0,2-2 0,2-1 0,-2-6 0,4-1 0,-4-18 0,12 21 0,-12-21 0,30-5 0,-7-4 0,-4-21-8,24 9-25,-11-11-7,-2-5-3,-6 0 3,-15-6-1</inkml:trace>
          <inkml:trace contextRef="#ctx0" brushRef="#br0" timeOffset="-1159.0663">5134 119 61,'0'0'33,"0"0"2,0 0 0,19-7-17,-19 7-2,0 0-4,5-20-2,-5 20-1,0 0 0,27 11-2,-27-11-1,5 28-2,-8-5-4,3 9 0,-4-1 0,2 10 0,-8-1 0,-3 4 0,-6-5 0,1-4 0,-1-7 0,3-2 0,-2-5 0,1-7 0,17-14 0,-27 7 0,27-7-2,0 0-39,2-22-3,0 2 3,3-3-1</inkml:trace>
        </inkml:traceGroup>
        <inkml:traceGroup>
          <inkml:annotationXML>
            <emma:emma xmlns:emma="http://www.w3.org/2003/04/emma" version="1.0">
              <emma:interpretation id="{871C16D9-0D8E-48AC-9893-E41AD822A54C}" emma:medium="tactile" emma:mode="ink">
                <msink:context xmlns:msink="http://schemas.microsoft.com/ink/2010/main" type="inkWord" rotatedBoundingBox="7476,10343 8166,10227 8309,11077 7620,11193"/>
              </emma:interpretation>
            </emma:emma>
          </inkml:annotationXML>
          <inkml:trace contextRef="#ctx0" brushRef="#br0" timeOffset="3871.2214">6565-298 64,'0'0'36,"0"0"1,0 0 2,0 0-16,0 0-6,2 30-3,-13-11-4,13 24-1,-12-5-3,6 17-6,-6 3 0,2 9 0,0-1 0,2 1 0,-1-5 0,6-3 0,-1-8 0,0-3 0,4-10 0,0-6 0,-2-9 0,1-6 0,-1-17 0,0 0 0,0 0 0,0 0 0,-3-15 0,3-12 0,-4-8 0,2-9 0,2-7 0,-1-5 0,2-4 0,1-3 0,0-2 0,2 2 0,1 1 0,2 4 0,3 7 0,3 6 0,-4 8 0,-1 7 0,1 9 0,-9 21 0,0 0 0,21 9 0,-15 15 0,1 10 0,-2 2 0,2 8 0,2 6 0,2-3 0,-4 0 0,5-3 0,0-5 0,-1-2 0,-4-9 0,5-3 0,-3-10 0,-9-15 0,23 15 0,-23-15 0,23-22 0,-7-6 0,7-3 0,-2-11 0,4-4 0,0-5 0,-1-2 0,-1 2 0,-3 2 0,-3 7 0,-1 8 0,-7 10 0,-2 4 0,-7 20 0,4-17 0,-4 17 0,0 0 0,5 30 0,-3-9 0,1 3 0,2 3 0,1 6 0,1 1 0,0 3 0,0 3 0,-5 2 0,-1 2 0,5 5 0,-6 2 0,5 4 0,2-3 0,0 1 0,4-5 0,5-6 0,0-4 0,-1-11 0,5-4 0,-2-11 0,3-5 0,-21-7 0,26-12 0,-26-11 0,13 5-26,-24 1-18,-3 1-1,-11 2 2</inkml:trace>
        </inkml:traceGroup>
      </inkml:traceGroup>
    </inkml:traceGroup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6:24.7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06FB9D-A814-455E-B401-AC0B11BACD69}" emma:medium="tactile" emma:mode="ink">
          <msink:context xmlns:msink="http://schemas.microsoft.com/ink/2010/main" type="writingRegion" rotatedBoundingBox="3404,10540 2134,15743 -230,15166 1038,9963">
            <msink:destinationLink direction="with" ref="{C7D63282-EB12-4D08-882F-C0DEA385575A}"/>
          </msink:context>
        </emma:interpretation>
      </emma:emma>
    </inkml:annotationXML>
    <inkml:traceGroup>
      <inkml:annotationXML>
        <emma:emma xmlns:emma="http://www.w3.org/2003/04/emma" version="1.0">
          <emma:interpretation id="{6E9B936E-E9EA-4224-8B6B-0FF0DAA60784}" emma:medium="tactile" emma:mode="ink">
            <msink:context xmlns:msink="http://schemas.microsoft.com/ink/2010/main" type="paragraph" rotatedBoundingBox="3404,10540 2134,15743 711,15396 1980,10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FC8ADF-5D55-4E9C-AA13-D6BC78C98EA8}" emma:medium="tactile" emma:mode="ink">
              <msink:context xmlns:msink="http://schemas.microsoft.com/ink/2010/main" type="line" rotatedBoundingBox="3404,10540 2134,15743 711,15396 1980,10193"/>
            </emma:interpretation>
          </emma:emma>
        </inkml:annotationXML>
        <inkml:traceGroup>
          <inkml:annotationXML>
            <emma:emma xmlns:emma="http://www.w3.org/2003/04/emma" version="1.0">
              <emma:interpretation id="{2A7352E9-2DA1-4083-89F6-5C72811B508D}" emma:medium="tactile" emma:mode="ink">
                <msink:context xmlns:msink="http://schemas.microsoft.com/ink/2010/main" type="inkWord" rotatedBoundingBox="3155,10479 3019,11037 1863,10755 1999,10197"/>
              </emma:interpretation>
            </emma:emma>
          </inkml:annotationXML>
          <inkml:trace contextRef="#ctx0" brushRef="#br0">-58-186 55,'0'0'33,"-27"0"1,27 0 0,-2 18-13,2-18-7,0 0-3,0 0-3,13 23-2,-13-23-1,8 28 0,-16-12-1,-1 7-1,-9-4 0,-5 6-1,2-4 0,-2 3-1,-3-1 1,8-4-2,0-1 2,18-18-2,-21 23 1,21-23-1,-7 16 1,7-16-2,0 0 1,0 0 0,28 10 1,-5-8-1,11 2 0,10 1 1,4 0-1,6 0-1,6 6-4,-7-9-12,0 6-21,-2 6-2,-17-1 1,-13 3-1</inkml:trace>
          <inkml:trace contextRef="#ctx0" brushRef="#br0" timeOffset="-57658.2978">-678-521 79,'-4'-18'37,"4"18"0,-5-17 2,-13-3-24,18 20-2,-15-14-2,15 14-3,0 0 0,-20-3-2,20 3-4,-21 9-2,21-9 0,-19 12 0,19-12 0,-15 19 0,15-19 0,0 30 0,6-14 0,4 3 0,1 4 0,0 0 0,3 2 0,-2 1 0,-1-3 0,-4 1 0,-4-1 0,-6-2 0,-3 0 0,-6-1 0,-2-3 0,-4-3 0,1-3 0,-1-4 0,2 0 0,-5-12 0,21 5-31,0 0-11,-21-4-2,21 4 1</inkml:trace>
        </inkml:traceGroup>
        <inkml:traceGroup>
          <inkml:annotationXML>
            <emma:emma xmlns:emma="http://www.w3.org/2003/04/emma" version="1.0">
              <emma:interpretation id="{866D1FAB-E920-4899-BC1C-AF6A386117E4}" emma:medium="tactile" emma:mode="ink">
                <msink:context xmlns:msink="http://schemas.microsoft.com/ink/2010/main" type="inkWord" rotatedBoundingBox="3041,12025 2576,13934 1152,13587 1618,11678"/>
              </emma:interpretation>
            </emma:emma>
          </inkml:annotationXML>
          <inkml:trace contextRef="#ctx0" brushRef="#br0" timeOffset="-10891.623">23 1572 62,'0'0'37,"0"0"-1,0 0 2,-21 0-16,5-6-8,16 6-2,-13 16-3,15 2-1,-2-18-2,-16 35-1,13-16-1,4 2-2,5-3-2,-6-18 0,30 28 0,-9-23 0,2-5 0,2-7 0,3-5 0,2-4 0,-13-5 0,-1-4 0,-5-4 0,-11-3 0,0 2 0,-5 5 0,-9 3 0,-6 6 0,-3 9 0,-2 7 0,6 12 0,-4 2 0,11 20-7,-17-12-28,17 5-6,10-3-2,6-8 2</inkml:trace>
          <inkml:trace contextRef="#ctx0" brushRef="#br0" timeOffset="-11479.6565">-276 1092 100,'0'0'35,"-17"16"1,17-16-2,-2 24-30,2-24-5,0 0-9,0 0-22,26 18-3,-26-18 1,22 3-3</inkml:trace>
          <inkml:trace contextRef="#ctx0" brushRef="#br0" timeOffset="-56131.2105">-1013 2645 100,'-11'18'39,"-7"1"2,1 8-2,8 4-29,-18-11-3,13 11-2,-7-3-1,9-3-4,3 3-4,-7-23-7,16-5-27,2 21-2,-2-21 0,0 0-1</inkml:trace>
          <inkml:trace contextRef="#ctx0" brushRef="#br0" timeOffset="-56332.222">-1405 2594 96,'10'16'37,"-10"-16"1,2 28-1,2-3-31,-3-8-1,10 10-2,-2-6-1,3 2-1,4 0 0,-16-23-4,30 28-2,-30-28-11,32-4-22,-9-1 1,-4-9 0,13-2-1</inkml:trace>
          <inkml:trace contextRef="#ctx0" brushRef="#br0" timeOffset="-56582.2363">-1202 1052 72,'0'0'34,"0"0"2,0 0 1,0 0-21,0 0-3,0 0 0,0 0-3,-9 17-2,9-17-1,5 41-1,-8-12-3,8 19-3,-10 3 0,3 17 0,-2 10 0,6 13 0,0 7 0,-2 6 0,0 3 0,3 4 0,1 3 0,1-1 0,1-6 0,-5-5 0,-1-7 0,0-11 0,-3-12 0,3-10 0,-4-17 0,4-10 0,-2-12 0,2-23 0,0 0 0,0 0 0,0 0 0,-8-33 0,8 33 0,0-42-5,0 42-19,14-30-18,-18 14-2,4 16 3,-16-25-1</inkml:trace>
          <inkml:trace contextRef="#ctx0" brushRef="#br0" timeOffset="-11690.6687">-364 1382 66,'0'0'37,"0"0"0,0 0 1,0 0-20,-5 19-5,5-19-4,0 0-2,-13 20-2,13-20-1,6 15-1,-6-15 0,9 23 0,-1-5-1,0-2 0,0 3 0,-4-2-1,5-1-1,-9-16 0,10 18-3,6-16-2,-11-23-9,18-1-26,-7-2 0,4-4-1,-6 0 1</inkml:trace>
          <inkml:trace contextRef="#ctx0" brushRef="#br0" timeOffset="-15921.9107">-697 1667 63,'5'-20'36,"11"11"0,-16 9 1,19-15-16,6 25-5,-25-10-5,30 14-2,-30-14-3,35 28-1,-19-14-2,3 7-1,-3-3 0,-3 3 0,-4-2 0,-2 4 0,-9 0 0,-5 5-2,-9-1 0,-4 1 0,-10-2 0,4-3 0,-4-2 0,0-5 0,7 0 0,0-16-6,23 0-33,0 0-4,5-20 2,-5 20 0</inkml:trace>
          <inkml:trace contextRef="#ctx0" brushRef="#br0" timeOffset="-16290.9318">-745 1744 73,'0'0'37,"0"0"1,0 0 1,0 0-20,0 0-5,16 21-4,-16-21-1,2 39-2,-2-15-1,10 15-3,-6 0-3,3 8 0,-7 0 0,9 1 0,-8-2 0,5-4 0,-5-2 0,-2-8 0,4-4 0,-1-12 0,-2-16 0,0 0 0,23-25 0,-25-15-8,21 8-22,-10-14-12,-2-3-1,-3 2 2,-6 5-1</inkml:trace>
        </inkml:traceGroup>
        <inkml:traceGroup>
          <inkml:annotationXML>
            <emma:emma xmlns:emma="http://www.w3.org/2003/04/emma" version="1.0">
              <emma:interpretation id="{92D6420D-3A3A-4B58-8D32-1B1A13A7E17D}" emma:medium="tactile" emma:mode="ink">
                <msink:context xmlns:msink="http://schemas.microsoft.com/ink/2010/main" type="inkWord" rotatedBoundingBox="2025,14406 1723,15643 825,15424 1127,14187"/>
              </emma:interpretation>
            </emma:emma>
          </inkml:annotationXML>
          <inkml:trace contextRef="#ctx0" brushRef="#br0" timeOffset="-54093.094">-1232 4594 88,'0'0'36,"-11"19"1,11-19 1,-21 13-25,26 8-3,-5-21-3,-10 24-1,10-24-1,-2 25-1,2-25-1,-2 25-1,2-25 0,2 19-1,-2-19 0,0 0 1,0 0-2,25-23 0,-10 2 0,3 0 0,0-4 0,-2 4 0,0 2 0,-1 8 0,-15 11 0,22 9 0,-22-9 0,7 35 0,-7-10 0,0 1 0,1 2 0,3-1 0,-4-5 0,3-2 0,-3-4 0,0-16 0,6 22 0,-6-22 0,0 0-7,0 0-15,16-19-19,-8 2 0,5-1 0,1-7 0</inkml:trace>
          <inkml:trace contextRef="#ctx0" brushRef="#br0" timeOffset="-55319.1641">-1637 3898 69,'9'-24'34,"-9"24"1,2-18 1,-9 2-21,7 16-4,0 0-1,0 0-1,0 0-2,11 18 0,-11-18-1,-2 47 0,-3-13-2,3 11 2,-7 3-6,-2 4 0,-5-2 0,2-5 0,-2-3 0,2-8 0,-5-6 0,-1-9 0,1-3 0,0-18-6,19 2-7,-29 0-28,29 0-1,-15-33 1,15 12 0</inkml:trace>
          <inkml:trace contextRef="#ctx0" brushRef="#br0" timeOffset="-54963.1436">-1435 3942 91,'0'0'36,"0"0"2,0 0-1,-20 33-25,-3-17-2,14 21-3,-10-9-2,12 13-1,2-3-1,5 5-1,1-3-1,5 0 0,-1-3 0,0-5 0,2-4-1,2-5 0,0-4 0,-9-19-1,21 21-2,-21-21-1,30-3-5,-21-20-13,9 4-17,-1-4-2,1-4 3,-2-2-2</inkml:trace>
          <inkml:trace contextRef="#ctx0" brushRef="#br0" timeOffset="-54672.127">-1711 3874 64,'-26'-2'37,"10"5"-1,16-3 1,-16-23-11,16 23-17,12-24-2,13 12-2,-2-6-2,12 7-1,1-1 0,4 5-1,1 7-2,-4 2-3,11 19-11,-2-3-22,-11-4-1,4 8 1,-4 0-2</inkml:trace>
          <inkml:trace contextRef="#ctx0" brushRef="#br0" timeOffset="-53388.0536">-856 3624 52,'5'-26'35,"-5"26"2,0 0-6,-14-21-3,14 21-8,-25 5-5,25-5-5,-33 16-3,33-16-1,-27 17-2,27-17-2,-16 16 0,16-16 0,0 0-1,0 23-1,0-23 0,16 21 0,-9-5 0,6 3 1,1 2-1,2 2 0,-2 0 0,2 0 0,-4 0 0,0 3 2,-5-1-2,-3-1 0,-6 3 0,-3 1 0,-9-4 0,-2 1 0,-4-8 0,-4-4 0,2-4 0,1-13 0,5 0-4,-5-20-22,14 6-15,7-1-1,2 1 1,-2 18-2</inkml:trace>
        </inkml:traceGroup>
      </inkml:traceGroup>
    </inkml:traceGroup>
    <inkml:traceGroup>
      <inkml:annotationXML>
        <emma:emma xmlns:emma="http://www.w3.org/2003/04/emma" version="1.0">
          <emma:interpretation id="{DB4157F8-FB93-4B71-931F-8840D72AFAE6}" emma:medium="tactile" emma:mode="ink">
            <msink:context xmlns:msink="http://schemas.microsoft.com/ink/2010/main" type="paragraph" rotatedBoundingBox="1203,10207 2242,10940 1823,11533 784,10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9BAF48-227C-415A-B2F1-FBB8F9BCA7CF}" emma:medium="tactile" emma:mode="ink">
              <msink:context xmlns:msink="http://schemas.microsoft.com/ink/2010/main" type="line" rotatedBoundingBox="1203,10207 2242,10940 1823,11533 784,10801"/>
            </emma:interpretation>
          </emma:emma>
        </inkml:annotationXML>
        <inkml:traceGroup>
          <inkml:annotationXML>
            <emma:emma xmlns:emma="http://www.w3.org/2003/04/emma" version="1.0">
              <emma:interpretation id="{2469DAA1-438B-48E3-ABFF-AB65982298DC}" emma:medium="tactile" emma:mode="ink">
                <msink:context xmlns:msink="http://schemas.microsoft.com/ink/2010/main" type="inkWord" rotatedBoundingBox="1203,10207 2242,10940 1823,11533 784,10801"/>
              </emma:interpretation>
            </emma:emma>
          </inkml:annotationXML>
          <inkml:trace contextRef="#ctx0" brushRef="#br0" timeOffset="-61312.5069">-1603-149 49,'0'0'33,"0"0"1,0 0-4,-21-17-6,21 17-4,0 0-5,0 0-3,5-18-2,-5 18-2,0 0-1,0 0-1,16 4-1,-16-4-3,7 31-2,0-1 0,-7 2 0,0 7 0,0-1 0,-2 6 0,-3-2 0,-6-1 0,1-6 0,-2-7 0,-1-5 0,1-7 0,12-16 0,-20 7 0,20-7 0,-14-21-33,14 1-10,0-6 1,4-2 0,-4 3 0</inkml:trace>
          <inkml:trace contextRef="#ctx0" brushRef="#br0" timeOffset="-60650.469">-1914-94 92,'-7'-16'37,"32"4"1,10-4 1,1-9-27,27 13-4,-3-13 1,16 10-4,-4-3 0,4 9-3,-12 0 0,-4 4-2,-2 9-4,-12-13-9,-2 11-25,-3-1-3,-8-2 2,-3 1-2</inkml:trace>
          <inkml:trace contextRef="#ctx0" brushRef="#br0" timeOffset="-58252.3319">-982 268 63,'-17'2'35,"17"-2"1,0 0 2,0 0-17,0 0-5,0 0-4,0 0-1,-11 17-3,13 3-1,-6-5-2,8 10-2,-2-4-3,-1 5 0,1-5 0,2 1 0,-1-7 0,-3-15 0,11 23 0,-11-23 0,0 0 0,0 0 0,0 0 0,0 0 0,7-16 0,-4-1 0,3-6 0,3-3 0,3 1 0,-3-1 0,3 3 0,0 7 0,-12 16 0,22-12 0,-22 12 0,17 16 0,-10-1 0,0 6 0,-3 2 0,1 2 0,-1 1 0,-4 1 0,0-1 0,0-1 0,0-3 0,-2-1 0,0-3 0,2-18 0,2 23 0,-2-23 0,0 0-14,0 0-27,11-37-2,-10 4 2,1-6-2</inkml:trace>
          <inkml:trace contextRef="#ctx0" brushRef="#br0" timeOffset="-60912.484">-1377-177 56,'0'0'34,"0"0"2,0 0 0,9 16-12,-9-16-7,0 0-3,-21 18-5,22 1-1,-1-19-3,-7 35 0,-2-12-2,9 5-1,-5 0 0,2 4-1,4-2 2,-2 0-3,1-1 0,3-2 0,1-6 0,1-4 0,-5-17 0,21 20 0,-3-17 0,3-11-4,5 2-1,-8-18-5,16 15-16,-11-14-13,-13 0-3,-6-1 3,-15-3-1</inkml:trace>
        </inkml:traceGroup>
      </inkml:traceGroup>
    </inkml:traceGroup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50:16.0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1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30T12:49:23.514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84E832-9B9C-4AB5-96DD-170DF8AF258F}" emma:medium="tactile" emma:mode="ink">
          <msink:context xmlns:msink="http://schemas.microsoft.com/ink/2010/main" type="writingRegion" rotatedBoundingBox="18040,14371 18203,15825 16800,15981 16638,14528"/>
        </emma:interpretation>
      </emma:emma>
    </inkml:annotationXML>
    <inkml:traceGroup>
      <inkml:annotationXML>
        <emma:emma xmlns:emma="http://www.w3.org/2003/04/emma" version="1.0">
          <emma:interpretation id="{6746D866-FCE9-4A95-B751-4EAEA0DF3C7B}" emma:medium="tactile" emma:mode="ink">
            <msink:context xmlns:msink="http://schemas.microsoft.com/ink/2010/main" type="paragraph" rotatedBoundingBox="18040,14371 18203,15825 16800,15981 16638,14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FCC1B2-8044-48F8-AE9D-D8652941E870}" emma:medium="tactile" emma:mode="ink">
              <msink:context xmlns:msink="http://schemas.microsoft.com/ink/2010/main" type="line" rotatedBoundingBox="18040,14371 18203,15825 16800,15981 16638,14528"/>
            </emma:interpretation>
          </emma:emma>
        </inkml:annotationXML>
        <inkml:traceGroup>
          <inkml:annotationXML>
            <emma:emma xmlns:emma="http://www.w3.org/2003/04/emma" version="1.0">
              <emma:interpretation id="{34C918A3-8C0B-4CBE-853A-E406F72ACC80}" emma:medium="tactile" emma:mode="ink">
                <msink:context xmlns:msink="http://schemas.microsoft.com/ink/2010/main" type="inkWord" rotatedBoundingBox="18040,14371 18067,14614 16723,14764 16696,14521"/>
              </emma:interpretation>
            </emma:emma>
          </inkml:annotationXML>
          <inkml:trace contextRef="#ctx0" brushRef="#br0">7345 10489</inkml:trace>
          <inkml:trace contextRef="#ctx1" brushRef="#br1">6085 10766 92,'-23'-10'37,"23"10"1,0 0 1,-25 19-28,32 0-2,-7-19-1,21 28-3,-3-14-2,7 1-1,-4-7 0,5-1-1,-1-8-1,0-6 1,-4-9-1,-5-4 0,-4-6 1,-7-4-1,-3-1 0,-9-1 0,-5 4 0,-8 7 0,-6 8 0,-6 10-1,-1 15-2,-5-6-10,10 16-26,11 6-1,4 4 1,8-2-1</inkml:trace>
        </inkml:traceGroup>
        <inkml:traceGroup>
          <inkml:annotationXML>
            <emma:emma xmlns:emma="http://www.w3.org/2003/04/emma" version="1.0">
              <emma:interpretation id="{32A09AC1-C1E1-45A0-AE41-65B74918F72C}" emma:medium="tactile" emma:mode="ink">
                <msink:context xmlns:msink="http://schemas.microsoft.com/ink/2010/main" type="inkWord" rotatedBoundingBox="17197,15258 17272,15929 16800,15981 16725,15310"/>
              </emma:interpretation>
            </emma:emma>
          </inkml:annotationXML>
          <inkml:trace contextRef="#ctx1" brushRef="#br1" timeOffset="3790.2168">6275 11401 69,'0'0'36,"0"0"0,0 0 2,0 0-20,0 0-4,-5 22-4,5-22-4,-14 25-2,14-25-1,-7 21-2,7-21 0,0 0 0,-4 16-1,4-16 0,0 0 0,0 0 0,14-19 0,-14 19 0,0 0 0,11-16-2,-11 16-4,0 0-12,0 0-19,0 0-1,-7 16-1,9 1 1</inkml:trace>
          <inkml:trace contextRef="#ctx1" brushRef="#br1" timeOffset="5045.2886">6427 11926 76,'0'0'36,"-14"19"-1,14-19 2,-27 13-24,31 8-1,-4-21-3,-11 28-3,11-28-2,2 26 0,-2-26-1,18 21-1,-18-21 0,33 9 0,-11-13-2,4-4 1,1-6 0,-1-2-1,-3-3 1,-5-3-1,-11 0 0,-9 0 0,-5 5 1,-7 1-1,-6 4 0,-1 5 0,-2 9 0,-3-1-3,8 13-1,-5-7-6,21 18-12,-5-7-17,7-3 1,0-15-1,13 21 0</inkml:trace>
          <inkml:trace contextRef="#ctx1" brushRef="#br1" timeOffset="1527.0873">6192 11708 99,'0'0'38,"0"0"1,0 0-1,-14 30-26,-3-16-2,8 16-4,-7-4-2,5 9-1,-1-1-1,8-1-1,-3-3-1,14-7 0,-1-6-2,-6-17-1,35 14-6,-35-14-26,35-28-5,-15 4 0,3-8 0</inkml:trace>
        </inkml:traceGroup>
      </inkml:traceGroup>
    </inkml:traceGroup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31.1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7CDFB3-51C7-4B1B-9CBF-788FEE9F096E}" emma:medium="tactile" emma:mode="ink">
          <msink:context xmlns:msink="http://schemas.microsoft.com/ink/2010/main" type="writingRegion" rotatedBoundingBox="9169,12486 7732,14324 6967,13727 8405,11889">
            <msink:destinationLink direction="with" ref="{CE525754-A430-443C-8C13-B3E79D65772B}"/>
          </msink:context>
        </emma:interpretation>
      </emma:emma>
    </inkml:annotationXML>
    <inkml:traceGroup>
      <inkml:annotationXML>
        <emma:emma xmlns:emma="http://www.w3.org/2003/04/emma" version="1.0">
          <emma:interpretation id="{2DC0ED6D-C9D6-4C58-B459-CFD594FB82C6}" emma:medium="tactile" emma:mode="ink">
            <msink:context xmlns:msink="http://schemas.microsoft.com/ink/2010/main" type="paragraph" rotatedBoundingBox="9169,12486 7732,14324 6967,13727 8405,11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543BCA-E2E9-4C3A-9BED-EF677C21CC12}" emma:medium="tactile" emma:mode="ink">
              <msink:context xmlns:msink="http://schemas.microsoft.com/ink/2010/main" type="line" rotatedBoundingBox="9169,12486 7732,14324 6967,13727 8405,11889"/>
            </emma:interpretation>
          </emma:emma>
        </inkml:annotationXML>
        <inkml:traceGroup>
          <inkml:annotationXML>
            <emma:emma xmlns:emma="http://www.w3.org/2003/04/emma" version="1.0">
              <emma:interpretation id="{CFE7C6F5-9CE5-449D-BB88-EEEC89E658BE}" emma:medium="tactile" emma:mode="ink">
                <msink:context xmlns:msink="http://schemas.microsoft.com/ink/2010/main" type="inkWord" rotatedBoundingBox="9169,12486 8416,13448 7821,12983 8573,12021"/>
              </emma:interpretation>
            </emma:emma>
          </inkml:annotationXML>
          <inkml:trace contextRef="#ctx0" brushRef="#br0">7263 2563 100,'28'-5'39,"-28"5"2,0 0-1,16 24-28,-16-24-4,-11 32-1,2-9-4,6 7-1,-4-2-1,3 2 1,2-2-4,2-5 1,6-2-3,-6-21-5,17 12-19,-17-12-12,18-28-1,-7 5 1,-4-12-2</inkml:trace>
          <inkml:trace contextRef="#ctx0" brushRef="#br0" timeOffset="-531.0304">6858 2252 69,'2'-25'37,"-2"25"-1,0 0 2,-14-22-17,14 22-9,0 0-2,-5 21-2,5-21 0,5 26-2,-2-10-2,8 8 0,-2 1-2,3 5-2,1-2 0,1 7 0,0-2 0,2-1 0,1 0 0,-2-6 0,0-1 0,-15-25-3,30 28-7,-30-28-12,18-25-18,-7 6-2,-1-7 2,1 1-1</inkml:trace>
          <inkml:trace contextRef="#ctx0" brushRef="#br0" timeOffset="-249.0142">7206 2229 72,'12'-17'38,"-12"17"1,0 0 0,0 0-14,0 0-14,0 0-1,-19 17-2,10 2-3,-12-1-1,2 8 0,-10-1-4,5 5 0,-6-2 0,5 0 0,2-2 0,5 1 0,8-4 0,3-4 0,12 0 0,-5-19-10,33 4-27,-10-6-4,0-1-1,2-3 0</inkml:trace>
          <inkml:trace contextRef="#ctx0" brushRef="#br0" timeOffset="929.0531">7744 2027 120,'0'0'41,"0"0"2,0 0-2,9 21-34,-9-21-4,6 26-3,-5-4 0,6 0 0,-1 7 0,-3-5 0,6 8 0,-9-32-21,-7 30-19,7-30-3,-9 19 1,9-19-1</inkml:trace>
          <inkml:trace contextRef="#ctx0" brushRef="#br0" timeOffset="618.0353">7614 1510 85,'0'0'38,"0"0"0,-16 11 1,7 10-23,-9-7-8,13 7-6,3 6-8,-6-5-30,8-22-3,8 29 2,-8-29-2</inkml:trace>
          <inkml:trace contextRef="#ctx0" brushRef="#br0" timeOffset="430.0246">7554 1885 75,'3'-18'38,"-3"18"0,0 0 2,-31-9-23,34 25-4,-3-16-3,-16 16-3,16-16-3,-14 33 0,9-8-2,5 5 0,-2 0-1,4 1 0,0 1-1,1-7-1,6-3-1,-9-22-4,25 11-3,-18-37-13,9-1-17,3-3-3,2-12 3,2-2-2</inkml:trace>
        </inkml:traceGroup>
        <inkml:traceGroup>
          <inkml:annotationXML>
            <emma:emma xmlns:emma="http://www.w3.org/2003/04/emma" version="1.0">
              <emma:interpretation id="{68B713A9-18F1-4C87-A6C1-D9D55C8F40BA}" emma:medium="tactile" emma:mode="ink">
                <msink:context xmlns:msink="http://schemas.microsoft.com/ink/2010/main" type="inkWord" rotatedBoundingBox="7672,13808 7445,14100 6967,13727 7195,13435"/>
              </emma:interpretation>
            </emma:emma>
          </inkml:annotationXML>
          <inkml:trace contextRef="#ctx0" brushRef="#br0" timeOffset="-33116.8942">5930 3029 97,'0'0'39,"0"0"1,0 0 0,28 7-26,-5 17-6,-7-3-1,14 7-3,-2 1 0,6 4-2,-1-3-2,1-4 0,-6-1 0,2-6 0,-5-1-3,-9-11-4,8 10-5,-24-17-27,0 0-2,20 4 0,-20-4 1</inkml:trace>
          <inkml:trace contextRef="#ctx0" brushRef="#br0" timeOffset="-32915.8827">6401 3058 73,'0'0'39,"16"8"2,-18 13 0,-3 26-8,-14-14-22,11 17-2,-9-3-1,10 8-8,-4-10 0,6-3 0,3-6 0,-3-21 0,15 8-19,-10-23-22,0 0-2,18-35 2,-16-2-2</inkml:trace>
        </inkml:traceGroup>
      </inkml:traceGroup>
    </inkml:traceGroup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29.1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BF3E26-C044-4789-BC2C-FB57B531E6E1}" emma:medium="tactile" emma:mode="ink">
          <msink:context xmlns:msink="http://schemas.microsoft.com/ink/2010/main" type="writingRegion" rotatedBoundingBox="17516,15480 17849,15480 17849,16132 17516,16132"/>
        </emma:interpretation>
      </emma:emma>
    </inkml:annotationXML>
    <inkml:traceGroup>
      <inkml:annotationXML>
        <emma:emma xmlns:emma="http://www.w3.org/2003/04/emma" version="1.0">
          <emma:interpretation id="{C7A0AB94-D30F-41AF-9C26-18AE0D948904}" emma:medium="tactile" emma:mode="ink">
            <msink:context xmlns:msink="http://schemas.microsoft.com/ink/2010/main" type="paragraph" rotatedBoundingBox="17516,15480 17849,15480 17849,16132 17516,16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6D4FFC-A0FD-432A-984F-4BC459324C77}" emma:medium="tactile" emma:mode="ink">
              <msink:context xmlns:msink="http://schemas.microsoft.com/ink/2010/main" type="line" rotatedBoundingBox="17516,15480 17849,15480 17849,16132 17516,16132"/>
            </emma:interpretation>
          </emma:emma>
        </inkml:annotationXML>
        <inkml:traceGroup>
          <inkml:annotationXML>
            <emma:emma xmlns:emma="http://www.w3.org/2003/04/emma" version="1.0">
              <emma:interpretation id="{9BFB94F4-FE56-4B25-BBF3-FD76E1BDC0FC}" emma:medium="tactile" emma:mode="ink">
                <msink:context xmlns:msink="http://schemas.microsoft.com/ink/2010/main" type="inkWord" rotatedBoundingBox="17516,15480 17849,15480 17849,16132 17516,16132"/>
              </emma:interpretation>
            </emma:emma>
          </inkml:annotationXML>
          <inkml:trace contextRef="#ctx0" brushRef="#br0">16553 4860 91,'-25'5'34,"25"-5"1,-25 26 0,25-26-28,-10 28-5,17-8-7,-2-3-29,-5-17 0,21 18 0,-21-18-2</inkml:trace>
          <inkml:trace contextRef="#ctx0" brushRef="#br0" timeOffset="266.0152">16742 5250 109,'3'21'39,"1"2"2,-3 3-1,-8-5-31,13 12-2,-12-3-3,5 2-3,-3-2-1,-3-7-3,12 0-5,-5-23-21,0 0-10,0 0-2,0 0 1,0 0-1</inkml:trace>
          <inkml:trace contextRef="#ctx0" brushRef="#br0" timeOffset="-150.0085">16489 5053 78,'0'0'39,"-16"16"-2,16-16 3,-17 37-20,-1-25-10,16 18-2,-10-9-3,7 7-1,3-5-3,4 0 1,3-2-2,-5-21-2,23 24-2,-7-31-4,21 9-14,-4-16-16,1-11-1,3-6 0,-7-8-1</inkml:trace>
        </inkml:traceGroup>
      </inkml:traceGroup>
    </inkml:traceGroup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9:20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9E2286-D35D-4EA5-A2B7-740208BE4C7D}" emma:medium="tactile" emma:mode="ink">
          <msink:context xmlns:msink="http://schemas.microsoft.com/ink/2010/main" type="writingRegion" rotatedBoundingBox="13761,15748 16323,14775 16583,15460 14021,16433"/>
        </emma:interpretation>
      </emma:emma>
    </inkml:annotationXML>
    <inkml:traceGroup>
      <inkml:annotationXML>
        <emma:emma xmlns:emma="http://www.w3.org/2003/04/emma" version="1.0">
          <emma:interpretation id="{3D8579B1-CB4A-4564-A317-FA06E25E1497}" emma:medium="tactile" emma:mode="ink">
            <msink:context xmlns:msink="http://schemas.microsoft.com/ink/2010/main" type="paragraph" rotatedBoundingBox="13761,15748 16323,14775 16583,15460 14021,16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8FB1A0-A215-4177-A486-3776CF16612F}" emma:medium="tactile" emma:mode="ink">
              <msink:context xmlns:msink="http://schemas.microsoft.com/ink/2010/main" type="line" rotatedBoundingBox="13761,15748 16323,14775 16583,15460 14021,16433"/>
            </emma:interpretation>
          </emma:emma>
        </inkml:annotationXML>
        <inkml:traceGroup>
          <inkml:annotationXML>
            <emma:emma xmlns:emma="http://www.w3.org/2003/04/emma" version="1.0">
              <emma:interpretation id="{4414D671-34C5-40F2-BE74-20CD3BC90CBD}" emma:medium="tactile" emma:mode="ink">
                <msink:context xmlns:msink="http://schemas.microsoft.com/ink/2010/main" type="inkWord" rotatedBoundingBox="13799,15848 15001,15392 15223,15977 14021,16433"/>
              </emma:interpretation>
            </emma:emma>
          </inkml:annotationXML>
          <inkml:trace contextRef="#ctx0" brushRef="#br0">12761 5206 76,'0'0'37,"0"0"0,0 0 2,0 0-22,0 0-4,5 28-2,-5-28-4,-5 26-2,5-26-1,-2 37-1,-3-16 0,5-1-2,0-5 1,0 1-2,0-16 0,0 0 0,23 4 0,-11-20 0,8-9 0,3-3 0,3-2 0,4-1 0,-7 4 0,-2 10 0,-21 17 0,25 1 0,-23 15 0,-6 12 0,-6 8 0,1 2 0,2 1 0,0-4 0,1-5 0,6-7 0,0-23 0,13 17 0,-13-17-6,16-14-7,1 4-27,-4-6-1,1-2 0,-2 1 0</inkml:trace>
          <inkml:trace contextRef="#ctx0" brushRef="#br0" timeOffset="241.0137">13285 5165 87,'7'20'36,"-5"-3"1,-4 6 1,-8-5-26,15 19-3,-10-11-2,8 6-4,-3-10-1,2-4-4,5 1-3,-7-19-10,4-16-22,-4 16-1,-4-24 1,-1 3-2</inkml:trace>
          <inkml:trace contextRef="#ctx0" brushRef="#br0" timeOffset="1081.0619">13660 5132 91,'0'0'39,"0"0"1,1 16 0,10 15-25,-25-11-3,17 20-2,-10-3-4,6 7-4,-7-4-2,5 1 0,-1-8 0,3-5 0,2-8 0,-1-20 0,0 0 0,0 0 0,7-28 0,-3-6 0,1-6 0,1-9 0,2-2 0,-2 1 0,-1 8 0,0 7 0,1 10 0,-6 25 0,8-15 0,-8 15 0,4 28 0,1-5 0,2 1 0,4 10 0,3-3 0,5 4 0,1 0 0,-1 1 0,1-6 0,1-4 0,-2-7 0,-1-8 0,0-11 0,-18 0 0,28-39 0,-16 0 0,1-13 0,2-8 0,0-2 0,-5 3 0,-6 8 0,-1 7 0,-3 16 0,-9 10 0,9 18 0,-17 14-7,17 11-34,-11 5-1,9 7 0,-6-2 0</inkml:trace>
        </inkml:traceGroup>
        <inkml:traceGroup>
          <inkml:annotationXML>
            <emma:emma xmlns:emma="http://www.w3.org/2003/04/emma" version="1.0">
              <emma:interpretation id="{52E92E0B-4441-4A95-8CC7-17EF2E496874}" emma:medium="tactile" emma:mode="ink">
                <msink:context xmlns:msink="http://schemas.microsoft.com/ink/2010/main" type="inkWord" rotatedBoundingBox="15646,15032 16323,14775 16578,15446 15901,15703"/>
              </emma:interpretation>
            </emma:emma>
          </inkml:annotationXML>
          <inkml:trace contextRef="#ctx0" brushRef="#br0" timeOffset="3013.1724">14754 4397 62,'-2'-22'37,"2"22"-1,-2-20 4,1 1-19,1 19-3,0 0-3,5 37-4,-17-14-2,6 21-3,-6-2-6,5 12 0,0 3 0,2 0 0,-1-6 0,5-5 0,2-7 0,6-8 0,-1-6 0,-1-9 0,-5-16 0,0 0 0,0 0 0,0 0 0,14-35 0,-9-4 0,1-10 0,4-9 0,-1-7 0,0 0 0,1 3 0,1 10 0,-4 11 0,-2 15 0,-5 26 0,0 0 0,-1 26 0,4 8 0,4 4 0,7 6 0,4 4 0,3-3 0,6-4 0,3-6 0,0-7 0,-2-10 0,-2-15 0,3-10 0,-3-12 0,-1-15 0,1-11 0,1-13 0,1-7 0,0 3 0,-5 8 0,-9 11 0,-5 14 0,-9 29 0,0 0 0,11 22 0,-15 19 0,4 10 0,4 5 0,3 6 0,9-1 0,1-5 0,5-5 0,1-7 0,-1-7 0,-4-9 0,2-7 0,-5-19 0,7 0 0,-21-18-32,8-5-10,-5-9-1,-2 2 1</inkml:trace>
        </inkml:traceGroup>
      </inkml:traceGroup>
    </inkml:traceGroup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47:03.4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50:04.593"/>
    </inkml:context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6C8DD2-E43D-4C00-B6B2-734A21DFE6D6}" emma:medium="tactile" emma:mode="ink">
          <msink:context xmlns:msink="http://schemas.microsoft.com/ink/2010/main" type="writingRegion" rotatedBoundingBox="6313,14359 10427,14166 10509,15921 6395,16114">
            <msink:destinationLink direction="with" ref="{CE525754-A430-443C-8C13-B3E79D65772B}"/>
          </msink:context>
        </emma:interpretation>
      </emma:emma>
    </inkml:annotationXML>
    <inkml:traceGroup>
      <inkml:annotationXML>
        <emma:emma xmlns:emma="http://www.w3.org/2003/04/emma" version="1.0">
          <emma:interpretation id="{9098E1BA-7BBA-442D-BB21-691CFCBCE544}" emma:medium="tactile" emma:mode="ink">
            <msink:context xmlns:msink="http://schemas.microsoft.com/ink/2010/main" type="paragraph" rotatedBoundingBox="6313,14359 10427,14166 10509,15921 6395,16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8EA9D6-8A4C-4C24-B88E-096F2CAB0C25}" emma:medium="tactile" emma:mode="ink">
              <msink:context xmlns:msink="http://schemas.microsoft.com/ink/2010/main" type="line" rotatedBoundingBox="6313,14359 10427,14166 10509,15921 6395,16114"/>
            </emma:interpretation>
          </emma:emma>
        </inkml:annotationXML>
        <inkml:traceGroup>
          <inkml:annotationXML>
            <emma:emma xmlns:emma="http://www.w3.org/2003/04/emma" version="1.0">
              <emma:interpretation id="{2F9D83FF-5B68-4672-A11E-74FA557B67BF}" emma:medium="tactile" emma:mode="ink">
                <msink:context xmlns:msink="http://schemas.microsoft.com/ink/2010/main" type="inkWord" rotatedBoundingBox="6326,14644 8449,14545 8507,15793 6384,15892"/>
              </emma:interpretation>
            </emma:emma>
          </inkml:annotationXML>
          <inkml:trace contextRef="#ctx0" brushRef="#br0">5956 4865 66,'0'0'36,"0"0"-1,0 0 2,0 0-19,-26 10-5,26-10-3,0 0-2,0 0-2,-2 16-1,2-16-1,0 18 0,2-2-1,-2-16 0,0 33-1,0-17-1,2 3 1,-2-1 0,0-2-2,0-16 0,7 24 0,-7-24 0,0 0 0,0 0 0,0 0 0,0 0 0,23-28 0,-9 7 0,-2-4 0,4-3 0,3 2 0,1 0 0,1 4 0,-3 7 0,-1 4 0,-17 11 0,27-2 0,-27 2 0,26 18 0,-26-18 0,28 32 0,-17-13 0,-2 2 0,1 0 0,-2 2 0,-3-2 0,0-2 0,-3-3 0,-2-16 0,-2 19 0,2-19 0,0 0-7,-14-19-18,14 19-15,-11-33-1,4 13 1,-1-2-1</inkml:trace>
          <inkml:trace contextRef="#ctx0" brushRef="#br0" timeOffset="21373.2225">6548 4898 85,'0'0'36,"0"0"0,0 0 3,0 0-26,0 0-3,0 0-1,0 0-3,-14 28 0,8-12-2,8 7-1,-6-2-1,6 4 0,0-4-1,0 0 0,3-4 1,-5-17-2,7 25 0,-7-25-2,4 16 0,-4-16-2,0 0-3,0 0-5,-7 16-10,7-16-18,0 0 1,-16-14 0,16 14 1</inkml:trace>
          <inkml:trace contextRef="#ctx0" brushRef="#br0" timeOffset="21599.2354">6385 5025 49,'0'0'31,"0"0"3,0 0 0,0 0-12,16 9-5,4 1-6,-20-10-3,38 0-2,-13-5-2,9 1-1,3-1-1,2-2-2,-2 2-2,-6-8-2,3 15-6,-15-2-25,-3-2-1,-16 2 0,0 0-1</inkml:trace>
          <inkml:trace contextRef="#ctx0" brushRef="#br0" timeOffset="22343.2779">7042 4947 97,'0'0'36,"0"0"3,9 18-2,-30-13-26,21 18-3,0-23-3,-16 41-1,9-19-2,5 8 0,-2-3 0,1-1-1,-1-7 0,1 1 0,3-20-1,-6 15 1,6-15 0,0 0-1,-7-28 1,6 6-1,1-8 0,5-7 0,0-2 0,4-1 0,0 3 0,0 5 0,-4 4 1,4 7-1,-9 21 0,0 0 1,0 0-1,0 0 1,19 23 0,-12 0-1,6 3 2,2 2-2,5 0 0,1-1 0,2-6 0,0-6 0,0-4 0,0-6 0,0-5 0,0-7 0,-6-3 0,1-10 0,-2-4 0,0-6 0,-4-3 0,1-3 0,-6 3 0,-2 1 0,-3 4 0,-2 5 0,0 6 0,0 17 0,0 0 0,0 0-5,0 0-5,0 0-17,9 21-14,-9-21 1,17 19-1,-17-19 1</inkml:trace>
          <inkml:trace contextRef="#ctx0" brushRef="#br0" timeOffset="-1970.1127">5467 4501 59,'0'0'34,"-12"-16"0,12 16 3,-2-23-15,2 23-6,0 0-3,0 0-3,0 0-2,0 0-1,0 0-1,7 22-1,-10-7-1,3 10-4,-4 0 0,2 8 0,-5-1 0,4 4 0,-8 1 0,1 0 0,-6-2 0,-2-1 0,-1-6 0,-1-10 0,6 3 0,-5-20 0,19-1-8,-23-17-22,23 17-11,7-37-1,5 14 2,-1-2-1</inkml:trace>
          <inkml:trace contextRef="#ctx0" brushRef="#br0" timeOffset="-1331.0762">5301 4440 89,'-23'-7'37,"23"7"0,-24-14 2,15-6-27,9 20-4,0 0 0,0 0-4,16-21-1,1 21-1,6 0-1,6 2 0,6 1 0,6 3-2,8 2-5,-8-2-30,13-6-3,1-2 1,0-5-2</inkml:trace>
          <inkml:trace contextRef="#ctx0" brushRef="#br0" timeOffset="-1646.0941">5677 4506 68,'0'0'36,"0"0"0,0 0 2,0 0-14,0 25-12,-15-16-1,11 14-4,-8-6-1,6 15-1,-6-4 0,5 4-2,0-4 1,7 2-4,3-8 0,6 1 0,-9-23 0,23 21 0,-5-19 0,-2-16-2,8 9-8,-15-16-29,7-6-2,-5-4 1,-6-4-1</inkml:trace>
          <inkml:trace contextRef="#ctx0" brushRef="#br0" timeOffset="1249.0713">6105 4002 58,'0'0'35,"0"0"0,0 0 0,0 0-15,-11-17-3,11 17-6,-16 0-2,16 0-2,-18 5-2,18-5-1,-17 9 0,17-9-2,-18 8 1,18-8-2,-18 13 1,18-13-1,0 0 0,-17 15-1,17-15 0,0 0 1,0 0-1,-7 18 0,7-18 0,10 21 1,-10-21-1,14 28 0,-3-10 1,1-1-1,4 3 2,0-1-2,-2-3 0,0 0 0,-14-16 0,16 28 0,-17-12 0,1-16 0,-18 26 0,18-26 0,-35 19 0,12-12 0,1 0 0,-2-5 0,24-2-4,-34-5-19,34 5-17,0 0-2,0 0 2,0 0-2</inkml:trace>
        </inkml:traceGroup>
        <inkml:traceGroup>
          <inkml:annotationXML>
            <emma:emma xmlns:emma="http://www.w3.org/2003/04/emma" version="1.0">
              <emma:interpretation id="{8232480C-8281-4422-AC55-7F5CE72E0FDB}" emma:medium="tactile" emma:mode="ink">
                <msink:context xmlns:msink="http://schemas.microsoft.com/ink/2010/main" type="inkWord" rotatedBoundingBox="9004,14233 10427,14166 10509,15921 9086,15987"/>
              </emma:interpretation>
            </emma:emma>
          </inkml:annotationXML>
          <inkml:trace contextRef="#ctx1" brushRef="#br1">8683 3577,'0'0</inkml:trace>
          <inkml:trace contextRef="#ctx0" brushRef="#br0" timeOffset="25336.4491">8864 3918 93,'0'0'37,"0"0"1,0 0 1,-16-2-27,0 0-2,16 2-3,-4 25-3,8-8-1,-1-1-2,6 5 1,2-1-2,10 1 1,0-9-1,4-5 1,1-7-1,3-9 1,-5-7 0,1-6-1,-6-8 1,-10-5-1,-3-4 0,-10 4 0,-7 3 0,-10 9 0,-2 11-1,-9 7-1,6 15-3,-9-1-8,15 14-26,1 10 0,3 2 0,14 6-1</inkml:trace>
          <inkml:trace contextRef="#ctx0" brushRef="#br0" timeOffset="26192.4981">9278 5085 95,'-14'22'38,"0"5"1,0 1-1,0-9-27,9 18-3,-8-12-1,15 3-4,3-7-1,-5-21-1,32 17 0,-7-20-1,1-9 1,1-9-1,-1-11 0,-3-7 1,-7-5-1,-5 2 0,-8 5 1,-5 2-1,-1 7 0,-8 7-1,11 21-4,-26-14-15,26 14-18,-23 23-2,23-23 1,-12 33-1</inkml:trace>
          <inkml:trace contextRef="#ctx0" brushRef="#br0" timeOffset="25697.4698">8991 4830 107,'0'0'38,"-9"33"2,0-12-2,-7-1-31,14 9 0,-8-2-4,8 4-1,-2-2-2,8-5 0,5-5-2,-9-19-1,35 20-4,-35-20-13,37-27-18,-10 5-1,-4-10 1,0-5 0</inkml:trace>
          <inkml:trace contextRef="#ctx0" brushRef="#br0" timeOffset="25848.4784">9081 4519 104,'-23'12'36,"16"4"1,7-16-1,-23 28-34,23-28-10,16 26-24,1 1-4,-3-6 0,8 10-1</inkml:trace>
          <inkml:trace contextRef="#ctx0" brushRef="#br0" timeOffset="24930.4259">8027 4009 75,'0'0'36,"0"0"1,-5 28 1,-2-8-21,1 36-5,-11-5-2,11 23-2,-8-6-3,11 11 0,-4-3-2,7 1-1,-4-10 0,6-7-1,-2-11 1,2-12-2,-4-9 2,4-11-2,-2-17 0,0 0 0,-2-30 0,2-5 0,2-16 0,3-12 0,0-14 0,2-11 0,4-5 0,-2-2 0,-1 9 0,1 10 0,-2 11 0,0 14 0,-3 18 0,-2 15 0,-2 18 0,1 20 0,-1 10 0,2 17 0,0 13 0,3 10 0,2 7 0,4 6 0,3-6 0,5-6 0,1-8 0,1-16 0,0-12 0,4-15 0,-2-17 0,3-12 0,-1-15 0,5-17 0,-2-15 0,4-11 0,2-12 0,-3-2 0,-2 4 0,-5 9 0,-4 10 0,-4 12 0,-4 14 0,-12 32 0,0 0 0,18 0 0,-13 23 0,4 7 0,0 9 0,-1 10 0,0 7 0,-3 9 0,-2 7 0,3 2 0,-6 3 0,1 1 0,1-8 0,0-7 0,0-12 0,3-9 0,0-10 0,-1-11 0,-4-21 0,0 0 0,26-40-38,-19-3-3,0-9-2,1-10 1</inkml:trace>
        </inkml:traceGroup>
      </inkml:traceGroup>
    </inkml:traceGroup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6:58.2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A62F65-A6DC-456E-9157-1C2E04519526}" emma:medium="tactile" emma:mode="ink">
          <msink:context xmlns:msink="http://schemas.microsoft.com/ink/2010/main" type="inkDrawing" rotatedBoundingBox="16702,19047 16717,19047 16717,19062 16702,19062" shapeName="Other"/>
        </emma:interpretation>
      </emma:emma>
    </inkml:annotationXML>
    <inkml:trace contextRef="#ctx0" brushRef="#br0">0 0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8:01.0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2408CB-1A7F-44C8-B1D1-24B47BB7D1FD}" emma:medium="tactile" emma:mode="ink">
          <msink:context xmlns:msink="http://schemas.microsoft.com/ink/2010/main" type="inkDrawing" rotatedBoundingBox="23552,16165 23567,16165 23567,16180 23552,16180" shapeName="Other"/>
        </emma:interpretation>
      </emma:emma>
    </inkml:annotationXML>
    <inkml:trace contextRef="#ctx0" brushRef="#br0">5138-1880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83E9C8-9EDE-446B-B57A-E85D6AD82F1F}" emma:medium="tactile" emma:mode="ink">
          <msink:context xmlns:msink="http://schemas.microsoft.com/ink/2010/main" type="inkDrawing" rotatedBoundingBox="24628,16147 24643,16147 24643,16162 24628,16162" shapeName="Other"/>
        </emma:interpretation>
      </emma:emma>
    </inkml:annotationXML>
    <inkml:trace contextRef="#ctx0" brushRef="#br0">6214-1898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1:37.8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559 0 23,'0'0'27,"0"0"2,0 0 2,0 0-13,-19 27 0,-4-22-2,9 16-2,-18-12-4,9 17-2,-18-12-1,8 13-1,-13-10-1,4 6-1,-10-5-1,8 3-1,-2-5 1,8 1-1,4-4-1,6-3 1,3-1 0,25-9-1,-19 16 0,19-16 0,8 17 1,-8-17-1,27 23 0,-4-9 1,3 0-1,10 4 1,-1 3-1,7 0 1,1-2-1,-4 4 1,-1-2-1,-1 2 0,-5-2-1,-2-2 1,-7-4-1,-5-3 0,-18-12 0,19 17-2,-19-17-1,0 0-3,20 23-13,-20-23-19,0 0-3,0 0 1,0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3.3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347 33 27,'0'0'23,"0"0"-4,4-19-1,-4 19-4,0 0-3,0 0-2,0 0-2,-21-12-1,21 12-2,0 0 0,-16 3-2,16-3 1,0 0-1,0 0 0,0 0-1,-21-3 1,21 3 0,0 0 0,0 0-1,-21 2 1,21-2-1,-18 8 0,18-8-1,-25 9 0,25-9 1,-23 11-1,23-11 0,-24 8 0,24-8 1,0 0-1,-16 2 0,16-2 1,0 0-1,0 0 0,-9-16 1,9 16-1,0 0 1,0 0-1,0 0 0,-18-15 2,18 15-2,0 0 1,-19 1-1,19-1 1,0 0 0,-23 6-1,23-6 1,-16 8 0,16-8 0,-18 9-1,18-9 1,-19 11-1,19-11 1,-21 9 0,21-9-1,-20 5 0,20-5 1,-16 2-1,16-2 0,0 0 0,0 0 0,0 0 0,0 0 1,0 0-2,0 0-4,0 0-26,39 19 1,-39-19-2,41 33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B16404-1C59-4248-815E-CEE0DF823FCC}" emma:medium="tactile" emma:mode="ink">
          <msink:context xmlns:msink="http://schemas.microsoft.com/ink/2010/main" type="inkDrawing" rotatedBoundingBox="18414,18045 18429,18045 18429,18060 18414,18060" shapeName="Other"/>
        </emma:interpretation>
      </emma:emma>
    </inkml:annotationXML>
    <inkml:trace contextRef="#ctx0" brushRef="#br0">0 0,'0'0,"0"0,0 0,0 0,0 0,0 0,0 0,0 0,0 0,0 0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4:51.3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AE5B87-B395-4F90-B09E-1AA8A0539819}" emma:medium="tactile" emma:mode="ink">
          <msink:context xmlns:msink="http://schemas.microsoft.com/ink/2010/main" type="inkDrawing" rotatedBoundingBox="21221,17834 21236,17834 21236,17849 21221,17849" shapeName="Other"/>
        </emma:interpretation>
      </emma:emma>
    </inkml:annotationXML>
    <inkml:trace contextRef="#ctx0" brushRef="#br0">2807-211,'0'0,"0"0,0 0,0 0,0 0,0 0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8:52.9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A4D26D-6880-425B-9D1C-654EE7E59F36}" emma:medium="tactile" emma:mode="ink">
          <msink:context xmlns:msink="http://schemas.microsoft.com/ink/2010/main" type="inkDrawing" rotatedBoundingBox="23816,17817 23831,17817 23831,17832 23816,17832" shapeName="Other"/>
        </emma:interpretation>
      </emma:emma>
    </inkml:annotationXML>
    <inkml:trace contextRef="#ctx0" brushRef="#br0">8708 8300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0:17.14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7 118,'0'0'38,"0"0"1,0-15-1,0 15-32,0 0-4,0 0-4,0 0-8,-3 21-27,1-6-2,2-15 1,4 32-1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0:06.5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BD9188-F844-4C43-B510-FD3B0AC83F23}" emma:medium="tactile" emma:mode="ink">
          <msink:context xmlns:msink="http://schemas.microsoft.com/ink/2010/main" type="writingRegion" rotatedBoundingBox="2442,3529 24130,3661 24077,12416 2389,12284"/>
        </emma:interpretation>
      </emma:emma>
    </inkml:annotationXML>
    <inkml:traceGroup>
      <inkml:annotationXML>
        <emma:emma xmlns:emma="http://www.w3.org/2003/04/emma" version="1.0">
          <emma:interpretation id="{2718180D-D870-4636-B5A3-4F17F706A7AD}" emma:medium="tactile" emma:mode="ink">
            <msink:context xmlns:msink="http://schemas.microsoft.com/ink/2010/main" type="paragraph" rotatedBoundingBox="2442,3529 22089,3648 22080,5084 2433,4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E101C6-B6DA-4CC1-BE06-BA1287698973}" emma:medium="tactile" emma:mode="ink">
              <msink:context xmlns:msink="http://schemas.microsoft.com/ink/2010/main" type="inkBullet" rotatedBoundingBox="2438,4118 2908,4121 2906,4444 2436,4442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G</emma:literal>
              </emma:interpretation>
              <emma:interpretation id="interp2" emma:lang="en-US" emma:confidence="0">
                <emma:literal>C</emma:literal>
              </emma:interpretation>
              <emma:interpretation id="interp3" emma:lang="en-US" emma:confidence="0">
                <emma:literal>x</emma:literal>
              </emma:interpretation>
              <emma:interpretation id="interp4" emma:lang="en-US" emma:confidence="0">
                <emma:literal>&lt;</emma:literal>
              </emma:interpretation>
            </emma:one-of>
          </emma:emma>
        </inkml:annotationXML>
        <inkml:trace contextRef="#ctx0" brushRef="#br0">-8663-122 10,'0'0'22,"0"0"4,0 0 2,-21 0-11,21 0 0,-18 4 3,18-4 0,-21 3 0,21-3-6,-19 13-3,19-13-2,-23 12-1,23-12-2,-30 19-2,30-19 0,-37 23-1,17-9-1,-8-5 0,9 3 1,-6-5-2,2 2 1,3-4 0,5-1-1,-3-6 2,18 2-3,-21-9 0,21 9 0,-21-14 0,21 14 0,-16-16 0,16 16 0,-23-14 0,23 14 0,-18-8 0,18 8 0,0 0 0,-16-18 0,16 18 0,-9-19 0,9 19 0,-1-25 0,1 25 0,0-26 0,0 26 0,-4-27 0,4 27 0,-3-23 0,3 23 0,3-22 0,-3 22 0,11-21 0,-11 21 0,12-25 0,-12 25 0,19-21 0,-19 21 0,25-18 0,-25 18 0,0 0 0,20-16 0,-20 16 0,15 2 0,-15-2 0,20 7 0,-20-7 0,16 11 0,-16-11 0,28 14 0,-10-5 0,-2-1 0,-1 1 0,-15-9 0,30 20 0,-10-8 0,-4-3 0,8 5-5,-24-14-28,32 3-7,-4-6-1,4-8 0</inkml:trace>
      </inkml:traceGroup>
      <inkml:traceGroup>
        <inkml:annotationXML>
          <emma:emma xmlns:emma="http://www.w3.org/2003/04/emma" version="1.0">
            <emma:interpretation id="{68DB42B4-7B62-48E5-94E1-91D2C188820C}" emma:medium="tactile" emma:mode="ink">
              <msink:context xmlns:msink="http://schemas.microsoft.com/ink/2010/main" type="line" rotatedBoundingBox="2807,3531 22089,3648 22080,5084 2798,4967"/>
            </emma:interpretation>
          </emma:emma>
        </inkml:annotationXML>
        <inkml:traceGroup>
          <inkml:annotationXML>
            <emma:emma xmlns:emma="http://www.w3.org/2003/04/emma" version="1.0">
              <emma:interpretation id="{686E3313-9E81-4EB6-8D22-4EAD5ADA6C9A}" emma:medium="tactile" emma:mode="ink">
                <msink:context xmlns:msink="http://schemas.microsoft.com/ink/2010/main" type="inkWord" rotatedBoundingBox="2805,3863 3178,3865 3175,4466 2801,4463"/>
              </emma:interpretation>
              <emma:one-of disjunction-type="recognition" id="oneOf1">
                <emma:interpretation id="interp5" emma:lang="en-US" emma:confidence="0">
                  <emma:literal>L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"</emma:literal>
                </emma:interpretation>
                <emma:interpretation id="interp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129623.414">-8767-180 43,'0'0'27,"0"0"3,0 0-1,2-17-13,-2 17-4,0 0 1,0 0-3,0 0 1,21 1-2,-21-1 0,0 0-2,19 9-1,1 4-2,-20-13 0,40 24 0,-18-10-1,6 4 0,-2-2-1,4 3 0,-2-5 0,-3 0 0,-4-3-1,1-1 0,-5 1 0,-17-11 0,27 17 0,-27-17 1,10 16-2,-10-16 0,0 0-2,0 0-2,14 25-5,-14-25-30,0 0-2,0 0 2,0 0-2</inkml:trace>
          <inkml:trace contextRef="#ctx0" brushRef="#br0">-8467-549 91,'0'0'36,"0"0"2,5-17 0,-5 17-27,0 0-2,0 0 0,0 0 0,0 0-2,4 19-2,-8-3-3,-4 1-2,-1 11 0,-5 1 0,-2 6 0,-7-2 0,-2 4 0,-1 0 0,-1-2 0</inkml:trace>
        </inkml:traceGroup>
        <inkml:traceGroup>
          <inkml:annotationXML>
            <emma:emma xmlns:emma="http://www.w3.org/2003/04/emma" version="1.0">
              <emma:interpretation id="{4CF10DBC-8C5F-4B3C-8818-F377DD41EBE6}" emma:medium="tactile" emma:mode="ink">
                <msink:context xmlns:msink="http://schemas.microsoft.com/ink/2010/main" type="inkWord" rotatedBoundingBox="4916,3544 6630,3554 6624,4646 4909,4636"/>
              </emma:interpretation>
              <emma:one-of disjunction-type="recognition" id="oneOf2">
                <emma:interpretation id="interp10" emma:lang="en-US" emma:confidence="1">
                  <emma:literal>lifts</emma:literal>
                </emma:interpretation>
                <emma:interpretation id="interp11" emma:lang="en-US" emma:confidence="0">
                  <emma:literal>tiffs</emma:literal>
                </emma:interpretation>
                <emma:interpretation id="interp12" emma:lang="en-US" emma:confidence="0">
                  <emma:literal>biffs</emma:literal>
                </emma:interpretation>
                <emma:interpretation id="interp13" emma:lang="en-US" emma:confidence="0">
                  <emma:literal>Lifts</emma:literal>
                </emma:interpretation>
                <emma:interpretation id="interp14" emma:lang="en-US" emma:confidence="0">
                  <emma:literal>lift,</emma:literal>
                </emma:interpretation>
              </emma:one-of>
            </emma:emma>
          </inkml:annotationXML>
          <inkml:trace contextRef="#ctx0" brushRef="#br0" timeOffset="1059.0606">-6555-883 75,'-21'-3'37,"21"3"0,-23 12 2,23-12-20,-7 25-9,-9-9-1,19 19-1,-12-2-2,16 18 0,-10 0-1,5 14-1,-8-2-4,3 8 0,-6-3 0,2 2 0,3-3 0,-3 0 0,7-9 0,2-7 0,-2-9 0,0-10 0,9-6 0,-6-10 0,-3-16 0,0 0 0,0 0 0,2-32-5,14 15-37,-11-4-1,-5-2 0,6-2 0</inkml:trace>
          <inkml:trace contextRef="#ctx0" brushRef="#br0" timeOffset="1272.0728">-6338-218 108,'10'28'38,"-6"-5"1,0 3-1,-8 2-32,2-7-2,9 4-1,-7-9-2,0-16-1,0 24-5,0-24-10,-17-16-23,17 16 0,-11-44-1,6 7 0</inkml:trace>
          <inkml:trace contextRef="#ctx0" brushRef="#br0" timeOffset="1405.0803">-6333-503 117,'-9'32'37,"-1"-10"2,8 3-3,-2-7-42,24-3-27,1-1-6,-2-17 2,8-1-2</inkml:trace>
          <inkml:trace contextRef="#ctx0" brushRef="#br0" timeOffset="1802.103">-5690-798 89,'-4'-28'39,"-12"7"1,-8 1 0,1 34-24,-20-7-3,20 27-5,-12-3-2,12 17-2,-2 3-4,9 8 0,9 3 0,11 6 0,3 1 0,7 1 0,6-1 0,-3-1 0,3-1 0,1-2 0,-5-5 0,-11-4 0,-7-7 0,-8-3 0,-12-9 0,-2-11 0,-3-5 0,-6-22 0,8-6 0,-14-37-20,18 0-22,9-16-1,5-2 1,3-1 1</inkml:trace>
          <inkml:trace contextRef="#ctx0" brushRef="#br0" timeOffset="1950.1115">-6031-296 91,'0'0'38,"0"0"-1,0 0 3,-4 27-24,4-27-7,22 7-4,-1-7-1,11 0-4,6 7-6,-9-13-22,8 3-12,7-1 2,-9-3-1,2 4 0</inkml:trace>
          <inkml:trace contextRef="#ctx0" brushRef="#br0" timeOffset="2301.1316">-5381-450 105,'0'0'39,"-7"24"2,-8 6-1,-8 0-32,16 17-2,-1 1-1,9 6-1,-1-1-2,7 0 0,-3-6-3,1-6 0,6-3-3,-9-20-3,8-1-3,-10-17-4,0-15-7,-19-21-2,19 14 4,-27-22 8,18 7 6,-8 2 5,-6-2 5,12 16 5,-15-7 7,26 28 2,-14-23-4,14 23-6,17 0-6,5-4-5,9 13-14,6-6-19,-1-6-1,13 3 1,-5-7-2</inkml:trace>
          <inkml:trace contextRef="#ctx0" brushRef="#br0" timeOffset="2596.1484">-4972-313 59,'-33'-16'35,"13"21"3,-6 4-2,-10-11-16,26 23-1,-20-15-3,26 20-4,4-26-3,-7 37-4,14-21-1,13 3-2,-3-3-2,10 0 0,-2-2 0,5 0 0,-4 0 0,-1 2 0,-9-2 0,-15 3 0,-6 1 0,-11-1 0,-1-4 0,-10-5 0,2 1 0,-8-19 0,33 10-41,-21-13-1,21 13-1,3-21 1</inkml:trace>
        </inkml:traceGroup>
        <inkml:traceGroup>
          <inkml:annotationXML>
            <emma:emma xmlns:emma="http://www.w3.org/2003/04/emma" version="1.0">
              <emma:interpretation id="{06F3C149-A7DA-42C4-A83E-FF274A80CBAB}" emma:medium="tactile" emma:mode="ink">
                <msink:context xmlns:msink="http://schemas.microsoft.com/ink/2010/main" type="inkWord" rotatedBoundingBox="7870,3845 8764,3851 8761,4337 7867,4332"/>
              </emma:interpretation>
              <emma:one-of disjunction-type="recognition" id="oneOf3">
                <emma:interpretation id="interp15" emma:lang="en-US" emma:confidence="1">
                  <emma:literal>to</emma:literal>
                </emma:interpretation>
                <emma:interpretation id="interp16" emma:lang="en-US" emma:confidence="0">
                  <emma:literal>+0</emma:literal>
                </emma:interpretation>
                <emma:interpretation id="interp17" emma:lang="en-US" emma:confidence="0">
                  <emma:literal>te</emma:literal>
                </emma:interpretation>
                <emma:interpretation id="interp18" emma:lang="en-US" emma:confidence="0">
                  <emma:literal>t,</emma:literal>
                </emma:interpretation>
                <emma:interpretation id="interp19" emma:lang="en-US" emma:confidence="0">
                  <emma:literal>t.</emma:literal>
                </emma:interpretation>
              </emma:one-of>
            </emma:emma>
          </inkml:annotationXML>
          <inkml:trace contextRef="#ctx0" brushRef="#br0" timeOffset="3143.1798">-3683-331 114,'0'0'39,"-18"16"0,18-16 1,11 19-32,5-20-3,17 4-3,11-3-2,6-5-6,20 10-11,3-5-20,-8-5-3,0 5 1,-8 0-1</inkml:trace>
          <inkml:trace contextRef="#ctx0" brushRef="#br0" timeOffset="2993.1712">-3471-584 91,'10'18'38,"-10"-18"1,5 33 2,-5 4-25,-12-9-5,17 20-1,-13-6-1,8 10-9,-4-2 0,4-1 0,-2-5 0,8-11 0,1-3 0,0-12 0,-7-18 0,16 5 0,-1-5-22,-9-20-18,-12-6-3,-9-7 3,-7-2-3</inkml:trace>
          <inkml:trace contextRef="#ctx0" brushRef="#br0" timeOffset="3471.1985">-3090-224 105,'-5'16'39,"5"-16"0,0 0 0,3 21-31,-3-21-1,18 11 0,-18-11-2,33 9-1,-12-6-2,9 1-2,0-6 0,4 0 0,-6-5 0,0 0 0,-6-5 0,-3 1 0,-19 11 0,21-30 0,-26 11 0,-2 0 0,-11-2 0,-6 5 0,-5 0 0,-4 7 0,-6 4 0,0 8 0,-2 6 0,6 7 0,9 7 0,3-14 0,19 8-40,4-17-1,34 21-3,1-19 2</inkml:trace>
        </inkml:traceGroup>
        <inkml:traceGroup>
          <inkml:annotationXML>
            <emma:emma xmlns:emma="http://www.w3.org/2003/04/emma" version="1.0">
              <emma:interpretation id="{D1B9548A-45C2-4FDF-BACC-BA4D5FC81044}" emma:medium="tactile" emma:mode="ink">
                <msink:context xmlns:msink="http://schemas.microsoft.com/ink/2010/main" type="inkWord" rotatedBoundingBox="10681,3597 12155,3606 12147,5024 10672,5015"/>
              </emma:interpretation>
              <emma:one-of disjunction-type="recognition" id="oneOf4">
                <emma:interpretation id="interp20" emma:lang="en-US" emma:confidence="0">
                  <emma:literal>in</emma:literal>
                </emma:interpretation>
                <emma:interpretation id="interp21" emma:lang="en-US" emma:confidence="0">
                  <emma:literal>macro,</emma:literal>
                </emma:interpretation>
                <emma:interpretation id="interp22" emma:lang="en-US" emma:confidence="0">
                  <emma:literal>Micro,</emma:literal>
                </emma:interpretation>
                <emma:interpretation id="interp23" emma:lang="en-US" emma:confidence="0">
                  <emma:literal>mica,</emma:literal>
                </emma:interpretation>
                <emma:interpretation id="interp24" emma:lang="en-US" emma:confidence="0">
                  <emma:literal>micro,</emma:literal>
                </emma:interpretation>
              </emma:one-of>
            </emma:emma>
          </inkml:annotationXML>
          <inkml:trace contextRef="#ctx0" brushRef="#br0" timeOffset="11403.6522">306 298 102,'0'0'38,"-23"2"2,23-2-1,0 0-27,-9 18-2,16 3-2,-7-21-2,0 31-6,0-31 0,13 30 0,-13-30 0,30 23 0,-11-20 0,4-1 0,0-9 0,-2-2 0,-1-6 0,-6-3 0,-7-3 0,-9-2 0,-7 2 0,-5 2 0,-5 5 0,-3 7 0,-4 7 0,3 3 0,2 11 0,5-3 0,16 12 0,0-23-15,12 17-25,4-6-2,7-4 0,4-6 1</inkml:trace>
          <inkml:trace contextRef="#ctx0" brushRef="#br0" timeOffset="11613.6643">578 433 117,'-4'18'38,"1"3"1,-6-2 0,-5 3-34,5 2-2,0-3-1,-3-5-4,3 3-4,-10-19-22,19 0-9,0 0-3,-20-31 2,24 10-2</inkml:trace>
          <inkml:trace contextRef="#ctx0" brushRef="#br0">-847-399 99,'-10'-23'38,"10"23"1,-11-23 1,-12 5-29,23 18-2,0 0 1,0 0-1,11 21-9,-1 2 0,-8-2 0,9 7 0,-4 2 0,2 5 0,-4-1 0,2-3 0,-5 3 0,0 1 0,-4-2 0,-4-1 0,1-4 0,0-5 0,-2-4 0,3-3 0,4-16 0,0 0 0,0 0 0,-9-33 0,9-1 0,2-8 0,0-12 0,2-6 0,1 0 0,-2 0 0,3 4 0,1 9 0,-2 10 0,4 9 0,-9 28 0,16-16 0,-16 16 0,23 18 0,-13 6 0,3 3 0,3 4 0,1 4 0,1-1 0,-1-1 0,1-3 0,3-4 0,-1-10 0,-3-2 0,3-9 0,-3-5 0,1-8 0,5-10 0,0-12 0,0-3 0,2-6 0,-2 1 0,0-1 0,-1 7 0,-4 6 0,-4 8 0,-14 18 0,16 6 0,-14 9 0,0 13 0,-1 6 0,-1 8 0,2 4 0,2 5 0,-1 0 0,4 0 0,6-4 0,-1-7 0,0-4 0,-1-10 0,0-8 0,-11-18 0,21 0 0,-16-25 0,11 13-4</inkml:trace>
          <inkml:trace contextRef="#ctx0" brushRef="#br0" timeOffset="10019.5731">-68-779 72,'0'0'36,"14"-19"1,-14 19 2,0 0-23,0 0 0,0 0-3,-19 5-1,11 20-4,-11-6-2,8 13-6,1-4 0,10 5 0,-2-1 0,11-4 0,5-5 0,13-9 0,3-9 0,5-7 0,-5-7 0,2-8 0,-4-6 0,-7-5 0,-7-7 0,-9-2 0,-6 0 0,-8 2 0,-5 8 0,-6 10 0,-4 10 0,-8 9 0,11 20 0,-11-6-17,9 21-23,9 4-3,7-1 2,12-3-1</inkml:trace>
          <inkml:trace contextRef="#ctx0" brushRef="#br0" timeOffset="10470.5988">96-1 111,'-18'6'39,"8"10"2,-6 3-1,-19-3-30,29 15-1,-4-10-4,11 8-5,-2-7 0,8 1 0,-7-23 0,24 25 0,1-22 0,-2-10 0,7 2-2,-10-25-11,13 2-27,-10-4-1,-7-3 1,-7-3-1</inkml:trace>
        </inkml:traceGroup>
        <inkml:traceGroup>
          <inkml:annotationXML>
            <emma:emma xmlns:emma="http://www.w3.org/2003/04/emma" version="1.0">
              <emma:interpretation id="{41CCB630-886D-4A3C-815D-45B7605B3141}" emma:medium="tactile" emma:mode="ink">
                <msink:context xmlns:msink="http://schemas.microsoft.com/ink/2010/main" type="inkWord" rotatedBoundingBox="12386,4559 13407,4565 13405,4849 12384,4843"/>
              </emma:interpretation>
              <emma:one-of disjunction-type="recognition" id="oneOf5">
                <emma:interpretation id="interp25" emma:lang="en-US" emma:confidence="0">
                  <emma:literal>....</emma:literal>
                </emma:interpretation>
                <emma:interpretation id="interp26" emma:lang="en-US" emma:confidence="0">
                  <emma:literal>it</emma:literal>
                </emma:interpretation>
                <emma:interpretation id="interp27" emma:lang="en-US" emma:confidence="0">
                  <emma:literal>if</emma:literal>
                </emma:interpretation>
                <emma:interpretation id="interp28" emma:lang="en-US" emma:confidence="0">
                  <emma:literal>tr.</emma:literal>
                </emma:interpretation>
                <emma:interpretation id="interp29" emma:lang="en-US" emma:confidence="0">
                  <emma:literal>t.</emma:literal>
                </emma:interpretation>
              </emma:one-of>
            </emma:emma>
          </inkml:annotationXML>
          <inkml:trace contextRef="#ctx0" brushRef="#br0" timeOffset="11831.6767">816 235 117,'0'0'39,"0"0"2,25 14-2,-25-14-33,0 0-7,33-2-25,-13-3-12,-20 5-2,32-14 1,-32 14-2</inkml:trace>
          <inkml:trace contextRef="#ctx0" brushRef="#br0" timeOffset="11974.6849">1155 230 130,'20'7'40,"-20"-7"-1,12-21-9,-12 21-36,23-18-30,-2 15-3,-5-8 1,7 7-2</inkml:trace>
          <inkml:trace contextRef="#ctx0" brushRef="#br0" timeOffset="12245.7004">1483 202 90,'22'-2'32,"-22"2"1,15-9-1,-15 9-35,16-21-19,2 21-9,-18 0 0,18-16-2,-18 16 2,14-19 10,-14 19 10,16-2 12,-16 2 20,0 0 10,0 0 2,0 0-1,0 0-1,17 11-9,-17-11-14,0 0-16,0 0-19,25 3-4,-25-3-3,0 0 2</inkml:trace>
          <inkml:trace contextRef="#ctx0" brushRef="#br0" timeOffset="12500.715">1836 319 123,'0'0'41,"-14"18"0,14-18-1,-35 19-35,35-19-3,-21 30-4,21-30-8,-18 16-29,18-16-2,-23 16 2,23-16-2</inkml:trace>
        </inkml:traceGroup>
        <inkml:traceGroup>
          <inkml:annotationXML>
            <emma:emma xmlns:emma="http://www.w3.org/2003/04/emma" version="1.0">
              <emma:interpretation id="{8CE37B02-3D8F-4E71-9536-1085274AD16F}" emma:medium="tactile" emma:mode="ink">
                <msink:context xmlns:msink="http://schemas.microsoft.com/ink/2010/main" type="inkWord" rotatedBoundingBox="13587,4242 15962,4257 15957,5033 13583,5019"/>
              </emma:interpretation>
              <emma:one-of disjunction-type="recognition" id="oneOf6">
                <emma:interpretation id="interp30" emma:lang="en-US" emma:confidence="0">
                  <emma:literal>dices</emma:literal>
                </emma:interpretation>
                <emma:interpretation id="interp31" emma:lang="en-US" emma:confidence="0">
                  <emma:literal>ices</emma:literal>
                </emma:interpretation>
                <emma:interpretation id="interp32" emma:lang="en-US" emma:confidence="0">
                  <emma:literal>dices.</emma:literal>
                </emma:interpretation>
                <emma:interpretation id="interp33" emma:lang="en-US" emma:confidence="0">
                  <emma:literal>ices.</emma:literal>
                </emma:interpretation>
                <emma:interpretation id="interp34" emma:lang="en-US" emma:confidence="0">
                  <emma:literal>ices,</emma:literal>
                </emma:interpretation>
              </emma:one-of>
            </emma:emma>
          </inkml:annotationXML>
          <inkml:trace contextRef="#ctx0" brushRef="#br0" timeOffset="24983.429">4355 256 42,'0'0'34,"9"-18"2,-9 18 1,9 20-8,-9-20-11,12 35-3,-19-18-3,18 20-2,-16-8-3,10 11-2,-7-7-2,-1 2-1,-10-5-1,1-3 0,-4-6-1,-5-4 0,3-3-2,-7-12-3,8 5-4,-11-23-18,12 1-14,10-5 1,3-8 0,10 0-1</inkml:trace>
          <inkml:trace contextRef="#ctx0" brushRef="#br0" timeOffset="12989.743">2147 68 91,'0'0'39,"18"-12"1,-18 12 0,-2 17-27,-24-13-1,15 22-2,-21-10-2,13 14-6,-8-2-2,10 4 0,3-4 0,12-4 0,7-3 0,7-5 0,10-5 0,2-20 0,20 11-22,-7-25-19,-3-9-1,-4-10 1,-7-7-2</inkml:trace>
          <inkml:trace contextRef="#ctx0" brushRef="#br0" timeOffset="13125.7507">2193-187 118,'0'0'40,"-16"20"-1,11-3 0,0 1-36,8 3-8,-3-2-29,0-19-5,30 26 1,-30-26-2</inkml:trace>
          <inkml:trace contextRef="#ctx0" brushRef="#br0" timeOffset="13672.782">2622 286 89,'0'0'38,"-32"26"1,-8-10 1,-13-7-25,17 21-5,-13-16-1,21 9-3,-1-9-3,17 1-1,12-15-1,23 16-1,3-9-1,6-7-2,7 11-4,-12-20-18,3 9-14,3 0-2,-10-7 1,-4 2 0</inkml:trace>
          <inkml:trace contextRef="#ctx0" brushRef="#br0" timeOffset="13420.7675">2370 203 114,'3'25'39,"-10"-6"2,7 2-2,7 6-32,-18-4-3,13 6-1,0-4-1,2 1 0,-3-1-1,6-9-3,0 5-3,-7-21-16,0 0-18,0 0-2,-8-18 1,8 18-1</inkml:trace>
          <inkml:trace contextRef="#ctx0" brushRef="#br0" timeOffset="13884.7942">2814 390 98,'0'0'38,"22"-2"0,-22 2 0,19-12-30,-19 12-9,30-13-26,-7 11-10,-23 2 0,26-17-2</inkml:trace>
          <inkml:trace contextRef="#ctx0" brushRef="#br0" timeOffset="14089.8058">3152 282 123,'10'25'41,"-10"-25"2,-9 21-2,9-21-34,0 30-7,-3-11 0,5 2 0,1 0 0,-3-3 0,14 8-4,-14-26-37,14 21-2,-14-21 1,18-5-1</inkml:trace>
        </inkml:traceGroup>
        <inkml:traceGroup>
          <inkml:annotationXML>
            <emma:emma xmlns:emma="http://www.w3.org/2003/04/emma" version="1.0">
              <emma:interpretation id="{44C468A0-708A-410D-92FA-073AFAE0E12F}" emma:medium="tactile" emma:mode="ink">
                <msink:context xmlns:msink="http://schemas.microsoft.com/ink/2010/main" type="inkWord" rotatedBoundingBox="16979,4256 17765,4261 17763,4542 16977,4538"/>
              </emma:interpretation>
              <emma:one-of disjunction-type="recognition" id="oneOf7">
                <emma:interpretation id="interp35" emma:lang="en-US" emma:confidence="1">
                  <emma:literal>no</emma:literal>
                </emma:interpretation>
                <emma:interpretation id="interp36" emma:lang="en-US" emma:confidence="0">
                  <emma:literal>no.</emma:literal>
                </emma:interpretation>
                <emma:interpretation id="interp37" emma:lang="en-US" emma:confidence="0">
                  <emma:literal>nod</emma:literal>
                </emma:interpretation>
                <emma:interpretation id="interp38" emma:lang="en-US" emma:confidence="0">
                  <emma:literal>n.</emma:literal>
                </emma:interpretation>
                <emma:interpretation id="interp39" emma:lang="en-US" emma:confidence="0">
                  <emma:literal>nog</emma:literal>
                </emma:interpretation>
              </emma:one-of>
            </emma:emma>
          </inkml:annotationXML>
          <inkml:trace contextRef="#ctx0" brushRef="#br0" timeOffset="25539.4608">5409-162 78,'30'-12'40,"-30"12"-2,0 0 3,0 0-17,0 0-15,7 35-1,-10-20-2,5 12-1,-8-1-2,6 2 0,-3-3-3,3-2 0,1-7 0,-1-16 0,0 0 0,0 0 0,20-20 0,-4-3 0,5-6 0,4-3 0,-2 2 0,1 4 0,-1 5 0,-5 12 0,0 7 0,-18 2 0,15 32 0,-15-6 0,-7 4 0,0 2 0,2-3 0,-2-1 0,3-5 0,3-7 0,1-16-3,0 0-10,0 0-28,24-10-1,-24 10 1,25-30-1</inkml:trace>
          <inkml:trace contextRef="#ctx0" brushRef="#br0" timeOffset="25833.4776">5863 8 111,'-2'25'40,"7"1"1,-1-5-1,-4-21-33,21 30-2,0-32 0,18-1-2,0-11 0,9-7-3,-4-6 0,-4-4 0,-4-4 0,-13-1 0,-9 7 0,-18 4 0,-13 9 0,-12 7 0,-10 9 0,-3 7 0,0 6 0,3 1 0,7 7 0,7-11-5,25 13-18,0-23-18,27 4-1,1-9 1,4-8-2</inkml:trace>
        </inkml:traceGroup>
        <inkml:traceGroup>
          <inkml:annotationXML>
            <emma:emma xmlns:emma="http://www.w3.org/2003/04/emma" version="1.0">
              <emma:interpretation id="{F6073DA5-DD96-4D25-BD09-C122351A4AB6}" emma:medium="tactile" emma:mode="ink">
                <msink:context xmlns:msink="http://schemas.microsoft.com/ink/2010/main" type="inkWord" rotatedBoundingBox="19223,3653 22089,3671 22083,4667 19217,4650"/>
              </emma:interpretation>
              <emma:one-of disjunction-type="recognition" id="oneOf8">
                <emma:interpretation id="interp40" emma:lang="en-US" emma:confidence="0">
                  <emma:literal>faith</emma:literal>
                </emma:interpretation>
                <emma:interpretation id="interp41" emma:lang="en-US" emma:confidence="0">
                  <emma:literal>forth</emma:literal>
                </emma:interpretation>
                <emma:interpretation id="interp42" emma:lang="en-US" emma:confidence="0">
                  <emma:literal>farther</emma:literal>
                </emma:interpretation>
                <emma:interpretation id="interp43" emma:lang="en-US" emma:confidence="0">
                  <emma:literal>fatwa</emma:literal>
                </emma:interpretation>
                <emma:interpretation id="interp44" emma:lang="en-US" emma:confidence="0">
                  <emma:literal>fate</emma:literal>
                </emma:interpretation>
              </emma:one-of>
            </emma:emma>
          </inkml:annotationXML>
          <inkml:trace contextRef="#ctx0" brushRef="#br0" timeOffset="29540.6896">7649-109 61,'27'-11'36,"13"13"-1,-6-8 0,8-1-9,-1 11-16,-4-8-8,-2-3-13,6-5-24,1 14 1,-14-11-1,11 9-1</inkml:trace>
          <inkml:trace contextRef="#ctx0" brushRef="#br0" timeOffset="29374.6801">8172-493 67,'-7'-15'36,"-13"-5"2,4 10 0,-3 10-22,-16-14-3,35 14-2,-43-4-2,43 4-2,-35 5-1,35-5-3,-23 11 0,23-11-1,-18 23 0,11-2-1,4 4 0,3 6 1,-4 8-2,2 7 0,-1 3 0,6 3 0,3 3 0,6-4 0,-1 3 0,-1-3 0,-1-2 0,-2-5 0,-1-5 0,-8-4 0,-4-3 0,-6-6 0,-6-6 0,-8-10 0,3-1 0,-14-21-13,16 3-22,-13-11-8,-1-6 2,-4-6-1</inkml:trace>
          <inkml:trace contextRef="#ctx0" brushRef="#br0" timeOffset="29914.711">8493-247 85,'0'0'38,"-26"6"2,-3 1 0,-4-5-25,10 20-3,-14-8-3,17 13-2,3-8-3,10 4-1,7-2-1,8-3-2,8-6 0,5-7 0,6-7 0,3-8 0,-2-6 0,2-3 0,-5-2 0,-7 0 0,-4 1 0,-14 20 0,0 0 0,0 0 0,0 0 0,-27 28 0,17-3 0,3 0 0,5-1-2,4-8-3,12 3-2,-14-19-10,33-8-23,-12 0-1,-1-6 1,-3-1-1</inkml:trace>
          <inkml:trace contextRef="#ctx0" brushRef="#br0" timeOffset="30141.724">8668-127 68,'12'26'38,"-12"-26"0,0 0 1,16 21-12,-16-21-15,9-21-4,-7 2-2,13 0-2,-2-6-3,6 2 0,1 2 0,3 2-1,-2 5 0,2 3-2,9 8-3,-10-6-3,19 19-12,-11-6-18,-5-2-2,-2 1 1,-23-3-1</inkml:trace>
          <inkml:trace contextRef="#ctx0" brushRef="#br0" timeOffset="30588.7496">9104-313 85,'0'0'39,"0"0"0,0 0 1,19 30-16,2-30-16,20 0-7,10 0-4,-5-13-13,7 6-23,0 2 0,-9-2 0,-9 3-1</inkml:trace>
          <inkml:trace contextRef="#ctx0" brushRef="#br0" timeOffset="30435.7408">9335-470 95,'0'0'38,"0"0"4,0 0-1,-5 34-27,-11-15-4,11 16-3,-3-3-3,10 8 0,0 1-4,3-1 0,4-1 0,-5-9-3,8 1-4,-12-31-9,5 16-25,-5-16-1,0 0 1,-21-26 1</inkml:trace>
          <inkml:trace contextRef="#ctx0" brushRef="#br0" timeOffset="31165.7826">9646-714 75,'1'-32'40,"-1"32"-1,2-19 2,-2 19-16,-7 26-15,-3-1-3,8 19-2,-5 7-1,5 9-1,-5 1 0,2 8 0,-1-6-3,1-3 0,0-8 0,5-9 0,-2-12 0,4-15 0,-2-16 0,19-3 0,1-17 0,2-6 0,1-4 0,-1 0 0,1 0 0,-6 7 0,1 6 0,-18 17 0,21-5 0,-21 5 0,11 26 0,-8-9 0,6 3 0,2-1 0,1-1 0,4-6 0,0-5 0,-16-7 0,31 0 0,-13-9 0,-2 0 0,-16 9 0,25-24 0,-25 24 0,16-28 0,-16 28 0,17-34 0,-3 17 0,-5-8 0,7 6 0,-7-2 0,5 5 0,0-2 0,6 11 0,-1 0 0,9 4 0,9 5 0,9-6 0,20 6 0,-10-14-29,16 3-14,-10-7-2,-5 4 2</inkml:trace>
        </inkml:traceGroup>
      </inkml:traceGroup>
    </inkml:traceGroup>
    <inkml:traceGroup>
      <inkml:annotationXML>
        <emma:emma xmlns:emma="http://www.w3.org/2003/04/emma" version="1.0">
          <emma:interpretation id="{45721E82-A0E3-4C2F-9175-C556B8E49036}" emma:medium="tactile" emma:mode="ink">
            <msink:context xmlns:msink="http://schemas.microsoft.com/ink/2010/main" type="paragraph" rotatedBoundingBox="3162,5612 15425,5671 15420,6666 3157,6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2F1B85-02A9-4FA2-814E-B9F11FDB68AA}" emma:medium="tactile" emma:mode="ink">
              <msink:context xmlns:msink="http://schemas.microsoft.com/ink/2010/main" type="line" rotatedBoundingBox="3162,5612 15425,5671 15420,6666 3157,6607"/>
            </emma:interpretation>
          </emma:emma>
        </inkml:annotationXML>
        <inkml:traceGroup>
          <inkml:annotationXML>
            <emma:emma xmlns:emma="http://www.w3.org/2003/04/emma" version="1.0">
              <emma:interpretation id="{A1621E7C-A701-4E40-850F-5613CF18CB82}" emma:medium="tactile" emma:mode="ink">
                <msink:context xmlns:msink="http://schemas.microsoft.com/ink/2010/main" type="inkWord" rotatedBoundingBox="3161,5775 4590,5782 4587,6384 3158,6378"/>
              </emma:interpretation>
              <emma:one-of disjunction-type="recognition" id="oneOf9">
                <emma:interpretation id="interp45" emma:lang="en-US" emma:confidence="0">
                  <emma:literal>L</emma:literal>
                </emma:interpretation>
                <emma:interpretation id="interp46" emma:lang="en-US" emma:confidence="0">
                  <emma:literal>#</emma:literal>
                </emma:interpretation>
                <emma:interpretation id="interp47" emma:lang="en-US" emma:confidence="0">
                  <emma:literal>n</emma:literal>
                </emma:interpretation>
                <emma:interpretation id="interp48" emma:lang="en-US" emma:confidence="0">
                  <emma:literal>Z</emma:literal>
                </emma:interpretation>
                <emma:interpretation id="interp4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32111.8367">-8410 1671 95,'0'0'40,"0"0"1,0 0 0,8 15-26,-8-15-3,0 0-4,16-1-5,14 2-3,4-4 0,19-1 0,12-6 0,22-1 0,13-3 0,10-2 0,1-1 0,-7 5 0,-5 1 0,-14 6 0,-13 3 0,-23 4 0,-13 5 0,-15-6 0,-4 10-6,-17-11-24,0 0-11,0 0-2,-14-19 1,-3 15 0</inkml:trace>
          <inkml:trace contextRef="#ctx0" brushRef="#br0" timeOffset="32459.8566">-8246 1864 94,'-27'7'38,"2"-4"3,8-3-2,17 0-26,0 0-2,30-14-3,-7 4-1,21 6-3,2-5-4,17 6 0,10-4 0,10 3 0,3-3 0,6 2 0,-4-4 0,-1-3 0,-3 0 0,-9-2 0,-10 1 0,-17-1 0,-8 7 0,-27-10-3,8 13-39,-21 4-2,0 0 2,-27 7-2</inkml:trace>
          <inkml:trace contextRef="#ctx0" brushRef="#br0" timeOffset="32863.8797">-7507 1368 103,'0'0'40,"0"0"1,-3-19 0,27 24-28,-24-5-3,25 0-3,-25 0-7,41 16 0,-11-5 0,10 4 0,8 3 0,3 1 0,4 2 0,1 4 0,-3 1 0,-7 4 0,-9 4 0,-14 4 0,-23 4 0,-17 8 0,-26-3 0,-13 4 0,-4-3 0,-4-8 0,-1-7 0,10-10 0,11-12 0,18-22 0,26 11-20,35-33-25,-2 3-1,15-2 1</inkml:trace>
        </inkml:traceGroup>
        <inkml:traceGroup>
          <inkml:annotationXML>
            <emma:emma xmlns:emma="http://www.w3.org/2003/04/emma" version="1.0">
              <emma:interpretation id="{2351676A-DE49-4B1E-B200-A71F88B71F39}" emma:medium="tactile" emma:mode="ink">
                <msink:context xmlns:msink="http://schemas.microsoft.com/ink/2010/main" type="inkWord" rotatedBoundingBox="5762,5795 6607,5799 6604,6355 5759,6351"/>
              </emma:interpretation>
              <emma:one-of disjunction-type="recognition" id="oneOf10">
                <emma:interpretation id="interp50" emma:lang="en-US" emma:confidence="0">
                  <emma:literal>a</emma:literal>
                </emma:interpretation>
                <emma:interpretation id="interp51" emma:lang="en-US" emma:confidence="0">
                  <emma:literal>d</emma:literal>
                </emma:interpretation>
                <emma:interpretation id="interp52" emma:lang="en-US" emma:confidence="0">
                  <emma:literal>A</emma:literal>
                </emma:interpretation>
                <emma:interpretation id="interp53" emma:lang="en-US" emma:confidence="0">
                  <emma:literal>R</emma:literal>
                </emma:interpretation>
                <emma:interpretation id="interp5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33871.9373">-5261 1374 101,'17'-7'40,"-17"7"1,0 0 0,4 31-26,-4-31-4,-18 46-5,-3-18-6,7 9 0,-14 0 0,5 3 0,-2-3 0,4-2 0,-2-8 0,3-3 0,-3-3 0,-1-1 0,6-1 0,-5 0 0,-2 1 0,-5-1 0,-1-3 0,-5 0 0,8-8 0,3-4 0,1-8 0,4-4 0,-1-6 0,5-8 0,6 1 0,1-3 0,3 4 0,1 1 0,3 2 0,2-1 0,0 18 0,13-26 0,-13 26 0,30-16 0,-11 10 0,2 3 0,-1-1 0,5 6 0,3 2 0,-2 1 0,4 4 0,0 3 0,-5 2 0,3 4 0,4 3 0,-2 3 0,4 1 0,-1 5 0,-1 0 0,1-6 0,8-3 0,-2-1 0,3-11 0,8-2 0,-6-13 0,-4-6 0,-1-4 0,-9-3 0,-3 7 0,-24-17 0,-3 29-41,-17-17-6,-8 19 3,-10 5-3</inkml:trace>
        </inkml:traceGroup>
        <inkml:traceGroup>
          <inkml:annotationXML>
            <emma:emma xmlns:emma="http://www.w3.org/2003/04/emma" version="1.0">
              <emma:interpretation id="{E7125C33-2839-4B25-BF14-12039551D593}" emma:medium="tactile" emma:mode="ink">
                <msink:context xmlns:msink="http://schemas.microsoft.com/ink/2010/main" type="inkWord" rotatedBoundingBox="8674,5638 9072,5640 9069,6256 8671,6254"/>
              </emma:interpretation>
              <emma:one-of disjunction-type="recognition" id="oneOf11">
                <emma:interpretation id="interp55" emma:lang="en-US" emma:confidence="1">
                  <emma:literal>is</emma:literal>
                </emma:interpretation>
                <emma:interpretation id="interp56" emma:lang="en-US" emma:confidence="0">
                  <emma:literal>'is</emma:literal>
                </emma:interpretation>
                <emma:interpretation id="interp57" emma:lang="en-US" emma:confidence="0">
                  <emma:literal>"is</emma:literal>
                </emma:interpretation>
                <emma:interpretation id="interp58" emma:lang="en-US" emma:confidence="0">
                  <emma:literal>if</emma:literal>
                </emma:interpretation>
                <emma:interpretation id="interp59" emma:lang="en-US" emma:confidence="0">
                  <emma:literal>'Is</emma:literal>
                </emma:interpretation>
              </emma:one-of>
            </emma:emma>
          </inkml:annotationXML>
          <inkml:trace contextRef="#ctx0" brushRef="#br0" timeOffset="36885.1096">-2891 1208 117,'0'0'38,"0"0"2,0 0-2,4 21-32,-4-21-4,-9 23-7,23 2-15,2-9-18,-16-16-2,37 28 2,-16-16-2</inkml:trace>
          <inkml:trace contextRef="#ctx0" brushRef="#br0" timeOffset="36735.101">-2843 1533 117,'0'0'41,"5"-17"0,-10 36-2,-14-19-28,17 21-5,-9-1-6,9 10 0,-1-1 0,5 5 0,-2-1 0,1-1 0,1-2 0,0-9 0,3-4 0,-5-17 0,0 0-30,4-15-12,-8-10-1,-3-10 1,0-16 0</inkml:trace>
          <inkml:trace contextRef="#ctx0" brushRef="#br0" timeOffset="37193.1272">-2499 1421 113,'-17'16'40,"-5"3"2,-2 0-1,-1-15-29,9 19-5,-3-9-7,15 7 0,1-5 0,10 3 0,3-3 0,6 0 0,0 0 0,3-1 0,-3 1 0,-2 0 0,-3 0 0,-4 3 0,-9 2 0,-7 2 0,-10 0 0,-2-4 0,-6-1 0,-3-6 0,4-5 0,-2-14 0,28 7-29,-14-19-14,14 19-1,1-25 1</inkml:trace>
        </inkml:traceGroup>
        <inkml:traceGroup>
          <inkml:annotationXML>
            <emma:emma xmlns:emma="http://www.w3.org/2003/04/emma" version="1.0">
              <emma:interpretation id="{60B5A82C-5472-498E-95C8-01D670B6A6F0}" emma:medium="tactile" emma:mode="ink">
                <msink:context xmlns:msink="http://schemas.microsoft.com/ink/2010/main" type="inkWord" rotatedBoundingBox="10590,5703 15424,5726 15420,6666 10585,6643"/>
              </emma:interpretation>
              <emma:one-of disjunction-type="recognition" id="oneOf12">
                <emma:interpretation id="interp60" emma:lang="en-US" emma:confidence="0">
                  <emma:literal>wk-periodic</emma:literal>
                </emma:interpretation>
                <emma:interpretation id="interp61" emma:lang="en-US" emma:confidence="0">
                  <emma:literal>Ys -periodic</emma:literal>
                </emma:interpretation>
                <emma:interpretation id="interp62" emma:lang="en-US" emma:confidence="0">
                  <emma:literal>Vis -periodic</emma:literal>
                </emma:interpretation>
                <emma:interpretation id="interp63" emma:lang="en-US" emma:confidence="0">
                  <emma:literal>Uk-periodic</emma:literal>
                </emma:interpretation>
                <emma:interpretation id="interp64" emma:lang="en-US" emma:confidence="0">
                  <emma:literal>vis -periodic</emma:literal>
                </emma:interpretation>
              </emma:one-of>
            </emma:emma>
          </inkml:annotationXML>
          <inkml:trace contextRef="#ctx0" brushRef="#br0" timeOffset="41330.364">818 1653 102,'0'0'41,"-12"26"0,6-3 1,6-23-29,-5 62-5,-2-22-2,7 13-4,-5 0-2,5-1 0,-6-4 0,5-4 0,-1-7 0,0-16 0,7-4-4,-5-17-14,-3-17-24,3-4-1,0-11 1,-2-14 0</inkml:trace>
          <inkml:trace contextRef="#ctx0" brushRef="#br0" timeOffset="41623.3807">791 1577 108,'0'0'39,"0"0"2,16-15-1,16 18-32,-14-6-1,12 10-3,2-2-2,1 7-1,-1 4 0,-4 5 0,-12 5 0,-5 1 1,-13 1-2,-11 0 0,-6-2 0,-7-1 0,-11-2 0,3-7 0,-3-4 0,5-5 0,9-2 0,2-10-7,21 5-15,0 0-19,0 0-1,18-9 0,-18 9 0</inkml:trace>
          <inkml:trace contextRef="#ctx0" brushRef="#br0" timeOffset="41953.3995">1205 1804 78,'19'-10'37,"18"3"-2,-11-11 3,8-12-24,3 14-6,-12-14-1,7 9-1,-17-10-1,0 8-1,-17-4 0,2 27 0,-25-28 0,4 28 0,-9 2-1,2 12 1,-4 7-4,2 7 0,2 4 0,8 3 0,10 0 0,10 4 0,3-2 0,10-4 0,8 2 0,3-15-6,22 8-25,-12-19-11,-2-11-2,-1-14 3,3-9-1</inkml:trace>
          <inkml:trace contextRef="#ctx0" brushRef="#br0" timeOffset="42222.415">1614 1779 86,'7'18'35,"-7"-18"2,0 0 1,32 7-28,-32-7-1,18-19-2,-10-2-1,6 0-1,-1-9-2,6 3 0,-5-4-2,4 6 0,3 1 0,0 4-2,2 15-2,-23 5-7,43-4-25,-43 4-5,26 29 0,-13-10 0</inkml:trace>
          <inkml:trace contextRef="#ctx0" brushRef="#br0" timeOffset="42405.4253">2011 1813 95,'-3'21'35,"3"-21"1,0 0-1,0 0-36,0 0-20,23-23-15,-25-5 1,9 5-1,-11-21 0</inkml:trace>
          <inkml:trace contextRef="#ctx0" brushRef="#br0" timeOffset="42550.4336">2071 1400 119,'0'16'41,"-5"0"1,0 1-2,5-17-36,-18 30-9,18-30-33,14 35-4,-9-14 2,4 4-2</inkml:trace>
          <inkml:trace contextRef="#ctx0" brushRef="#br0" timeOffset="42901.4538">2334 1744 105,'0'0'41,"-12"18"1,12-18 0,-30 19-31,26 8-4,-3-8 0,11 6-7,3-6 0,9-2 0,0-4 0,5-4 0,11-13 0,-1-8 0,3-11 0,-4-3 0,-14-8 0,-2-3 0,-9 0 0,-14 6 0,-8 6 0,-8 9 0,-5 11 0,-7 5 0,5 14 0,-7-2-6,25 22-17,0-13-19,5-2 0,8-3-1,1-16 2</inkml:trace>
          <inkml:trace contextRef="#ctx0" brushRef="#br0" timeOffset="43368.4805">2821 1723 95,'9'-21'39,"-9"21"3,-16-9-2,16 9-27,-40 11-3,24 7-3,-9-6-3,6 9-1,-1 3-1,10 3-2,6-4 0,8-2 0,6-4 0,8-4 0,3-12 0,6-4 0,3-16 0,-4-8 0,4-8 0,-5-9 0,-7-10 0,-1-11 0,-3-6 0,0 1 0,-7 3 0,-1 11 0,-6 9 0,-2 17 0,2 30 0,-19-2 0,6 32 0,-8 19 0,7 11 0,2 7 0,-1 3 0,10 4 0,6-4 0,1-9 0,8-4 0,-1-19 0,5-1 0,-16-21-38,0-16-6,24-18-1,-15-8 3</inkml:trace>
          <inkml:trace contextRef="#ctx0" brushRef="#br0" timeOffset="43525.4895">3083 1653 115,'16'33'41,"-18"-10"1,-2 2-1,1 15-31,-3-24-8,6-16-3,9 35-7,-9-35-15,0 0-18,4-17-2,1-1 2,-1-12-1</inkml:trace>
          <inkml:trace contextRef="#ctx0" brushRef="#br0" timeOffset="43653.4968">3148 1500 93,'7'-37'40,"-5"9"1,-2 12-1,0 16-18,-18 11-16,16 6-7,8 17-7,-13-3-26,12 5-7,6 4 1,3-5-1</inkml:trace>
          <inkml:trace contextRef="#ctx0" brushRef="#br0" timeOffset="43863.5088">3543 1681 120,'0'0'43,"-31"-9"2,6 11-2,13 16-39,-17-4-4,17 17 0,-4 1 0,13 7 0,11-2 0,12-2 0,12-4 0,17-10 0,11-1 0,-5-22-27,17-14-17,0-12-1,-3-5 1</inkml:trace>
          <inkml:trace contextRef="#ctx0" brushRef="#br0" timeOffset="37819.163">-972 1518 94,'0'0'38,"-9"-16"3,9 16-1,0 0-25,0 0-3,0 0-3,0 0-3,0 0-6,20 12 0,-8 6 0,-1 1 0,4 7 0,5 3 0,-2 4 0,1 2 0,2-2 0,2 1 0,0-6 0,-2-3 0,-3-6 0,-2-3 0,-16-16 0,21 19 0,-21-19 0,0 0-6,0 0-37,0 0 0,-18-3-1,18 3 2</inkml:trace>
          <inkml:trace contextRef="#ctx0" brushRef="#br0" timeOffset="38142.1815">-543 1500 69,'0'0'38,"19"-16"0,-19 16 3,0 0-20,0 0-5,0 0-3,-7 23-3,-10-14-1,8 16-9,-14-1 0,7 8 0,-5 1 0,1 2 0,-1 2 0,5-3 0,2-1 0,4-5 0,3-5 0,7-23 0,-6 28 0,6-28-2,0 0-40,14-16-2,-14 16 1,16-33 0</inkml:trace>
          <inkml:trace contextRef="#ctx0" brushRef="#br0" timeOffset="40341.3074">-404 1901 87,'-19'-13'39,"19"13"-1,-16-1 2,16 1-28,0 0-2,-19 8-1,26 14-3,-16-7 0,16 13-2,-9-1 0,8 4-4,-6-1 0,1-2 0,-4-3 0,3-4 0,2-5 0,-2 0 0,0-16 0,-2 24 0,2-24 0,-2 20 0,2-20 0,0 0 0,2 17-2,-2-17-11,3-19-28,-3 19-2,6-26 2,-6 10-1</inkml:trace>
          <inkml:trace contextRef="#ctx0" brushRef="#br0" timeOffset="40704.3281">-245 1936 71,'0'0'36,"0"0"2,0 0-3,0 0-18,6 26-4,-26-22-1,10 19-4,-17-13-1,9 8-2,-6-8-1,4 3-1,1-6-2,19-7 1,-23 14 1,23-14-3,0 0 0,28 7 0,-8 0 0,3 1 0,-2 5 0,0 3 0,2 1 0,-5 1 0,-4-1 0,-4-1 0,-1 0 0,-9-16-6,19 14-7,-19-14-28,0 0-1,20-25 0,-17 8 0</inkml:trace>
          <inkml:trace contextRef="#ctx0" brushRef="#br0" timeOffset="40984.3442">137 1757 81,'28'-7'39,"-12"0"0,3 3 1,2 13-12,-3-21-21,17 8-3,-3 1-6,-4-12-8,8 8-28,-6 6-2,-9-1 2,0 2-3</inkml:trace>
        </inkml:traceGroup>
      </inkml:traceGroup>
    </inkml:traceGroup>
    <inkml:traceGroup>
      <inkml:annotationXML>
        <emma:emma xmlns:emma="http://www.w3.org/2003/04/emma" version="1.0">
          <emma:interpretation id="{BD770E45-DEFD-45C4-84AA-2370D9A15C77}" emma:medium="tactile" emma:mode="ink">
            <msink:context xmlns:msink="http://schemas.microsoft.com/ink/2010/main" type="paragraph" rotatedBoundingBox="4474,8179 24077,7583 24130,9307 4527,99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8CA145-DD57-4961-B267-971ADAD0C0A0}" emma:medium="tactile" emma:mode="ink">
              <msink:context xmlns:msink="http://schemas.microsoft.com/ink/2010/main" type="line" rotatedBoundingBox="4474,8179 24077,7583 24130,9307 4527,9902"/>
            </emma:interpretation>
          </emma:emma>
        </inkml:annotationXML>
        <inkml:traceGroup>
          <inkml:annotationXML>
            <emma:emma xmlns:emma="http://www.w3.org/2003/04/emma" version="1.0">
              <emma:interpretation id="{0C231BEC-7659-4BCD-BD13-698BB96C8738}" emma:medium="tactile" emma:mode="ink">
                <msink:context xmlns:msink="http://schemas.microsoft.com/ink/2010/main" type="inkWord" rotatedBoundingBox="4486,8571 8114,8461 8154,9792 4527,9902">
                  <msink:destinationLink direction="to" ref="{871C14CB-4903-4D7C-9819-573338C2422B}"/>
                </msink:context>
              </emma:interpretation>
              <emma:one-of disjunction-type="recognition" id="oneOf13">
                <emma:interpretation id="interp65" emma:lang="en-US" emma:confidence="1">
                  <emma:literal>generates</emma:literal>
                </emma:interpretation>
                <emma:interpretation id="interp66" emma:lang="en-US" emma:confidence="0">
                  <emma:literal>generate}</emma:literal>
                </emma:interpretation>
                <emma:interpretation id="interp67" emma:lang="en-US" emma:confidence="0">
                  <emma:literal>generate)</emma:literal>
                </emma:interpretation>
                <emma:interpretation id="interp68" emma:lang="en-US" emma:confidence="0">
                  <emma:literal>[generates</emma:literal>
                </emma:interpretation>
                <emma:interpretation id="interp69" emma:lang="en-US" emma:confidence="0">
                  <emma:literal>generate]</emma:literal>
                </emma:interpretation>
              </emma:one-of>
            </emma:emma>
          </inkml:annotationXML>
          <inkml:trace contextRef="#ctx0" brushRef="#br1" timeOffset="144220.2489">-6746 4610 98,'-21'-16'38,"21"16"3,-27 8-8,-3-24-22,30 16-2,-42 3-1,19 17-1,-9-3-2,9 15-2,-5 3-1,7 7-2,2-2 0,8 3 0,7-6 0,11-11 0,11-10 0,9-13 0,1-15 0,2-14 0,3-4 0,3-2 0,-5-1 0,-2 8 0,-10 8 0,-19 17 0,20 10 0,-15 20 0,-3 12 0,-1 7 0,-4 8 0,1 4 0,-5 1 0,-2 4 0,-8-1 0,-6 2 0,-9-5 0,-9-4 0,-1-9 0,-4-11 0,11-9 0,1-29 0,34 0 0,-12-37-41,26-18-5,11-13 2,3-6-2</inkml:trace>
          <inkml:trace contextRef="#ctx0" brushRef="#br1" timeOffset="144533.2668">-6476 4833 104,'39'-12'40,"-2"-4"1,-7-1-1,0-11-32,4 3-2,-11-12-2,3 2-2,-7-4 0,-4 4 0,-8 4-1,-7 1 0,-11 9 0,-7 14 2,-5 10-3,-5 20 0,0 10 0,2 15 0,-1 10 0,9 7 0,4 2 0,9-2 0,10-4 0,9-15 0,11-8 0,5-25 0,16-3-14,-4-33-28,8-12 0,-8-14-1,-7-9 0</inkml:trace>
          <inkml:trace contextRef="#ctx0" brushRef="#br1" timeOffset="144881.2867">-5976 4700 93,'23'23'38,"-23"-23"2,0 0 0,23 24-31,-23-24 0,0 0-3,8 16 0,-8-16-3,0 0 0,0 0-1,0 0-1,27-26 1,-13 5-1,0-2-1,0 0 2,0 4-2,2 6 0,0 13 0,0 13 0,-4 11 0,-5 8 0,1 7 0,-5 3 0,2 0 0,-1-2 0,-1-8 0,1-6 0,-4-26 0,16 23-6,-16-23-35,12-31-2,2 1 1,-5-5-1</inkml:trace>
          <inkml:trace contextRef="#ctx0" brushRef="#br1" timeOffset="145183.3039">-5528 4749 103,'0'0'41,"27"16"0,-6-14-1,-21-2-32,35-16-2,-10-7-2,5 0-1,-2-7-1,-3-1-1,-8-1 0,-10 6-1,-10 1 1,3 25 1,-30-17 0,5 29-2,0 9 0,6 12 0,-4 6 0,5 7 0,8-1 0,5 3 0,12-4 0,7-9 0,3-5 0,1-14-6,10 3-5,-28-19-28,37-14-3,-12-4 0,-4-8 0</inkml:trace>
          <inkml:trace contextRef="#ctx0" brushRef="#br1" timeOffset="145361.3142">-5187 4775 96,'0'0'40,"0"0"1,17-19-1,-4-18-27,8 18-6,-7-14-2,7 6-2,-1-1-1,-1 3-1,9 10-3,-5 2-5,9 27-18,-9-1-15,0 3-2,0 5 1,2-4-1</inkml:trace>
          <inkml:trace contextRef="#ctx0" brushRef="#br1" timeOffset="145739.3358">-4670 4623 115,'-21'0'42,"-4"3"1,-1 6-1,-10-2-35,15 11-1,-4-4-6,10 8 0,0 1 0,10 0 0,3 0 0,2-2 0,7-3 0,6-3 0,-13-15 0,33 4 0,-8-11 0,1-7 0,1-4 0,-2-1 0,-4 1 0,-4 3 0,-17 15 0,23-9 0,-23 9 0,-1 24 0,-5-3 0,-1 6 0,6 6 0,-1 1 0,2-1 0,2-1 0,3-4 0,-5-28-3,26 28-9,-26-28-29,27-32-2,-6-5 1,5-21-1</inkml:trace>
          <inkml:trace contextRef="#ctx0" brushRef="#br1" timeOffset="146264.3658">-4167 4052 116,'0'0'40,"2"19"3,-11 20-2,-23 8-34,22 20-3,-5 8 0,7 11-4,2 0 0,8 2 0,0-5 0,0-11 0,-1-9 0,-1-19-3,6-5-5,-6-39-11,-20-16-22,10-14-1,-3-19 1,3-9-1,15 5 29,-21-10 9,6 5 7,13 28 13,-10 4 25,7 26-1,0 0 1,0 0 0,0 31-27,23 3-7,-7-8-3,12-1-2,4-9-2,5-9 0,7-7 0,-3-13-1,1-6 0,-5-7 0,-5-3 1,-6 0 0,-8 0 0,-7 8 1,-11 4 0,0 17 1,-22-5-1,3 20 1,-4 6-2,4 15 0,-3 4 0,10 6 0,2-1 0,8 1 0,9-4 0,9-12 0,10-2 0,-3-33-15,12-2-27,8-16-1,1-12 1,-2-11-1</inkml:trace>
          <inkml:trace contextRef="#ctx0" brushRef="#br1" timeOffset="146554.3823">-3521 4310 123,'-23'14'43,"23"-14"1,-33 16-1,17-2-41,0-4-2,7 6 0,4 2 0,12 6 0,3 1 0,8 7 0,5 1 0,3 6 0,1 1 0,3 4 0,-7 0 0,-5 3 0,-10-3 0,-11-2 0,-8-5 0,-8-9 0,-6-7 0,-5-17 0,30-4-4,-32 4-40,32-4-1,-21-27 0,18 8-1</inkml:trace>
        </inkml:traceGroup>
        <inkml:traceGroup>
          <inkml:annotationXML>
            <emma:emma xmlns:emma="http://www.w3.org/2003/04/emma" version="1.0">
              <emma:interpretation id="{0895580F-D346-4155-8A83-BA72F6DF57F5}" emma:medium="tactile" emma:mode="ink">
                <msink:context xmlns:msink="http://schemas.microsoft.com/ink/2010/main" type="inkWord" rotatedBoundingBox="10179,8892 11076,8865 11088,9239 10190,9266"/>
              </emma:interpretation>
              <emma:one-of disjunction-type="recognition" id="oneOf14">
                <emma:interpretation id="interp70" emma:lang="en-US" emma:confidence="1">
                  <emma:literal>an</emma:literal>
                </emma:interpretation>
                <emma:interpretation id="interp71" emma:lang="en-US" emma:confidence="0">
                  <emma:literal>97</emma:literal>
                </emma:interpretation>
                <emma:interpretation id="interp72" emma:lang="en-US" emma:confidence="0">
                  <emma:literal>G7</emma:literal>
                </emma:interpretation>
                <emma:interpretation id="interp73" emma:lang="en-US" emma:confidence="0">
                  <emma:literal>am</emma:literal>
                </emma:interpretation>
                <emma:interpretation id="interp74" emma:lang="en-US" emma:confidence="0">
                  <emma:literal>as</emma:literal>
                </emma:interpretation>
              </emma:one-of>
            </emma:emma>
          </inkml:annotationXML>
          <inkml:trace contextRef="#ctx0" brushRef="#br1" timeOffset="147195.4191">-1191 4482 108,'-3'-18'41,"-15"10"2,-5 13-2,-9 0-31,9 22-3,-7-8-2,9 14-5,-2-1 0,9 0 0,7-3 0,9-2 0,5-6 0,-7-21 0,32 19 0,-8-21 0,3-8 0,3-8 0,0-6 0,3-10 0,-1-1 0,-2 5 0,-5 0 0,-2 6 0,0 10 0,-23 14 0,24 3 0,-18 18 0,-8 9 0,-3 7 0,3 4 0,-5 3 0,3-2 0,1-4 0,8-1 0,-7-17 0,20 8-15,-18-28-28,19-2-1,-6-16 1,1-8 0</inkml:trace>
          <inkml:trace contextRef="#ctx0" brushRef="#br1" timeOffset="147454.4339">-843 4551 113,'19'8'42,"-19"-8"1,0 0 0,22 21-35,-22-21-2,28-8-6,-5-5 0,5 1 0,0-2 0,6 2 0,-3 5 0,3 7 0,-7 8 0,-6 12 0,-4 3 0,-3 8 0,-5 4 0,0 2 0,-5 2 0,-8-13 0,20 11-27,-16-19-16,0-18-2,0 0 2</inkml:trace>
        </inkml:traceGroup>
        <inkml:traceGroup>
          <inkml:annotationXML>
            <emma:emma xmlns:emma="http://www.w3.org/2003/04/emma" version="1.0">
              <emma:interpretation id="{D2AB1E6E-267F-48A8-9629-A56AB4246243}" emma:medium="tactile" emma:mode="ink">
                <msink:context xmlns:msink="http://schemas.microsoft.com/ink/2010/main" type="inkWord" rotatedBoundingBox="12755,8028 16017,7929 16060,9323 12797,9422"/>
              </emma:interpretation>
              <emma:one-of disjunction-type="recognition" id="oneOf15">
                <emma:interpretation id="interp75" emma:lang="en-US" emma:confidence="1">
                  <emma:literal>infinite</emma:literal>
                </emma:interpretation>
                <emma:interpretation id="interp76" emma:lang="en-US" emma:confidence="0">
                  <emma:literal>'infinite</emma:literal>
                </emma:interpretation>
                <emma:interpretation id="interp77" emma:lang="en-US" emma:confidence="0">
                  <emma:literal>"infinite</emma:literal>
                </emma:interpretation>
                <emma:interpretation id="interp78" emma:lang="en-US" emma:confidence="0">
                  <emma:literal>'Infinite</emma:literal>
                </emma:interpretation>
                <emma:interpretation id="interp79" emma:lang="en-US" emma:confidence="0">
                  <emma:literal>infinity</emma:literal>
                </emma:interpretation>
              </emma:one-of>
            </emma:emma>
          </inkml:annotationXML>
          <inkml:trace contextRef="#ctx0" brushRef="#br1" timeOffset="148928.5182">2518 3855 85,'23'-65'40,"-11"3"1,-14 6 2,-14-4-29,11 32-4,-27 2-2,6 31-1,-18 14-3,5 22-1,0 13-3,4 17 0,0 22 0,6 12 0,6 9 0,7 15 0,18-5 0,9 3 0,5-8 0,0-6 0,3-18 0,-3-16 0,2-18 0,-11-29 0,1-13-4,-25-43-9,15 1-16,-14-33-15,-7-22 1,-5-6 0,12 7 21,-14-10 13,12 15 7,4 21 8,-10 2 18,15 23 17,9 26 0,0 0 0,23-11-19,10 29-11,-12-16-4,20 5-4,7-4-3,6-5-2,5 4-1,-1-5 0,-3 4 0,-13-1 0,0 8 0,-12 0 2,-10 5 0,-8 2 2,-10 1 0,-2 4 0,-2-3 0,0 2-1,4-1-2,-2-18-2,0 35-3,0-35-4,-2 39-6,2-39-16,-24 19-5,24-19-1,0 0 2</inkml:trace>
          <inkml:trace contextRef="#ctx0" brushRef="#br1" timeOffset="149084.5271">2758 3921 96,'5'-28'40,"-5"28"3,0 0-2,-12 21-27,7 9-10,-1 5-3,-1-8-10,20 1-30,-6 11-2,-6-4 1,5 3-1</inkml:trace>
          <inkml:trace contextRef="#ctx0" brushRef="#br1" timeOffset="149495.5505">2966 4259 110,'4'21'42,"-4"-21"1,1 32 0,8-4-36,-10-5-2,4 5 0,-5-4-5,11 1 0,-9-25 0,18 19 0,1-22 0,4-10 0,2-6 0,1-4 0,4 0 0,-1 2 0,-5 7 0,-24 14 0,20 4 0,-20 13 0,-4 6 0,1 7 0,-3-2 0,1 2 0,3-2 0,1-12 0,13 3-9,-12-19-28,0 0-7,2-21 1,1-3-1</inkml:trace>
          <inkml:trace contextRef="#ctx0" brushRef="#br1" timeOffset="149664.5603">3469 4218 114,'9'16'41,"-5"11"2,-8 2-2,-31 1-36,24 9-2,6-4-2,1-5-3,10 2-3,-6-32-4,19 26-16,-19-26-17,25-30 1,-11-9-1,-5-26-1</inkml:trace>
          <inkml:trace contextRef="#ctx0" brushRef="#br1" timeOffset="149805.5684">3595 3716 96,'0'0'41,"0"0"0,-16 33-1,9 6-28,-6 0-16,20 17-16,-1-12-20,2-13 0,7-2 0,2-19-1</inkml:trace>
          <inkml:trace contextRef="#ctx0" brushRef="#br1" timeOffset="150241.5933">3798 3855 99,'0'0'40,"5"33"3,-17 16 0,10 20-36,-16-1-1,9 18-2,-3-1-1,10 3-1,-1-9-1,4-14-3,10-14-3,-9-34-3,19-3-6,-23-44-14,13-13-14,-1-28 6,12 4 17,-15-15 11,7 6 8,-2 18 5,-14 2 9,18 39 13,-16 17 15,-2 22-7,-6 1-15,18 21-11,-8-7-3,17 0-4,4-12-2,7-10 1,6-18-1,6-11 0,-3-13 1,-4-1 1,-8-5 1,-15 10-1,-7 2-2,-5 21 0,0 0 0,-23 37 0,9 3 0,11 10 0,6 2 0,18-6 0,13 1 0,12-26 0,23 1-36,-2-19-8,2-15-2,-1-11 2</inkml:trace>
          <inkml:trace contextRef="#ctx0" brushRef="#br1" timeOffset="147850.4565">1257 4454 103,'0'40'41,"-3"3"1,3-3-1,-5 6-31,-2-9-5,12 3-1,-5-7-3,0-5-1,2-5-3,-2-23-8,-7-16-30,0-6-1,-4-21 1,4-16-1</inkml:trace>
          <inkml:trace contextRef="#ctx0" brushRef="#br1" timeOffset="147993.4646">1309 3929 101,'0'0'41,"5"28"-1,-12-2 0,-9-1-38,14 4-5,-7-4-33,9-25-2,18 33 0,-18-33-3</inkml:trace>
          <inkml:trace contextRef="#ctx0" brushRef="#br1" timeOffset="148293.4818">1448 4445 102,'12'21'42,"-3"-5"2,-9 0-2,2 1-29,-2-17-6,7 16-2,-7-16-5,23 4 0,-5-11 0,6-2 0,5-3 0,-3 1 0,2 4 0,-1 7 0,-9 11 0,-4 15 0,-7 6 0,-9 8 0,2 2 0,-4-3 0,1-1 0,-1-13 0,8-4 0,-4-21-6,0 0-25,16-24-12,-14-1-1,-2-7 1,0-6-1</inkml:trace>
        </inkml:traceGroup>
        <inkml:traceGroup>
          <inkml:annotationXML>
            <emma:emma xmlns:emma="http://www.w3.org/2003/04/emma" version="1.0">
              <emma:interpretation id="{4B105A81-6DEB-4BC1-AE6C-079C8B2AEB1B}" emma:medium="tactile" emma:mode="ink">
                <msink:context xmlns:msink="http://schemas.microsoft.com/ink/2010/main" type="inkWord" rotatedBoundingBox="17186,7793 19680,7717 19728,9293 17234,9369"/>
              </emma:interpretation>
              <emma:one-of disjunction-type="recognition" id="oneOf16">
                <emma:interpretation id="interp80" emma:lang="en-US" emma:confidence="0.5">
                  <emma:literal>family</emma:literal>
                </emma:interpretation>
                <emma:interpretation id="interp81" emma:lang="en-US" emma:confidence="0">
                  <emma:literal>fatuity</emma:literal>
                </emma:interpretation>
                <emma:interpretation id="interp82" emma:lang="en-US" emma:confidence="0">
                  <emma:literal>fails</emma:literal>
                </emma:interpretation>
                <emma:interpretation id="interp83" emma:lang="en-US" emma:confidence="0">
                  <emma:literal>fruity</emma:literal>
                </emma:interpretation>
                <emma:interpretation id="interp84" emma:lang="en-US" emma:confidence="0">
                  <emma:literal>faintly</emma:literal>
                </emma:interpretation>
              </emma:one-of>
            </emma:emma>
          </inkml:annotationXML>
          <inkml:trace contextRef="#ctx0" brushRef="#br1" timeOffset="151248.6509">5646 4320 105,'46'-12'40,"-6"9"-1,22 1 1,5 2-36,-3-5-3,3-6-7,5 16-11,-15-5-21,-13-3-2,-9 4 2,-12 1-2,-23-2 16,32 2 11,-32-2 12,16-12 15,-16 12 23,21-14 4,-21 14 1,0 0 1,5 15-15,-31-13-9,13 26-7,-15-10-5,12 14-7,-2-4 0,3-2 0,15-7 0,0-19 0,31 6 0,1-15 0,2-7 0,-1-2 0,-1-3 0,0 2 0,-11 5 0,-5 14 0,-16 0 0,-5 28 0,-10 0 0,0 4 0,7 3 0,-2-10 0,20 13-16,-1-22-27,9-11-1,1-10 1,6-14-1</inkml:trace>
          <inkml:trace contextRef="#ctx0" brushRef="#br1" timeOffset="150834.6272">6329 3746 73,'23'-39'38,"-13"-10"2,-4 1 1,6 10-28,-31-11 0,10 28 0,-28-9-4,3 30-1,-13 3-3,-1 22-3,-9 13-2,8 15 0,1 7 0,13 12 0,10 7 0,11 12 0,11 6 0,11 10 0,12 2 0,3 4 0,7-4 0,-5-2 0,-2-7 0,-8-16 0,-9-12 0,-13-23 0,-4-15 0,-21-31 0,6-1-13,-22-35-31,-1-18-1,-8-19 1,2-8 0</inkml:trace>
          <inkml:trace contextRef="#ctx0" brushRef="#br1" timeOffset="151636.6731">6604 4308 118,'0'0'43,"4"33"0,-10-13 0,-1 1-35,7-21-8,0 19 0,0-19 0,16-3 0,-16 3 0,27-23 0,-11 9 0,3 1 0,1 5 0,-20 8 0,24 3 0,-24-3 0,16 30 0,-5-12 0,1-3 0,-12-15 0,30 18 0,-5-23 0,7-6 0,-2-3 0,0-2 0,-4 2 0,-3 7 0,-7 11 0,-16-4 0,5 38 0,-10-6 0,1 7 0,-1-1 0,2 1 0,-5-2 0,8-16 0,9-3 0,-9-18-5,20-21-38,-13-4-1,2-10 0,10-13 0</inkml:trace>
          <inkml:trace contextRef="#ctx0" brushRef="#br1" timeOffset="151799.6824">7231 4357 127,'-12'44'44,"-3"-2"-2,-6-12-2,9 5-38,3-12-2,9-23-2,0 0-6,4-17-6,20-10-22,-6-17-7,0-19 0,1-11 0</inkml:trace>
          <inkml:trace contextRef="#ctx0" brushRef="#br1" timeOffset="151915.6891">7332 3921 77,'0'0'39,"0"0"0,-16 32 1,0 12-15,7-4-30,-3 3-32,6-17-2,15-1 1,-9-25-1</inkml:trace>
          <inkml:trace contextRef="#ctx0" brushRef="#br1" timeOffset="152203.7055">7722 3317 82,'8'-19'44,"-8"19"0,-14 28-1,-5 37-10,-15-7-26,10 28-5,-5 9-2,6 19 0,-1 6 0,4 4 0,6-1 0,2-1 0,1-15 0,8-14 0,3-14 0,-2-25 0,7-15 0,-5-39 0,23 7-15,-3-46-29,4-15-1,-6-18 1,8 0 0</inkml:trace>
          <inkml:trace contextRef="#ctx0" brushRef="#br1" timeOffset="152504.7228">7718 4182 109,'16'49'40,"-13"-7"1,3 4 0,-17-13-32,38 9-4,1-14-2,7-3 0,1-9-2,4-9 0,-1-9 1,2-9-2,3-4 0,-9-3 0,-5 0 0,0 4 0,-9 4 0,-21 10 0,0 0 0,7 37 0,-35-4 0,-9 16 0,-16 4 0,-5 9 0,-2-3 0,3 3 0,8-8 0,5-12 0,15-3 0,6-35-9,23-4-35,27-14-2,7-22 0,11-20 0</inkml:trace>
        </inkml:traceGroup>
        <inkml:traceGroup>
          <inkml:annotationXML>
            <emma:emma xmlns:emma="http://www.w3.org/2003/04/emma" version="1.0">
              <emma:interpretation id="{A98AF65B-4D98-4D87-A17E-6CA711900423}" emma:medium="tactile" emma:mode="ink">
                <msink:context xmlns:msink="http://schemas.microsoft.com/ink/2010/main" type="inkWord" rotatedBoundingBox="20662,8348 21171,8333 21189,8947 20681,8963"/>
              </emma:interpretation>
              <emma:one-of disjunction-type="recognition" id="oneOf17">
                <emma:interpretation id="interp85" emma:lang="en-US" emma:confidence="1">
                  <emma:literal>on</emma:literal>
                </emma:interpretation>
                <emma:interpretation id="interp86" emma:lang="en-US" emma:confidence="0">
                  <emma:literal>in</emma:literal>
                </emma:interpretation>
                <emma:interpretation id="interp87" emma:lang="en-US" emma:confidence="0">
                  <emma:literal>oh</emma:literal>
                </emma:interpretation>
                <emma:interpretation id="interp88" emma:lang="en-US" emma:confidence="0">
                  <emma:literal>or</emma:literal>
                </emma:interpretation>
                <emma:interpretation id="interp89" emma:lang="en-US" emma:confidence="0">
                  <emma:literal>o',</emma:literal>
                </emma:interpretation>
              </emma:one-of>
            </emma:emma>
          </inkml:annotationXML>
          <inkml:trace contextRef="#ctx0" brushRef="#br1" timeOffset="152976.7498">9194 4394 113,'-13'19'41,"1"3"1,-2 0-1,-18-4-34,27 8-2,-2-6-4,7-20-5,0 0-5,0 0-20,19-25-13,-3-5 1,-4-14-1,4-14 1</inkml:trace>
          <inkml:trace contextRef="#ctx0" brushRef="#br1" timeOffset="153108.7573">9220 3914 112,'0'0'41,"0"0"1,-7 18-1,20 7-35,-19-1-4,1-1-8,23 5-27,-13 6-9,0-3 2,8 3-2</inkml:trace>
          <inkml:trace contextRef="#ctx0" brushRef="#br1" timeOffset="153337.7704">9340 4373 98,'20'12'42,"-3"-13"0,10-12 0,-1-6-26,-5-18-8,17 16-1,-10-7-7,-2 10 0,-3 6 0,-3 17 0,-6 11 0,-4 12 0,-6 11 0,-4 1 0,0 1 0,-2-4 0,2-4 0,-2-15 0,11 6-28,-9-24-15,0 0-2,0 0 1</inkml:trace>
        </inkml:traceGroup>
        <inkml:traceGroup>
          <inkml:annotationXML>
            <emma:emma xmlns:emma="http://www.w3.org/2003/04/emma" version="1.0">
              <emma:interpretation id="{169542CE-F515-4154-847C-EA415F2D4D60}" emma:medium="tactile" emma:mode="ink">
                <msink:context xmlns:msink="http://schemas.microsoft.com/ink/2010/main" type="inkWord" rotatedBoundingBox="22255,7885 24085,7830 24128,9255 22298,9311"/>
              </emma:interpretation>
              <emma:one-of disjunction-type="recognition" id="oneOf18">
                <emma:interpretation id="interp90" emma:lang="en-US" emma:confidence="0">
                  <emma:literal>toss:</emma:literal>
                </emma:interpretation>
                <emma:interpretation id="interp91" emma:lang="en-US" emma:confidence="0">
                  <emma:literal>is:</emma:literal>
                </emma:interpretation>
                <emma:interpretation id="interp92" emma:lang="en-US" emma:confidence="0">
                  <emma:literal>Toss:</emma:literal>
                </emma:interpretation>
                <emma:interpretation id="interp93" emma:lang="en-US" emma:confidence="0">
                  <emma:literal>Joss:</emma:literal>
                </emma:interpretation>
                <emma:interpretation id="interp94" emma:lang="en-US" emma:confidence="0">
                  <emma:literal>Tass:</emma:literal>
                </emma:interpretation>
              </emma:one-of>
            </emma:emma>
          </inkml:annotationXML>
          <inkml:trace contextRef="#ctx0" brushRef="#br1" timeOffset="154006.8087">10966 4153 97,'25'-15'42,"-25"15"0,17 1 1,-8 22-30,-9-23-3,-7 44-2,-3-16-8,-1 13 0,-8-1 0,-8 8 0,-3-3 0,-2-3 0,1-8 0,-5-8 0,4-1 0,4-11 0,9-2 0,3-14 0,16 2-9,0 0-32,0 0-3,7-33 1,7 10 0</inkml:trace>
          <inkml:trace contextRef="#ctx0" brushRef="#br1" timeOffset="154509.8374">10816 3974 93,'-21'2'39,"21"-2"2,0 0-1,37-14-28,11 17-6,1-6-1,13 3-3,10 0-4,2-7-5,16 7-25,-19 2-8,-9-2 1,-9 5-2</inkml:trace>
          <inkml:trace contextRef="#ctx0" brushRef="#br1" timeOffset="154305.8258">11266 4111 76,'30'-3'40,"-12"-1"0,-18 4 2,10 21-24,-47-14-2,13 27-4,-19-11-6,11 15-1,-12-3-5,9 9 0,0 0 0,15 0 0,11-7 0,9-4 0,11-4 0,7-7 0,3-4 0,0-13 0,11-5 0,-7-23-10,19 13-12,-11-25-20,-5-11-2,-8-7 2,-2-6 0</inkml:trace>
          <inkml:trace contextRef="#ctx0" brushRef="#br1" timeOffset="155449.8911">11473 4494 70,'0'0'42,"0"0"-1,0 0 1,-4 23-12,4-23-20,4 32-3,4-11-2,7 7-2,2-2-1,6 6-1,-5-4 1,5 0-2,-4-7 0,-6-3 0,-13-18 0,21 16 0,-21-16 0,0 0 0,-37-25 0,1 9 0,1-1-2,-4-1 2,-1 2 0,6 4-1,-5 7 1,13 1 0,26 4 0,-18-2 0,18 2 0,23-8 0,2 2 0,1-1-1,13 0 1,-9 2 0,5 2 0,-6 4 1,-8 6-1,-21-7 3,9 30-3,-13-5 0,-19-1 0,0 5 0,-5-3 0,3 0 0,-5-3 0,0-2 0,9-3 0,-9-13 0,30-5-5,-18 11-33,18-11-6,11-25 1,-6 6-1</inkml:trace>
          <inkml:trace contextRef="#ctx0" brushRef="#br1" timeOffset="157709.0203">12006 3426 62,'19'-7'39,"-19"7"1,0 0 1,20 7-18,-38-19-7,18 12-4,-16 1-3,16-1-3,-19 6-2,19-6-1,-36 16-3,13-2 0,7-2 0,-3 4 0,-4-2 0,2 0 0,10 3 0,10-1 0,1-16 0,35 30 0,-7-11 0,9 4 0,0 5 0,-3 4 0,-2-2 0,-6 3 0,-14 1 0,-5-3 0,-15-1 0,-12-5 0,-3-4 0,-3-5 0,-2-6 0,-2-8 0,0-2 0,3-9 0,27 9 0,-26-26-5,41 15-36,-15 11-4,0 0 2,0 0-1</inkml:trace>
          <inkml:trace contextRef="#ctx0" brushRef="#br1" timeOffset="158646.074">12435 4528 118,'0'0'41,"0"0"1,5 31-6,-21-32-30,16 1-1,0 0-2,0 0-1,0 0 0,21 10-2,-21-10 0,0 0 0,0 0 0,0 0 0,16 18 0,-16-18 0,13 21 0,-13-5 0,-9-1 0,0 3 0,9-18 0,10 26 0,-10-26 0,0 18 0,0-18 0,-15 0 0,38-5-33,-23 5-10,22-30-2,-13 7 2</inkml:trace>
          <inkml:trace contextRef="#ctx0" brushRef="#br1" timeOffset="158320.0553">12493 4018 56,'11'-17'36,"-11"17"-1,0 0 3,-22-29-18,22 29-4,0 0-3,0 0-2,0 0-3,0 25-1,0-25-2,-17 14-1,17-14-1,0 0 0,0 0-3,17 5 0,-17-5 0,11-17 0,-11 17 0,25-25 0,-25 25 0,14-21 0,-14 21 0,0 0 0,-16-3 0,16 3-3,-11 28-5,-8-9-32,15 2-1,3 5-1,-5 3 1</inkml:trace>
        </inkml:traceGroup>
      </inkml:traceGroup>
    </inkml:traceGroup>
    <inkml:traceGroup>
      <inkml:annotationXML>
        <emma:emma xmlns:emma="http://www.w3.org/2003/04/emma" version="1.0">
          <emma:interpretation id="{ED82C93A-6DF2-407F-8940-258A03C367FF}" emma:medium="tactile" emma:mode="ink">
            <msink:context xmlns:msink="http://schemas.microsoft.com/ink/2010/main" type="paragraph" rotatedBoundingBox="5007,10469 23416,11288 23358,12578 4949,117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9DBAAF-F32A-4D9B-B7EF-4FA8DEC55BF6}" emma:medium="tactile" emma:mode="ink">
              <msink:context xmlns:msink="http://schemas.microsoft.com/ink/2010/main" type="line" rotatedBoundingBox="5007,10469 23416,11288 23358,12578 4949,11758"/>
            </emma:interpretation>
          </emma:emma>
        </inkml:annotationXML>
        <inkml:traceGroup>
          <inkml:annotationXML>
            <emma:emma xmlns:emma="http://www.w3.org/2003/04/emma" version="1.0">
              <emma:interpretation id="{4A92993B-C6AB-408A-A18D-C91ADF409DE9}" emma:medium="tactile" emma:mode="ink">
                <msink:context xmlns:msink="http://schemas.microsoft.com/ink/2010/main" type="inkWord" rotatedBoundingBox="5000,10625 6725,10701 6698,11296 4973,11219"/>
              </emma:interpretation>
              <emma:one-of disjunction-type="recognition" id="oneOf19">
                <emma:interpretation id="interp95" emma:lang="en-US" emma:confidence="0">
                  <emma:literal>so</emma:literal>
                </emma:interpretation>
                <emma:interpretation id="interp96" emma:lang="en-US" emma:confidence="0">
                  <emma:literal>so.</emma:literal>
                </emma:interpretation>
                <emma:interpretation id="interp97" emma:lang="en-US" emma:confidence="0">
                  <emma:literal>OS</emma:literal>
                </emma:interpretation>
                <emma:interpretation id="interp98" emma:lang="en-US" emma:confidence="0">
                  <emma:literal>05</emma:literal>
                </emma:interpretation>
                <emma:interpretation id="interp99" emma:lang="en-US" emma:confidence="0">
                  <emma:literal>go</emma:literal>
                </emma:interpretation>
              </emma:one-of>
            </emma:emma>
          </inkml:annotationXML>
          <inkml:trace contextRef="#ctx0" brushRef="#br1" timeOffset="248685.224">-5081 6366 73,'0'0'38,"0"0"-1,0 0 4,-25 28-18,6-23-7,19 21-4,-16-10-3,16 12-3,-6-5-6,10 0 0,1-2 0,6 0 0,3-3 0,5-2 0,1-8 0,8-4 0,2-9 0,2-6 0,0-8 0,1-4 0,-6-12 0,-8-2 0,-3-4 0,-9 1 0,-9 3 0,-5 6 0,-12 4 0,-6 8 0,-3 8 0,-1 10 0,3 9 0,-2 1 0,15 19 0,-11-1-41,18 1 0,5 0-2,2 3 1</inkml:trace>
          <inkml:trace contextRef="#ctx0" brushRef="#br1" timeOffset="275083.7339">-6467 6498 12,'0'0'24,"0"0"3,-4-23 2,4 23-9,0 0-3,-3-20 0,3 20-1,0 0-4,-16-5-3,16 5-3,-26 7-2,10-3-1,16-4-1,-23 15-1,23-15-1,-20 18 0,20-18 0,-9 16 0,9-16 0,0 0 0,15 19 0,-15-19 0,12 19 0,-12-19 1,28 23-1,-10-12 1,3 1-1,-2-1 0,3-1 0,2-1 1,-2 2-1,-5-3 1,-1 5 0,-16-13 0,5 24 1,-5-24 0,-16 32 0,1-18 1,-1 4-1,-5-6-1,1-2 0,2-1-2,1-7-5,17-2-11,0 0-18,0 0 0,-11 16 0,11-16-2</inkml:trace>
        </inkml:traceGroup>
        <inkml:traceGroup>
          <inkml:annotationXML>
            <emma:emma xmlns:emma="http://www.w3.org/2003/04/emma" version="1.0">
              <emma:interpretation id="{2EB0ABA0-D212-4E46-BC18-EB507A5F1328}" emma:medium="tactile" emma:mode="ink">
                <msink:context xmlns:msink="http://schemas.microsoft.com/ink/2010/main" type="inkWord" rotatedBoundingBox="9934,10835 14890,11056 14840,12199 9883,11978"/>
              </emma:interpretation>
              <emma:one-of disjunction-type="recognition" id="oneOf20">
                <emma:interpretation id="interp100" emma:lang="en-US" emma:confidence="0">
                  <emma:literal>Intensive</emma:literal>
                </emma:interpretation>
                <emma:interpretation id="interp101" emma:lang="en-US" emma:confidence="0">
                  <emma:literal>Intensives</emma:literal>
                </emma:interpretation>
                <emma:interpretation id="interp102" emma:lang="en-US" emma:confidence="0">
                  <emma:literal>I-tanagers</emma:literal>
                </emma:interpretation>
                <emma:interpretation id="interp103" emma:lang="en-US" emma:confidence="0">
                  <emma:literal>I-tanager,</emma:literal>
                </emma:interpretation>
                <emma:interpretation id="interp104" emma:lang="en-US" emma:confidence="0">
                  <emma:literal>I-tanager.</emma:literal>
                </emma:interpretation>
              </emma:one-of>
            </emma:emma>
          </inkml:annotationXML>
          <inkml:trace contextRef="#ctx0" brushRef="#br1" timeOffset="259278.8299">1116 6714 40,'-21'-21'32,"21"21"4,0 0 0,0 0-10,0 0-5,0 0-5,-3 28-4,3-28-2,-8 49-2,-2-19-2,5 10-2,-11 2-1,0 8 0,-2-3-1,-1 0-2,-6-3 0,0-5 0,1-6 0,1-6 0,3-6 0,1-18-6,19-3-3,-21-12-9,21 12-17,5-26-7,-5 8 1,3 1 0</inkml:trace>
          <inkml:trace contextRef="#ctx0" brushRef="#br1" timeOffset="259901.8655">926 6647 57,'-14'-23'35,"14"23"1,15-33 1,-11 6-16,26 20-5,-11-14-2,22 18-5,-13-6-3,13 12-1,-9 1-2,8 3-2,8 3-2,-4-8-7,16 2-30,-7 1-2,-2-7 1,0 2-1</inkml:trace>
          <inkml:trace contextRef="#ctx0" brushRef="#br1" timeOffset="259625.8497">1176 6828 58,'6'-19'35,"-6"19"0,0 0 1,-11-27-18,11 27-2,0 0-3,-12 21-3,-10-10-2,12 15-1,-10-5-2,8 13-1,-4-1-2,9 7 0,2-3-1,10-2 0,4-3-1,5-4 1,0-3-1,6-8 0,-4-4 0,3-13-2,6 0-1,-9-18-2,15 11-4,-15-19-4,16 19-11,-16-13-17,-7 3 2,-9 17-1,-6-27 3</inkml:trace>
          <inkml:trace contextRef="#ctx0" brushRef="#br1" timeOffset="261076.9327">1508 7225 70,'0'0'37,"0"0"-1,-21 0 2,21 0-22,0 0-3,0 0-3,0 0-2,0 0-1,0 0-2,-12 26-1,12-26 0,-6 27-1,3-11 1,5 1-4,-8 1 0,6-3 0,0-15 0,2 23 0,-2-23 0,0 0 0,0 0 0,0 0 0,18-3 0,-10-13 0,7-7 0,0-1 0,3-6 0,0 2 0,-1 3 0,-1 4 0,0 5 0,-16 16 0,18-5 0,-18 5 0,10 24 0,-4-6 0,-1 3 0,0 2 0,1 1 0,-3 1 0,1 1 0,-1-4 0,1 0 0,-2-4 0,-1-2 0,-1-16 0,4 21 0,-4-21-4,0 0-10,16 3-27,-16-3 0,12-24-1,-7 6 0</inkml:trace>
          <inkml:trace contextRef="#ctx0" brushRef="#br1" timeOffset="261700.9684">1888 7295 65,'-20'-3'36,"20"3"-2,0 0 2,2-18-22,24 18-4,-8-9-3,16 8-2,-8-5-2,8 6-1,-8 0 0,-1 0-3,0 11-6,-25-11-29,24 9 0,-8-2-1,-16-7 0</inkml:trace>
          <inkml:trace contextRef="#ctx0" brushRef="#br1" timeOffset="261471.9553">2054 7162 68,'0'0'38,"0"0"-2,0 0 3,0 0-21,3 17-5,-3-17-4,-9 30-2,9-30-1,-1 39-2,1-20-1,1 8-1,-4-3 0,3 1 0,0-4-1,0-2-1,3 0-1,-3-19-2,6 25-4,-6-25-11,0 0-21,0 0-2,-13-25 1,13 25-1</inkml:trace>
          <inkml:trace contextRef="#ctx0" brushRef="#br1" timeOffset="304480.4153">2313 7206 22,'-16'0'17,"16"0"1,0 0 0,0 0-1,0 0-1,0 0-3,0 0-2,-16-4-2,16 4-1,0 0-3,-21 4-1,21-4-1,-16 3-1,16-3 0,-23 5 1,23-5 1,-17 11 0,17-11 0,0 0-1,-23 14 0,23-14-1,0 0 1,0 19 0,0-19-2,19 9 0,-19-9 0,32 12 0,-16-6 1,7 4 0,-4-1-1,2 3 1,-5-3 0,0 5 0,-16-14 0,19 25 1,-19-25-1,6 24 1,-6-24-1,-9 27 0,9-27 0,-32 31 1,11-15-2,0 2 0,-4-2 1,4-1-1,-2 1 0,4-3-1,1-6 1,18-7-1,-20 12 0,20-12-1,0 0-4,-17 2-8,17-2-24,0 0-2,7-18 1,-7 18-2</inkml:trace>
          <inkml:trace contextRef="#ctx0" brushRef="#br1" timeOffset="262788.0306">2578 7102 58,'0'0'36,"0"0"-2,2-16 2,-2 16-17,0 0-4,0 0-5,3 16-2,-3-16-2,-12 40 0,-2-17 0,8 14 0,-6-5-2,5 6 0,-7-2-2,7-1 0,-7-5-1,8-1 1,1-4-2,0-2 0,-1-4 0,6-19 0,-12 27 0,12-27 0,-3 17-3,3-17-3,0 0-7,0 0-28,-7-17 0,10-3-1,2-6 1</inkml:trace>
          <inkml:trace contextRef="#ctx0" brushRef="#br1" timeOffset="263239.0564">2530 7098 77,'0'0'36,"13"-28"1,-3 13-2,8 22-20,-18-7-4,26 3-3,-26-3-1,25 26-2,-13-8 0,4 10-1,-5-3-1,3 6 0,-7-1-1,5 5 0,1-5-1,-3 2 0,3-2-1,-1-4 1,-1-1-1,1-6 2,0-1-2,-12-18 0,21 17 0,-21-17 0,18 4 0,-18-4 0,20-16 0,-20 16 0,17-32 0,-8 6 0,0-8 0,0-6 0,0-7 0,1-3 0,-3 1 0,2 2 0,-2 1 0,2 7 0,-2 10 0,-2 9 0,-5 20 0,0 0 0,0 0-2,0 0-5,7 53-11,-7-21-23,-1 1-1,-5 4 0,3-2 1</inkml:trace>
          <inkml:trace contextRef="#ctx0" brushRef="#br1" timeOffset="264294.1167">3093 7494 83,'4'-16'38,"-4"16"-1,0 0 3,0 0-28,0 0-3,0 0-2,-4 21-2,4-21 0,4 26-1,-9-8-1,5 5 0,-6 0-1,3 1-1,-3-1 1,5-2-1,-1-1-1,2-20 0,-4 22 0,4-22 0,0 0-1,0 0 0,0 0-2,0 0-2,0 0-3,0 0-10,14-17-23,-14 17 0,6-25 0,-6 25 1</inkml:trace>
          <inkml:trace contextRef="#ctx0" brushRef="#br1" timeOffset="264594.1339">3245 7541 49,'0'0'33,"0"0"2,0 0-9,-23 14-3,14 4-2,-19-13-8,14 13-5,-13-13-2,27-5-1,-28 19-2,28-19 0,0 0-1,-5 21-1,5-21 0,19 14-1,-3-3 0,4 3 1,1 2-2,-2-4-3,6 9-3,-25-21-18,21 20-15,-21-20 2,18 19-1,-18-19 1</inkml:trace>
          <inkml:trace contextRef="#ctx0" brushRef="#br1" timeOffset="258529.7871">15 6740 70,'0'0'40,"0"0"-2,0 0 2,0 0-16,0 0-9,0 0-5,19-23-4,9 23-3,-1-2-1,6 9-1,3 2 0,3 7 0,-4 5 0,-5 9 2,-9 2-3,-9 1 0,-8-1 0,-8-2 0,-4-6 0,-5-3 0,1-3 0,-6-15-3,18-3-31,-12 20-7,12-20-1,-23 5 1</inkml:trace>
          <inkml:trace contextRef="#ctx0" brushRef="#br1" timeOffset="258183.7673">-1620 6979 68,'0'0'35,"-19"7"1,19-7 1,0 0-18,-23 4-4,23-4-3,0 0-3,0 0-1,16-9-2,5 7-1,0-5-2,14 3-1,8-4-2,13-1 0,8-2 0,19 1 0,9-1 0,10 6 0,4-2 0,2 5 0,-3 2 0,-2 2 0,-4 3 0,-11 2 0,-5-3 0,-5-4 0,-4-4 0,2-3 0,-2-3 0,-4-1 0,-4-1 0,-10 0 0,-8 3 0,-11-4 0,-7 13-3,-30 0-11,21-17-27,-21 17-1,0 0 1,0 0 0</inkml:trace>
        </inkml:traceGroup>
        <inkml:traceGroup>
          <inkml:annotationXML>
            <emma:emma xmlns:emma="http://www.w3.org/2003/04/emma" version="1.0">
              <emma:interpretation id="{70AE4877-32B6-4441-A901-3D8E1C421D14}" emma:medium="tactile" emma:mode="ink">
                <msink:context xmlns:msink="http://schemas.microsoft.com/ink/2010/main" type="inkWord" rotatedBoundingBox="16338,11268 18983,11386 18942,12309 16297,12191"/>
              </emma:interpretation>
              <emma:one-of disjunction-type="recognition" id="oneOf21">
                <emma:interpretation id="interp105" emma:lang="en-US" emma:confidence="0">
                  <emma:literal>ion-icier.</emma:literal>
                </emma:interpretation>
                <emma:interpretation id="interp106" emma:lang="en-US" emma:confidence="0">
                  <emma:literal>ion-icily.</emma:literal>
                </emma:interpretation>
                <emma:interpretation id="interp107" emma:lang="en-US" emma:confidence="0">
                  <emma:literal>'to-Is.,</emma:literal>
                </emma:interpretation>
                <emma:interpretation id="interp108" emma:lang="en-US" emma:confidence="0">
                  <emma:literal>"to-Is.,</emma:literal>
                </emma:interpretation>
                <emma:interpretation id="interp109" emma:lang="en-US" emma:confidence="0">
                  <emma:literal>iou-ciao.</emma:literal>
                </emma:interpretation>
              </emma:one-of>
            </emma:emma>
          </inkml:annotationXML>
          <inkml:trace contextRef="#ctx0" brushRef="#br1" timeOffset="268170.3385">4830 7163 57,'0'0'37,"0"0"0,-10 18 2,1 7-18,9-25-6,-11 30-3,11-30-4,-17 38-3,2-17-1,7 4-2,1-4 0,1 2-1,3-2-1,6-4-1,3 3-1,-6-20-4,28 23-3,-28-23-19,26-13-11,-3 3-1,-3-17 0,1-2 1</inkml:trace>
          <inkml:trace contextRef="#ctx0" brushRef="#br1" timeOffset="268335.3478">4957 6847 101,'-16'-2'38,"16"2"1,-26 27-2,-1-18-32,26 12-4,6-2-3,-5-19-9,19 28-22,-4-5-6,-3-7 2,4 5-2</inkml:trace>
          <inkml:trace contextRef="#ctx0" brushRef="#br1" timeOffset="268875.3787">5111 7448 85,'0'0'36,"0"0"2,-14 16 0,14 2-28,0-18-2,-13 29-3,6-9-1,9 3-3,-4-4 1,6 0-2,-4-19 1,21 25 0,-21-25-1,28-4 2,-10-10-2,1-5 1,-5-4 0,2-3 0,-5-4-1,-6 4 1,-6 4-1,-7 5 0,8 17-1,-30-16-2,30 16-3,-33 4-10,33-4-21,-27 22-3,27-22 2,-10 27-2</inkml:trace>
          <inkml:trace contextRef="#ctx0" brushRef="#br1" timeOffset="269283.4021">5462 7401 101,'16'1'38,"-16"-1"2,0 0-3,0 0-33,21-12-6,-21 12-14,18-17-22,1 15 0,-19 2 1,30 2-3</inkml:trace>
          <inkml:trace contextRef="#ctx0" brushRef="#br1" timeOffset="269432.4106">5713 7422 45,'16'-11'26,"-15"-5"0,29 20-5,-8-9-30,-6-11-8,21 21-9,-37-5 0,46-7 0</inkml:trace>
          <inkml:trace contextRef="#ctx0" brushRef="#br1" timeOffset="269681.4249">6064 7355 71,'0'0'36,"0"0"-3,0 0 3,4-19-27,-4 19-6,0 0-13,17 15-25,-17-15 1,0 0-1,0 0 1</inkml:trace>
          <inkml:trace contextRef="#ctx0" brushRef="#br1" timeOffset="270381.4649">6399 7327 82,'0'0'39,"0"-16"1,0 16 0,0 0-25,-21 2-5,21-2-2,-10 16-2,1-1-2,-2 1-2,2 5 1,-1 4-2,1 3 1,-2-2-2,4 3 0,2-3 0,9-5-1,6-3-1,6-11-1,9 1-4,-6-22-13,11 2-19,6-6-3,-3-8 2,2 0-1</inkml:trace>
          <inkml:trace contextRef="#ctx0" brushRef="#br1" timeOffset="278374.9221">6571 7569 44,'0'0'31,"0"0"5,0 0 0,0 0-15,-4-15-2,4 15-5,0 19-4,2 2-3,-16-5-1,14 10-1,-5-5-2,1 7-1,2-3-1,4 1 0,-4-6 0,6-5-1,-4-15 1,9 22-1,-9-22-1,0 0-1,19 10-3,-19-10-5,0 0-13,19-16-17,-19 16 1,11-19-1,-11 19 1</inkml:trace>
          <inkml:trace contextRef="#ctx0" brushRef="#br1" timeOffset="278712.9415">6786 7605 60,'0'0'34,"0"0"2,0 0 0,-32 7-20,32-7-3,-21 8-4,21-8-3,-23 11-1,23-11 0,-23 12-3,23-12 1,-21 16-2,21-16 0,-4 19-1,4-19 0,13 21 0,-13-21 0,26 23 0,-8-10 0,3-1-1,-21-12 0,27 21-4,-27-21-5,19 7-24,-19-7-5,0 0 1,2 19-1</inkml:trace>
          <inkml:trace contextRef="#ctx0" brushRef="#br1" timeOffset="270546.4744">6562 7021 95,'-7'-16'37,"-4"1"1,11 15-1,-7 15-30,-5 1-6,1 2-9,8 1-28,1 18-1,-7-5 0,7 8-1</inkml:trace>
          <inkml:trace contextRef="#ctx0" brushRef="#br1" timeOffset="280090.0202">6940 7763 29,'0'0'33,"0"0"2,0 0 0,28-9-14,-28 9-2,18-7-6,-18 7-4,0 0-3,19-11-1,-19 11-3,19-1-1,-19 1 0,20 1-1,-20-1-1,24 4-2,-24-4-3,29 5-10,-29-5-21,0 0 1,23 9-1,-23-9 0</inkml:trace>
          <inkml:trace contextRef="#ctx0" brushRef="#br1" timeOffset="280425.0394">7347 7661 71,'0'0'35,"0"0"1,0 0-5,0 0-19,16 30-3,-16-30-2,9 35-1,-9-18-2,5 10 0,-8-6-2,3 2-1,0 1-5,0-24-13,-18 21-21,18-21 1,-9 18-2,9-18 2</inkml:trace>
        </inkml:traceGroup>
        <inkml:traceGroup>
          <inkml:annotationXML>
            <emma:emma xmlns:emma="http://www.w3.org/2003/04/emma" version="1.0">
              <emma:interpretation id="{4A73ACA3-96DC-475C-A8A5-B4188D37580C}" emma:medium="tactile" emma:mode="ink">
                <msink:context xmlns:msink="http://schemas.microsoft.com/ink/2010/main" type="inkWord" rotatedBoundingBox="19214,11101 23416,11288 23365,12412 19164,12225"/>
              </emma:interpretation>
              <emma:one-of disjunction-type="recognition" id="oneOf22">
                <emma:interpretation id="interp110" emma:lang="en-US" emma:confidence="0">
                  <emma:literal>Attn,</emma:literal>
                </emma:interpretation>
                <emma:interpretation id="interp111" emma:lang="en-US" emma:confidence="0">
                  <emma:literal>attn.,</emma:literal>
                </emma:interpretation>
                <emma:interpretation id="interp112" emma:lang="en-US" emma:confidence="0">
                  <emma:literal>*Tennis</emma:literal>
                </emma:interpretation>
                <emma:interpretation id="interp113" emma:lang="en-US" emma:confidence="0">
                  <emma:literal>*Thank</emma:literal>
                </emma:interpretation>
                <emma:interpretation id="interp114" emma:lang="en-US" emma:confidence="0">
                  <emma:literal>+Fn+Nk</emma:literal>
                </emma:interpretation>
              </emma:one-of>
            </emma:emma>
          </inkml:annotationXML>
          <inkml:trace contextRef="#ctx0" brushRef="#br1" timeOffset="283359.2072">9444 6852 50,'-31'-12'35,"31"12"0,0 0 0,17-35-12,13 35-9,-3-16-3,24 11-4,-2-7-1,18 10-2,-3-2 0,5 4-3,1 4-1,-1-2-4,5 12-4,-19-13-15,-4 8-16,-5 4 2,-14-5-2,-9 10 2</inkml:trace>
          <inkml:trace contextRef="#ctx0" brushRef="#br1" timeOffset="282690.1688">9686 6898 34,'0'0'30,"0"0"2,-26-2-6,26 2-8,0 0-1,0 0-3,0 0-3,0 0-3,0 0 0,-7 18-2,12 5 0,-9 0-1,4 15 0,-7-1-1,7 12-1,-10-1 0,1 3-1,-5-4 0,-4-1-1,1-7 0,-3-8 0,1-6-1,-1-9-1,20-16-3,-28 10-3,28-10-8,0 0-23,-3-23-1,10 4-1,-2-6 1</inkml:trace>
          <inkml:trace contextRef="#ctx0" brushRef="#br1" timeOffset="283073.1909">9887 6998 60,'2'-19'35,"-2"19"0,0 0 1,-10-16-19,10 16-4,0 0-3,1 23-3,-1-23-2,2 37 0,-5-14-2,6 8 1,-6 3-2,3 3 0,0-2-1,-2-2 0,0-1 0,0-6 0,-1-3-1,1-4 0,2-19 0,5 18 0,-5-18-2,23-7-1,0 3-4,-9-20-9,13 1-22,-6 4-2,-7-6 1,-7 0-1</inkml:trace>
          <inkml:trace contextRef="#ctx0" brushRef="#br1" timeOffset="283976.2425">10101 7409 72,'0'0'35,"0"0"1,0 0 0,27 18-23,-27-18-3,-15 21-3,15-21-1,-5 27-2,5-27 0,-3 21-1,3-21 0,-6 17-1,6-17 0,0 0 0,0 0 0,0 0-1,16-17 0,-3 1 0,1 0-1,2-3 0,1 1 0,4 0 0,-3 3 0,-2 4 0,-16 11 0,16-3 0,-16 3 0,7 17 0,-7-1 0,3 0 1,-3 1-1,0 3 0,4-1 0,-2-3 0,-2-16 0,12 23 0,-12-23-1,0 0-3,18 24-4,-18-24-22,0 0-9,0 0-1,3-19 0,-3 19 0</inkml:trace>
          <inkml:trace contextRef="#ctx0" brushRef="#br1" timeOffset="284538.2747">10474 7496 62,'0'0'35,"12"-23"1,4 17-1,0 3-12,-16 3-13,39-11-4,-15 6-2,12 5-2,-5 0 0,5 2-2,2 3-3,-4-10-8,12 1-25,-6 8-1,-10-8 1,0 6-2</inkml:trace>
          <inkml:trace contextRef="#ctx0" brushRef="#br1" timeOffset="284315.2619">10662 7327 81,'0'0'36,"0"0"1,0 0 1,16 9-27,-16-9-3,4 19-2,-4-19-1,3 39-1,-6-18-1,3 7 0,-2-4-2,0 3 0,-3-4 0,7-4-1,-6 0-2,4-19-4,4 25-6,-4-25-26,0 0-1,-18-4 0,18 4 0</inkml:trace>
          <inkml:trace contextRef="#ctx0" brushRef="#br1" timeOffset="285305.3185">11185 7302 73,'0'0'37,"0"0"0,0 0 2,0 20-23,-18-15-4,18 18-4,-14-6-2,11 13-1,-13-3-1,2 8-1,-1-4-1,7 1-1,1-4 0,1-3 0,-4-8-1,10-17 0,-9 21 0,9-21 1,0 0-1,16-26 0,-13 3 0,3-9 1,1-4-1,0-8-1,5-2 2,0 2-2,-3 2 1,-3 7 0,-5 5 0,3 11 0,-4 19 1,0 0-1,0 0 1,19 22 0,-22 5-1,8 6 1,6 6 0,-3 3-1,7 0 1,2 0-1,-3-3 0,2-7 0,0-8 0,-2-8 1,6-12-1,-1-10 0,-19 6 2,28-40-2,-19 5 0,0-11 0,10-5 0,3-3 0,-12 3 0,10 3 0,-12 6 0,3 7 0,3 10 0,-14 25 0,12-17-3,-12 17-1,-1 17-2,-17-8-4,25 21-13,-10-9-18,-8 2 1,6 1-1,-6-2 2</inkml:trace>
          <inkml:trace contextRef="#ctx0" brushRef="#br1" timeOffset="285798.3466">11552 7624 72,'-2'23'39,"2"-23"-1,-12 19 2,15 4-24,-3-23-5,-8 28-3,1-12-3,14 7-2,-11-4 0,2 2-2,8-2 1,-6-19-2,8 27 0,-8-27-2,11 16-3,-11-16-7,9-16-27,-9 16-1,3-25 0,-3 25 0</inkml:trace>
          <inkml:trace contextRef="#ctx0" brushRef="#br1" timeOffset="286103.3642">11783 7655 69,'0'0'36,"-14"29"2,-7-21 0,-18-2-22,23 15-4,-15-14-4,8 7-2,0-9-2,23-5-1,-30 11 0,30-11-2,0 0 1,-6 17-2,6-17 1,32 21-1,-12-5-1,4 2 0,4 6-2,-5-6-3,16 13-5,-21-9-21,0-1-8,-8 0 1,-6-5-1</inkml:trace>
          <inkml:trace contextRef="#ctx0" brushRef="#br1" timeOffset="281460.0986">7628 7048 50,'0'0'33,"0"0"1,0 0-2,0 0-14,0 0-2,9-16-6,9 19-1,-18-3-3,31-7 0,-13 2-1,12 10 0,-4-5-1,10 9 0,-1-6-1,14 5 0,6-8-2,11-2 1,6-5-2,6-2 1,-1-2 0,-3 3-2,-10-3 1,-13 6 0,-10 0 0,-13 6 0,-12 5 0,-16-6-1,16 21-2,-16-21-3,28 21-10,-12-11-23,1-8-1,3 0 1,-20-2-2</inkml:trace>
          <inkml:trace contextRef="#ctx0" brushRef="#br1" timeOffset="281900.1238">8482 6889 78,'0'0'37,"0"0"0,-14-21 1,14 21-25,0 0-3,0 0-3,0 0-2,30-10-3,-3 13 0,-1-1 0,10 5-1,1-2 0,1 2-1,0 2 0,-5 0 0,-6 0 1,-8 1 0,-19-10 0,11 27 1,-24-12-1,-6 6 1,-11 1-1,-6 2 1,-4-1-1,3 2-2,5 4-3,0-18-9,15 7-26,17-18-1,-9 15 0,9-15-1</inkml:trace>
        </inkml:traceGroup>
      </inkml:traceGroup>
    </inkml:traceGroup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2:29.7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1C14CB-4903-4D7C-9819-573338C2422B}" emma:medium="tactile" emma:mode="ink">
          <msink:context xmlns:msink="http://schemas.microsoft.com/ink/2010/main" type="inkDrawing" rotatedBoundingBox="1755,9288 2210,8456 2844,8803 2389,9635" semanticType="callout" shapeName="Other">
            <msink:sourceLink direction="to" ref="{0C231BEC-7659-4BCD-BD13-698BB96C8738}"/>
          </msink:context>
        </emma:interpretation>
      </emma:emma>
    </inkml:annotationXML>
    <inkml:trace contextRef="#ctx0" brushRef="#br0">553 57 88,'10'-22'37,"-10"22"3,2-20-1,-13 3-29,11 17-2,0 0 1,0 0-2,0 0-1,0 15-1,-7 1 1,4 12-6,-8 4 0,1 8 0,-6 6 0,0 9 0,-5 1 0,-2 4 0,-2-4 0,0-2 0,-1-3 0,-2-2 0,1-1 0,-1-4 0,1-6 0,1-1 0,-6-7 0,2-3 0,5-5 0,1-6 0,1-11 0,2-8 0,-1-11 0,3-12 0,8-10 0,-1-4 0,3-2 0,6 0 0,-1-1 0,6 8 0,3 7 0,2 11 0,-7 17 0,23-6 0,-7 17 0,5 3 0,6 7 0,6 5 0,8 6 0,5 3 0,3 2 0,4-2 0,-3-1 0,-1-1 0,-5-1 0,-5-8 0,-4-3 0,-5-5 0,-7-4 0,-23-12 0,30 16 0,-30-16-37,0 0-6,0 0-1,7-21 0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5:01.4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FE6AA9-11FA-4BAA-8B53-FADB4FBE656D}" emma:medium="tactile" emma:mode="ink">
          <msink:context xmlns:msink="http://schemas.microsoft.com/ink/2010/main" type="writingRegion" rotatedBoundingBox="11484,10746 10568,11199 10136,10325 11052,9872"/>
        </emma:interpretation>
      </emma:emma>
    </inkml:annotationXML>
    <inkml:traceGroup>
      <inkml:annotationXML>
        <emma:emma xmlns:emma="http://www.w3.org/2003/04/emma" version="1.0">
          <emma:interpretation id="{416000A2-4DA0-4680-A5A5-DF880617D7A3}" emma:medium="tactile" emma:mode="ink">
            <msink:context xmlns:msink="http://schemas.microsoft.com/ink/2010/main" type="paragraph" rotatedBoundingBox="11484,10746 10568,11199 10136,10325 11052,9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A6AEFB-D2E2-46BA-9567-02DD9BD7495A}" emma:medium="tactile" emma:mode="ink">
              <msink:context xmlns:msink="http://schemas.microsoft.com/ink/2010/main" type="line" rotatedBoundingBox="11484,10746 10568,11199 10136,10325 11052,9872"/>
            </emma:interpretation>
          </emma:emma>
        </inkml:annotationXML>
        <inkml:traceGroup>
          <inkml:annotationXML>
            <emma:emma xmlns:emma="http://www.w3.org/2003/04/emma" version="1.0">
              <emma:interpretation id="{4A6F07A9-3779-4350-B25F-C35FB3F54B21}" emma:medium="tactile" emma:mode="ink">
                <msink:context xmlns:msink="http://schemas.microsoft.com/ink/2010/main" type="inkWord" rotatedBoundingBox="11484,10746 10568,11199 10136,10325 11052,9872"/>
              </emma:interpretation>
              <emma:one-of disjunction-type="recognition" id="oneOf0">
                <emma:interpretation id="interp0" emma:lang="en-US" emma:confidence="0">
                  <emma:literal>iris</emma:literal>
                </emma:interpretation>
                <emma:interpretation id="interp1" emma:lang="en-US" emma:confidence="0">
                  <emma:literal>Isis</emma:literal>
                </emma:interpretation>
                <emma:interpretation id="interp2" emma:lang="en-US" emma:confidence="0">
                  <emma:literal>Yes,</emma:literal>
                </emma:interpretation>
                <emma:interpretation id="interp3" emma:lang="en-US" emma:confidence="0">
                  <emma:literal>{sick</emma:literal>
                </emma:interpretation>
                <emma:interpretation id="interp4" emma:lang="en-US" emma:confidence="0">
                  <emma:literal>Yee,</emma:literal>
                </emma:interpretation>
              </emma:one-of>
            </emma:emma>
          </inkml:annotationXML>
          <inkml:trace contextRef="#ctx0" brushRef="#br0">12-4 98,'0'0'37,"0"0"1,-16 5-1,16-5-29,0 18-3,0-18-9,16 21-23,-7-5-10,-9-16-1,15 25 1,-15-25 0</inkml:trace>
          <inkml:trace contextRef="#ctx0" brushRef="#br0" timeOffset="-225.0128">-6 228 58,'0'0'37,"0"0"1,0 0 0,0 0-12,-11 37-7,-6-32-6,15 18-5,2-23-2,-18 34-2,11-19-2,4 6 0,-1-3-1,8 0 0,-2-1-1,5 1 2,1-2-2,-8-16 0,20 26-2,-20-26-1,26 14-2,-26-14-4,32-5-19,-32 5-13,25-25 1,-16 8 0,-4-12 0</inkml:trace>
          <inkml:trace contextRef="#ctx0" brushRef="#br0" timeOffset="-1864.1066">-315 532 76,'0'0'36,"0"0"2,0 0 1,-10 28-21,-13-21-4,17 23-2,-17-11-3,13 15-2,-10-8-1,10 8-6,-4-5 0,5 1 0,0-7 0,4-2 0,-1-3 0,6-18 0,0 26 0,0-26-4,6 16-17,-6-16-20,0 0-1,23-21 1,-23 21 0</inkml:trace>
          <inkml:trace contextRef="#ctx0" brushRef="#br0" timeOffset="-2216.1266">-703 560 88,'0'0'35,"0"0"3,0 0 1,17 34-26,-17-34-1,15 28-2,-12-12-2,13 10-2,-5-5 0,4 7-6,1-5 0,4 2 0,-3-6 0,6-2 0,-1-4 0,-3-3 0,0-4 0,-1-8 0,0 4 0,-18-22-15,0 20-25,16-31-2,-20 15 1,2-4-1</inkml:trace>
          <inkml:trace contextRef="#ctx0" brushRef="#br0" timeOffset="-908.0519">-20 864 51,'0'0'34,"0"0"-1,0 0 2,0 0-12,0 0-7,0 0-4,0 0-3,-16 4-1,16-4-3,-19 12 1,19-12-3,-29 14 0,29-14-1,-23 12 0,23-12-1,-15 9 1,15-9-1,0 0 0,0 0 0,-11 20 0,11-20 0,0 0 1,2 22-1,-2-22-1,5 23 2,-5-23-2,7 21 0,-7-21 0,14 21 0,-14-21 0,25 21 0,-25-21 0,28 18 0,-12-9 0,-16-9-3,34 12-2,-34-12-7,28-9-25,-28 9-3,0 0-1,10-17 1</inkml:trace>
          <inkml:trace contextRef="#ctx0" brushRef="#br0" timeOffset="-1357.0776">-218 840 85,'0'0'38,"0"0"1,0 0 2,9 26-24,-9-26-4,-5 19-5,5-19-1,-7 27-4,7-27 1,-4 33-4,4-17 0,2 3 0,-4 2 0,2-3 0,0 1 0,2-3 0,-2-16 0,0 23 0,0-23 0,0 0-4,0 0-4,7-18-11,4 1-21,-4-1-1,-2-1 0,0 3 1</inkml:trace>
          <inkml:trace contextRef="#ctx0" brushRef="#br0" timeOffset="5342.3056">405 502 49,'0'0'33,"0"0"1,0 0 0,0 0-10,-19 7-9,14 9-3,-18-14-4,9 15-1,-9-8-2,9 7 0,-6-7-2,20-9 0,-21 21-1,21-21 0,0 0-1,14 17 0,4-15-1,5 4 0,1-1 0,1 2-1,2 3-1,-8-3-5,13 13-17,-15-3-15,-17-17 2,18 30-2,-18-30 1</inkml:trace>
          <inkml:trace contextRef="#ctx0" brushRef="#br0" timeOffset="4994.2856">224 450 59,'15'15'33,"-15"-15"1,0 0 1,0 0-14,0 0-5,9 18-4,-9-18-3,0 18-1,0-18 0,-5 29-3,5-29-1,-2 36-1,0-21-1,4 1-1,-2-16 0,-2 25 0,2-25-1,0 0 0,7 16 1,-7-16-2,0 0 1,0 0-2,0 0-4,13-16-4,-13 16-12,21-6-17,-21 6-2,9-19 2,-9 19-1</inkml:trace>
          <inkml:trace contextRef="#ctx0" brushRef="#br0" timeOffset="2708.1549">-177 209 48,'0'0'31,"0"0"2,0 0 0,0 0-16,0 0-3,-14-21-4,14 21-1,0 0-2,0 0 0,-23-13-1,23 13-1,-21 2 0,21-2-1,-29 7-1,29-7 0,-33 13-1,17-5 0,16-8-1,-28 11 0,28-11 0,-16 3-1,16-3 1,0 0 0,0 0-1,0 0 1,0 0-1,0 0 1,0 0 0,0 0-1,0 0 1,-16 18-1,16-18 1,0 0-1,3 17 0,-3-17 0,16 20 0,-16-20 0,25 19 0,-25-19 0,23 23 0,-23-23 1,23 21-1,-23-21 1,0 0-1,16 19 1,-16-19-1,0 0 1,0 0 1,0 0-2,0 0 0,0 0 0,-20 14 0,20-14 0,-26 9 0,8-3 0,-3-3 0,-4 2 0,2-1 0,0-2 0,1-1 0,2-2 0,20 1 0,-25-2-6,25 2-4,0 0-26,0 0-5,16 0 0,-16 0 0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4:07.4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3C8909-E8FC-4C4D-9744-04CA50FE655A}" emma:medium="tactile" emma:mode="ink">
          <msink:context xmlns:msink="http://schemas.microsoft.com/ink/2010/main" type="writingRegion" rotatedBoundingBox="4102,10928 9216,11504 9094,12593 3979,12017"/>
        </emma:interpretation>
      </emma:emma>
    </inkml:annotationXML>
    <inkml:traceGroup>
      <inkml:annotationXML>
        <emma:emma xmlns:emma="http://www.w3.org/2003/04/emma" version="1.0">
          <emma:interpretation id="{611AA102-9AC6-42B0-94B9-EC9B8A063F72}" emma:medium="tactile" emma:mode="ink">
            <msink:context xmlns:msink="http://schemas.microsoft.com/ink/2010/main" type="paragraph" rotatedBoundingBox="4102,10928 9216,11504 9094,12593 3979,12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7D3FF7-E8A5-426A-807C-394E778562C7}" emma:medium="tactile" emma:mode="ink">
              <msink:context xmlns:msink="http://schemas.microsoft.com/ink/2010/main" type="line" rotatedBoundingBox="4102,10928 9216,11504 9094,12593 3979,12017"/>
            </emma:interpretation>
          </emma:emma>
        </inkml:annotationXML>
        <inkml:traceGroup>
          <inkml:annotationXML>
            <emma:emma xmlns:emma="http://www.w3.org/2003/04/emma" version="1.0">
              <emma:interpretation id="{FD171344-BF68-4CB8-9F57-CAFAD15E8402}" emma:medium="tactile" emma:mode="ink">
                <msink:context xmlns:msink="http://schemas.microsoft.com/ink/2010/main" type="inkWord" rotatedBoundingBox="4268,11071 5410,11696 5048,12356 3907,1173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Jon</emma:literal>
                </emma:interpretation>
                <emma:interpretation id="interp3" emma:lang="en-US" emma:confidence="0">
                  <emma:literal>Jan</emma:literal>
                </emma:interpretation>
                <emma:interpretation id="interp4" emma:lang="en-US" emma:confidence="0">
                  <emma:literal>Jen</emma:literal>
                </emma:interpretation>
              </emma:one-of>
            </emma:emma>
          </inkml:annotationXML>
          <inkml:trace contextRef="#ctx0" brushRef="#br0">-7314 7044 39,'0'0'29,"0"0"3,0 0 0,16-5-14,-16 5-2,0 0 0,0 0-4,15-7-2,-15 7-2,0 0-1,0 0-1,8 17 0,-8-17-2,0 0 1,3 23-2,1-5 0,-4-1 0,3 8-1,-5 1 2,1 6-4,-5 3 0,-3 2 0,-1 0 0,1-2 0,-5-3 0,2-4 0,-3-7 0,3-5 0,12-16 0,-21 17 0,21-17 0,-23-3-2,23 3-6,-18-20-6,18 20-15,9-23-13,-5 6 2,6-1 0,3-3 2</inkml:trace>
          <inkml:trace contextRef="#ctx0" brushRef="#br0" timeOffset="451.0258">-7069 7142 49,'0'0'27,"0"0"4,0 0-1,0 0-16,0 0 0,0 0-1,0 0-2,0 18-1,0-18-1,-9 21-1,9-21-1,-12 26-1,12-26-2,-11 30 0,11-30-1,-5 34-1,7-15-1,1 4 0,1 0 0,3 0 0,2 1-1,5-3 1,3-1-1,3-6 0,5-7-1,-2-13-2,7 3-2,-9-18-4,12 14-10,-13-11-20,-10-5 0,-3 7 0,-14-3 1</inkml:trace>
          <inkml:trace contextRef="#ctx0" brushRef="#br0" timeOffset="910.052">-7531 7060 49,'0'0'32,"0"0"2,0 0 2,0 0-11,0 0-8,15-4-2,-13-12-3,21 20-1,-7-16-2,16 12-2,-4-7-2,18 8-2,0-8-3,12 4 0,4-4 0,9 0 0,-3-2 0,3-2 0,0 1 0,-15-1 0,-7 6 0,-13 2 0,-1 6 0,-35-3-10,21 0-31,-21 0-1,-5 18 1,5-18-2</inkml:trace>
          <inkml:trace contextRef="#ctx0" brushRef="#br0" timeOffset="5685.3251">-6700 7471 37,'0'-19'32,"0"19"1,0 0-2,0 0-5,0 0-3,0 0-5,0 0-5,0 0-3,0 0-1,4 17-1,-1 1-3,-3-18 0,-3 40-2,-1-17-1,4 3-2,0-1 0,-2 0 0,4-4 0,3-5 0,-5-16 0,0 17 0,0-17 0,0 0 0,14-25 0,-5 8 0,-7-4 0,-2 0 0,4 0 0,3 0 0,-4 3 0,1 2 0,-4 16 0,7-24 0,-7 24 0,17-20 0,-1 10 0,-16 10 0,27-18 0,-8 13 0,-1 1 0,-18 4 0,32 9 0,-17 0 0,-15-9 0,29 32 0,-19-13 0,-3 4 0,0 1 0,2 3 0,-2-3 0,-1 3 0,-3-3 0,1-4 0,-3-1 0,-1-19 0,6 23 0,-6-23 0,0 0 0,0 0-2,0 0-28,0 0-11,19-28-3,-19 28 2,11-32-1</inkml:trace>
        </inkml:traceGroup>
        <inkml:traceGroup>
          <inkml:annotationXML>
            <emma:emma xmlns:emma="http://www.w3.org/2003/04/emma" version="1.0">
              <emma:interpretation id="{B67F940B-DCBE-4EDE-9038-A8AAE1319FD8}" emma:medium="tactile" emma:mode="ink">
                <msink:context xmlns:msink="http://schemas.microsoft.com/ink/2010/main" type="inkWord" rotatedBoundingBox="7472,11542 9190,11736 9118,12376 7400,12183"/>
              </emma:interpretation>
              <emma:one-of disjunction-type="recognition" id="oneOf1">
                <emma:interpretation id="interp5" emma:lang="en-US" emma:confidence="0">
                  <emma:literal>Mio-ice.</emma:literal>
                </emma:interpretation>
                <emma:interpretation id="interp6" emma:lang="en-US" emma:confidence="0">
                  <emma:literal>Mio-ice'</emma:literal>
                </emma:interpretation>
                <emma:interpretation id="interp7" emma:lang="en-US" emma:confidence="0">
                  <emma:literal>Moot-ice.</emma:literal>
                </emma:interpretation>
                <emma:interpretation id="interp8" emma:lang="en-US" emma:confidence="0">
                  <emma:literal>Mio-int</emma:literal>
                </emma:interpretation>
                <emma:interpretation id="interp9" emma:lang="en-US" emma:confidence="0">
                  <emma:literal>Mio-int.</emma:literal>
                </emma:interpretation>
              </emma:one-of>
            </emma:emma>
          </inkml:annotationXML>
          <inkml:trace contextRef="#ctx0" brushRef="#br0" timeOffset="11235.6426">-3240 7698 72,'17'0'36,"-17"0"-1,0 0 3,0 0-26,0 0-3,0 0 1,-31 7 0,22 9-3,-16-9-1,25-7-1,-30 22-1,30-22-2,-16 20 0,16-20-1,0 0-1,0 0 0,23 14 0,-7-9 0,3 2 0,3 2 0,4 3-3,-6-8-6,20 3-28,-6 3-4,-6-6 1,4 3-1</inkml:trace>
          <inkml:trace contextRef="#ctx0" brushRef="#br0" timeOffset="11941.683">-2931 7731 91,'0'0'37,"1"-16"0,-1 16 2,25-5-29,-25 5-2,25-16-1,-25 16 0,25-9-1,-25 9-2,23 0 0,-23 0-1,21 4-1,-21-4-4,23-2-2,-2 2-3,-21 0-5,42-9-11,-24 8-17,-2-5-1,0 5 1,-16 1-1</inkml:trace>
          <inkml:trace contextRef="#ctx0" brushRef="#br0" timeOffset="12295.7032">-2513 7606 111,'0'0'41,"11"20"2,-11-20-2,0 0-29,3 28-5,-3-28-7,13 31 0,-6-15 0,1 4 0,1-3 0,-3 1 0,1-3 0,-7-15 0,12 29-13,-12-29-29,0 0-1,0 0 1,0 17-2</inkml:trace>
          <inkml:trace contextRef="#ctx0" brushRef="#br0" timeOffset="9566.5471">-4137 7460 40,'0'0'1,"0"0"-1,18-14 0,-2 18-18</inkml:trace>
          <inkml:trace contextRef="#ctx0" brushRef="#br0" timeOffset="9740.557">-3994 7452 118,'0'0'38,"0"0"2,0 0-3,0 0-32,0 0-4,16-4-6,0 11-7,-16-7-14,0 0-12,26-2-1,-26 2 1,0 0 0</inkml:trace>
          <inkml:trace contextRef="#ctx0" brushRef="#br0" timeOffset="10303.5893">-3653 7443 106,'0'0'39,"0"0"3,0 0-2,0 0-29,-6 17-2,1 12-1,-9-7-8,3 12 0,-1-4 0,3 1 0,2-3 0,7-3 0,7-4 0,-7-21 0,30 18 0,-9-27 0,15 7-11,-12-21-29,8-8-2,-2-10 0,-3-6 1</inkml:trace>
          <inkml:trace contextRef="#ctx0" brushRef="#br0" timeOffset="10453.5978">-3570 7171 110,'-11'17'37,"-5"-6"0,18 8-5,-2-19-51,0 0-16,12 18-1,-12-18 1,25 14-3</inkml:trace>
          <inkml:trace contextRef="#ctx0" brushRef="#br0" timeOffset="10934.6254">-3355 7633 94,'14'19'40,"-14"-19"0,0 0 1,-10 37-27,10-37-6,-4 23-1,4-23-2,0 31-1,-2-15-2,4 3-2,-2-19 0,0 30 0,0-30 0,2 20 0,-2-20 0,0 0 0,0 0 0,0 0 0,-4 16 0,4-16-4,0 0-4,-16-2-4,16 2-10,0 0-19,0 0 0,0 0 1,11-25 0</inkml:trace>
          <inkml:trace contextRef="#ctx0" brushRef="#br0" timeOffset="8625.4933">-4891 7178 101,'-14'15'34,"14"-15"1,0 0-1,0 0-30,0 0-3,0 0-5,18 11-9,-18-11-21,25 10-1,-25-10 1,17 22-1</inkml:trace>
          <inkml:trace contextRef="#ctx0" brushRef="#br0" timeOffset="9040.517">-4767 7622 90,'-23'37'39,"9"-21"-1,1 1 2,12 10-27,1-27-4,-7 26-3,7-26-2,7 23-1,-7-23-1,21 18 0,-21-18-1,32 10 0,-15-12 0,1-5-1,-18 7 1,28-31-1,-19 6 1,0-7-1,-6-3 1,-4 0 0,-3 4 1,-5 6-2,-1 9 0,10 16 0,-25 2 0,25-2-5,-19 42-5,3-19-24,12 0-8,6-2 2,-2-21-2</inkml:trace>
          <inkml:trace contextRef="#ctx0" brushRef="#br0" timeOffset="9363.5355">-4471 7518 61,'0'0'36,"0"0"-1,16-17 3,-16 17-19,18-9-2,-18 9-4,0 0-5,0 0-7,0 0-13,0 0-23,19 2-4,-19-2 3,16 2-3</inkml:trace>
          <inkml:trace contextRef="#ctx0" brushRef="#br0" timeOffset="7263.4154">-5939 6773 70,'0'0'38,"0"0"-1,3-17 3,-3 17-18,0 0-5,0 0-4,0 0-3,4 19-2,-4-19-8,-2 39 0,0-11 0,6 12 0,-6 6 0,4 8 0,-6 3 0,4 2 0,2 3 0,0-6 0,-2-1 0,0-8 0,-2-8 0,4-8 0,0-6 0,1-7 0,-3-18 0,2 21 0,-2-21 0,0 0 0,0-23 0,2 0 0,-2-9 0,-2-6 0,2-12 0,0-8 0,2-1 0,-1-5 0,5 1 0,-1 5 0,0 4 0,1 6 0,-1 11 0,-2 8 0,3 7 0,-6 22 0,0 0 0,19-3 0,-10 19 0,3 5 0,4 7 0,2 5 0,5 3 0,2-3 0,-1-1 0,-3-8 0,2-5 0,0-8 0,2-7 0,-2-12 0,-5-4 0,-2-11 0,-2-5 0,0-7 0,5-4 0,-1-1 0,-2 3 0,-2 2 0,-4 5 0,1 5 0,-11 25 0,21-12 0,-21 12 0,9 34 0,-11-5 0,2 8 0,2 9 0,2 9 0,3 2 0,5 5 0,-3-1 0,1-1 0,3 0 0,-1-6 0,4-4 0,-2-10 0,-3-8 0,-1-11 0,-10-21 0,20 9 0,-20-9 0,17-39 0,-6 11 0,-13-23 0,16 3-34,-12 1-9,-4 1 0,-3 2 0</inkml:trace>
          <inkml:trace contextRef="#ctx0" brushRef="#br0" timeOffset="8461.4839">-4951 7462 37,'0'0'29,"0"0"0,0 0-2,0 0-1,-21-14-1,21 14-4,-16 7-3,18 9-5,-23-11-2,16 15-4,-15-10-2,15 13-1,-6-4-1,6 6-3,-2-4 0,5 2 0,2 0 0,4-4 0,4 0 0,-8-19 0,22 21 0,-5-22-2,8-1-4,-9-26-7,17-4-25,-8-1-3,-5-11 2,1-5-2</inkml:trace>
        </inkml:traceGroup>
      </inkml:traceGroup>
    </inkml:traceGroup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4:55.0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FC7E21-6C36-4F97-A529-7FBE15B41290}" emma:medium="tactile" emma:mode="ink">
          <msink:context xmlns:msink="http://schemas.microsoft.com/ink/2010/main" type="writingRegion" rotatedBoundingBox="22019,10528 22259,10528 22259,10842 22019,10842"/>
        </emma:interpretation>
      </emma:emma>
    </inkml:annotationXML>
    <inkml:traceGroup>
      <inkml:annotationXML>
        <emma:emma xmlns:emma="http://www.w3.org/2003/04/emma" version="1.0">
          <emma:interpretation id="{AEE09DA8-5A26-49E7-946A-490873098DCE}" emma:medium="tactile" emma:mode="ink">
            <msink:context xmlns:msink="http://schemas.microsoft.com/ink/2010/main" type="paragraph" rotatedBoundingBox="22019,10528 22259,10528 22259,10842 22019,10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C00790-F671-4DF0-A881-C8F48B7ED730}" emma:medium="tactile" emma:mode="ink">
              <msink:context xmlns:msink="http://schemas.microsoft.com/ink/2010/main" type="line" rotatedBoundingBox="22019,10528 22259,10528 22259,10842 22019,10842"/>
            </emma:interpretation>
          </emma:emma>
        </inkml:annotationXML>
        <inkml:traceGroup>
          <inkml:annotationXML>
            <emma:emma xmlns:emma="http://www.w3.org/2003/04/emma" version="1.0">
              <emma:interpretation id="{5E2320A1-826E-430D-A530-A6E78149AD0A}" emma:medium="tactile" emma:mode="ink">
                <msink:context xmlns:msink="http://schemas.microsoft.com/ink/2010/main" type="inkWord" rotatedBoundingBox="22019,10528 22259,10528 22259,10842 22019,10842"/>
              </emma:interpretation>
              <emma:one-of disjunction-type="recognition" id="oneOf0">
                <emma:interpretation id="interp0" emma:lang="en-US" emma:confidence="1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10684 6132 28,'5'-19'32,"-5"19"1,-5-16 0,5 16-12,0 0-4,-37 2-3,37-2-5,-43 21-3,24-9-3,-4-1-1,2-1 0,21-10-2,-18 18 1,18-18 0,9 15 0,-9-15 0,30 25 1,-13-11 0,6 9 0,-5-4 0,0 6 0,-6-4 1,-5 2-1,0-7 1,-5 1-2,-2-17 2,-5 23-2,5-23 2,-16 11-3,16-11 0,-30 0-2,14 8-5,-19-15-19,3 4-13,4 1 2,-2-1-3,5 1 3</inkml:trace>
        </inkml:traceGroup>
      </inkml:traceGroup>
    </inkml:traceGroup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5:21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D883DE-4D2E-4DE7-BCCA-45DAEE8F84B3}" emma:medium="tactile" emma:mode="ink">
          <msink:context xmlns:msink="http://schemas.microsoft.com/ink/2010/main" type="writingRegion" rotatedBoundingBox="5604,12600 6316,12600 6316,13109 5604,13109"/>
        </emma:interpretation>
      </emma:emma>
    </inkml:annotationXML>
    <inkml:traceGroup>
      <inkml:annotationXML>
        <emma:emma xmlns:emma="http://www.w3.org/2003/04/emma" version="1.0">
          <emma:interpretation id="{766B3CD0-A8AF-4EDE-8133-E932DA4C58BC}" emma:medium="tactile" emma:mode="ink">
            <msink:context xmlns:msink="http://schemas.microsoft.com/ink/2010/main" type="paragraph" rotatedBoundingBox="5604,12600 6316,12600 6316,13109 5604,13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155E58-A7E6-4E55-A4A4-462CF6FDB242}" emma:medium="tactile" emma:mode="ink">
              <msink:context xmlns:msink="http://schemas.microsoft.com/ink/2010/main" type="line" rotatedBoundingBox="5604,12600 6316,12600 6316,13109 5604,13109"/>
            </emma:interpretation>
          </emma:emma>
        </inkml:annotationXML>
        <inkml:traceGroup>
          <inkml:annotationXML>
            <emma:emma xmlns:emma="http://www.w3.org/2003/04/emma" version="1.0">
              <emma:interpretation id="{18D599B9-41CC-458D-BF4A-7C2546619975}" emma:medium="tactile" emma:mode="ink">
                <msink:context xmlns:msink="http://schemas.microsoft.com/ink/2010/main" type="inkWord" rotatedBoundingBox="5604,12600 6316,12600 6316,13109 5604,13109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-5909 8290 47,'0'0'33,"0"0"0,-18 3-4,18-3-7,0 0-1,-16-8-6,16 8-4,0 0-2,0 0-2,0 0-2,0 0-1,-5 22-1,1-1 0,-1 1-1,2 6 0,-3 2-1,8 1 0,2 1 0,4-2 1,3-4-1,8-5 0,3-3 1,6-2-2,4-8 0,3 1 0,-3-4 0,5-3 0,-2-5 0,2-3 0,7-2 0,2-5 0,2-3 0,0-1 0,-4-2 0,-2-3 0,-1 3 0,-4-2 0,-14 0 0,-4-2 0,-8 0 0,-8-3 0,1-2 0,-6-2 0,0 0 0,-1 0 0,-6 6 0,-4 4 0,-2 10 0,-7 4 0,3 15-2,-13-7-8,16 24-13,-7-8-18,0-2-1,4-2 2,19-14-1</inkml:trace>
          <inkml:trace contextRef="#ctx0" brushRef="#br0" timeOffset="340.0194">-5627 8169 77,'0'0'36,"0"0"0,14 22-5,-14-22-14,-1 50-4,-10-22-3,15 23-2,-10-6-2,8 10-2,-11-8-1,7 3-2,1-7 2,1-4-3,7 0-1,-2-20-8,13-5-28,-2-7-3,-16-7 2,33-14-2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5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79-1 5,'0'0'12,"0"0"-2,0 0 0,0 0 1,0 0 0,-17 2 0,17-2 0,0 0-1,0 0-3,-16 7-2,16-7 0,0 0-2,0 0 1,-7 18 0,7-18 1,0 17-1,0-17 1,3 23 1,-3-23-1,6 26-1,-6-26-1,5 32 0,-2-16 0,3 3 0,-5 0-1,3 3 0,-2-7 1,-1 8 0,-1-5-1,0 3-1,-1-4 1,1 1-1,-4-2 0,2 1 0,-1 1-1,3-18 1,-5 32 0,5-17 0,-4 1 0,2 2-1,-1-2 1,1-1 0,2 1-1,0 4 1,-2-5-1,0 3 1,1-2-1,-1 0 0,2-16 0,-4 29 1,4-29-1,-3 25 0,3-25 0,-5 21 0,5-21 0,-2 23 0,2-23 1,-2 23-2,2-23 2,-2 24-1,2-24 0,2 23 0,-2-23 1,2 27-1,-2-27 0,2 24 1,-2-24-1,-2 23 0,2-23 1,-4 23-1,4-23 0,-1 23 0,1-23 0,-2 26 0,2-26 1,0 21-2,0-21 2,-2 21-2,2-21 2,-5 18-2,5-18 2,-4 16-1,4-16-1,-2 17 1,2-17 0,0 0 1,-3 21-2,3-21 2,0 0-1,-2 18 0,2-18 0,0 0 1,0 0-1,0 0 0,0 0 0,0 0 1,0 0-1,0 0 0,0 0 0,0 0-1,0 0 2,0 0-1,0 0 0,0 0 0,0 0 1,-5 17-1,5-17 0,0 0 1,0 0-1,0 0-2,0 0-15,17 15-16,-17-15 0,0 0-1,-1-30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5:28.5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6E0CA-C447-47BD-B605-B5AF3304EF0B}" emma:medium="tactile" emma:mode="ink">
          <msink:context xmlns:msink="http://schemas.microsoft.com/ink/2010/main" type="inkDrawing" rotatedBoundingBox="8241,13834 18629,13665 18632,13853 8244,14023" semanticType="underline" shapeName="Other"/>
        </emma:interpretation>
      </emma:emma>
    </inkml:annotationXML>
    <inkml:trace contextRef="#ctx0" brushRef="#br0">0 240 65,'0'0'34,"0"0"1,0 0 2,21-2-20,-21 2-3,21-14-5,-3 2-2,16 7-1,-4-8-1,5 10-2,-3-6 0,7 7 0,-9 2-1,1 4 0,-6-1 0,1 4 0,1-3-1,5-3 1,3 1-1,11-4 0,2-1 0,10-1 0,0-1 1,7 3-2,1-1 0,6 3 0,0 2 0,-1 1 0,1 1 0,-1-1 0,0-1 0,-2-2 0,-4 0 0,-7 0 0,2-2 0,-7 0 0,-5 1 0,-2 1 0,-4 1 0,2 1 0,-2 0 0,1-2 0,3-2 0,5-3 0,9-2 0,9-4 0,7 1 0,10-2 0,8-1 0,1 3 0,4-1 0,-4 4 0,1 4 0,-5-3 0,-4 3 0,-2-2 0,-1-2 0,3-2 0,5 0 0,8 0 0,-1-1 0,3 4 0,4-1 0,-2 4 0,4 1 0,2 0 0,-5 1 0,5-1 0,3-4 0,5-2 0,4-1 0,-2-2 0,-2 3 0,1 1 0,-5 3 0,-6 4 0,-4 2 0,-2 5 0,-8 2 0,7-1 0,5-1 0,1-3 0,8-4 0,3-4 0,1 1 0,-5-1 0,3-3 0,-8 6 0,-5-3 0,-3 6 0,0 1 0,-4 3 0,-6-3 0,3 1 0,1-1 0,2-1 0,-3-2 0,-6-2 0,-7 4 0,-6 0 0,-5 1 0,-8 1 0,-6 3 0,-3 0 0,-3 2 0,-3-2 0,-4 0 0,5-4 0,1-3 0,2-2 0,0-1 0,-5-1 0,-2 1 0,0 1 0,1 2 0,-7 2 0,1 3 0,-3 2 0,-3 2 0,9 0 0,3-2 0,-1-2 0,3-3 0,3-2 0,-3 0 0,1-2 0,-7 0 0,-6 1 0,-1-3 0,-3 2 0,3 2 0,-2-2 0,-1 1 0,7-1 0,7-2 0,5 1 0,3-1 0,3-1 0,-5 0 0,-1 1 0,-1-1 0,-8 2 0,-4 1 0,-3-2 0,-1 3 0,2 1 0,4-2 0,5 2 0,4-2 0,7 0 0,5 2 0,-4 0 0,-1 0 0,-6 2 0,-5-2 0,-3 2 0,-4 0 0,-3-1 0,-6 1 0,0-4 0,2 1 0,2-1 0,3-2 0,-1 1 0,-8-1 0,3 1 0,-8 1 0,0-2 0,-5 3 0,-16 1 0,0 0 0,0 0 0,17-9 0,-17 9 0,0 0-14,-26-4-28,26 4-1,-25-10 1,25 10 0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5:35.2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D647DD-7915-41E8-B998-82BB865E438C}" emma:medium="tactile" emma:mode="ink">
          <msink:context xmlns:msink="http://schemas.microsoft.com/ink/2010/main" type="writingRegion" rotatedBoundingBox="20435,12605 21415,12605 21415,13376 20435,13376"/>
        </emma:interpretation>
      </emma:emma>
    </inkml:annotationXML>
    <inkml:traceGroup>
      <inkml:annotationXML>
        <emma:emma xmlns:emma="http://www.w3.org/2003/04/emma" version="1.0">
          <emma:interpretation id="{8EE0B8F1-D4AD-460E-B4D3-E1987C9015FA}" emma:medium="tactile" emma:mode="ink">
            <msink:context xmlns:msink="http://schemas.microsoft.com/ink/2010/main" type="paragraph" rotatedBoundingBox="20435,12605 21415,12605 21415,13376 20435,13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C2094-91F3-4FCA-9389-8ED96B373DDE}" emma:medium="tactile" emma:mode="ink">
              <msink:context xmlns:msink="http://schemas.microsoft.com/ink/2010/main" type="line" rotatedBoundingBox="20435,12605 21415,12605 21415,13376 20435,13376"/>
            </emma:interpretation>
          </emma:emma>
        </inkml:annotationXML>
        <inkml:traceGroup>
          <inkml:annotationXML>
            <emma:emma xmlns:emma="http://www.w3.org/2003/04/emma" version="1.0">
              <emma:interpretation id="{B50FF016-28A2-4A24-8605-B7E15C02E55A}" emma:medium="tactile" emma:mode="ink">
                <msink:context xmlns:msink="http://schemas.microsoft.com/ink/2010/main" type="inkWord" rotatedBoundingBox="20573,12515 21553,12723 21403,13432 20422,13224"/>
              </emma:interpretation>
              <emma:one-of disjunction-type="recognition" id="oneOf0">
                <emma:interpretation id="interp0" emma:lang="en-US" emma:confidence="0">
                  <emma:literal>six</emma:literal>
                </emma:interpretation>
                <emma:interpretation id="interp1" emma:lang="en-US" emma:confidence="0">
                  <emma:literal>sin</emma:literal>
                </emma:interpretation>
                <emma:interpretation id="interp2" emma:lang="en-US" emma:confidence="0">
                  <emma:literal>sic</emma:literal>
                </emma:interpretation>
                <emma:interpretation id="interp3" emma:lang="en-US" emma:confidence="0">
                  <emma:literal>Sik</emma:literal>
                </emma:interpretation>
                <emma:interpretation id="interp4" emma:lang="en-US" emma:confidence="0">
                  <emma:literal>Sci,</emma:literal>
                </emma:interpretation>
              </emma:one-of>
            </emma:emma>
          </inkml:annotationXML>
          <inkml:trace contextRef="#ctx0" brushRef="#br0">10242 9102 73,'0'0'36,"0"0"1,5-16 3,-5 16-23,0 0-5,0 0-2,-16 23-3,16-23-2,-18 32 0,6-13-1,5 4-2,0-2-2,2 0 1,3 0-1,7-3 0,0-2-1,-5-16 0,18 19-1,-18-19-2,23 12-3,-23-12-4,25-3-19,-25 3-10,16-23 0,-6 5 0,-4-8 1</inkml:trace>
          <inkml:trace contextRef="#ctx0" brushRef="#br0" timeOffset="249.0143">10323 8737 66,'0'0'39,"-7"-16"0,7 16 0,0 0-19,-16 5-9,16-5-3,0 0-5,0 0-4,16 23-5,-16-23-16,0 0-17,19 5 0,-19-5 0,18 14 0</inkml:trace>
          <inkml:trace contextRef="#ctx0" brushRef="#br0" timeOffset="770.0441">10517 9222 62,'0'0'40,"0"0"-2,0 19 2,5-3-18,-5-16-6,0 0-6,-16 17-4,16-17-3,-1 23-1,2-7-1,-2 2 0,2 3-1,-1 2 0,2-1 0,-2-2 0,2-4 0,-2 1-3,0-17-3,7 19-5,-7-19-27,0 0-2,0 0 1,-4-28-2</inkml:trace>
          <inkml:trace contextRef="#ctx0" brushRef="#br0" timeOffset="1069.0611">10690 9338 66,'0'0'36,"0"0"2,-30 17 0,11-22-23,19 5-1,-29 10-4,29-10-3,-23 16-3,23-16-1,-3 16-2,3-16 0,16 19 0,-16-19-2,24 27-1,-24-27-5,39 26-20,-18-14-12,-21-12 1,32 15-2,-16-14 2</inkml:trace>
          <inkml:trace contextRef="#ctx0" brushRef="#br0" timeOffset="-406.0231">9954 9060 59,'0'0'35,"-16"-4"3,16 4 0,0 0-21,-34 0-3,34 0-2,-31 4-5,31-4-1,-32 7-1,32-7-2,-25 9-1,25-9 0,-19 5 0,19-5-1,0 0 1,0 0-2,0 0 1,0 23 0,0-23 0,14 26-1,-2-6 1,4 1 0,-3 3-2,6 1 1,-5-2 0,0 1 0,-1-3 0,-3-3 0,-10-18 0,5 25 1,-5-25-1,-15 15 0,-1-13 1,-2 0-1,-3-4 0,0 2 0,-2 0 0,-2-3-3,9 4-2,-2-8-3,18 7-10,16 7-22,-16-7-1,32-10 2,-7-2-2</inkml:trace>
        </inkml:traceGroup>
      </inkml:traceGroup>
    </inkml:traceGroup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4:42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52:15.654"/>
    </inkml:context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2BA11FF-2FE4-48BE-856A-C3DF1762CC25}" emma:medium="tactile" emma:mode="ink">
          <msink:context xmlns:msink="http://schemas.microsoft.com/ink/2010/main" type="writingRegion" rotatedBoundingBox="13236,10471 16472,10561 16444,11575 13208,11485"/>
        </emma:interpretation>
      </emma:emma>
    </inkml:annotationXML>
    <inkml:traceGroup>
      <inkml:annotationXML>
        <emma:emma xmlns:emma="http://www.w3.org/2003/04/emma" version="1.0">
          <emma:interpretation id="{B7B53808-F995-460E-AB66-2E6AE81C2533}" emma:medium="tactile" emma:mode="ink">
            <msink:context xmlns:msink="http://schemas.microsoft.com/ink/2010/main" type="paragraph" rotatedBoundingBox="13236,10471 16472,10561 16444,11575 13208,11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77527-3643-4768-82A9-6C1B9D989E5F}" emma:medium="tactile" emma:mode="ink">
              <msink:context xmlns:msink="http://schemas.microsoft.com/ink/2010/main" type="line" rotatedBoundingBox="13236,10471 16472,10561 16444,11575 13208,11485"/>
            </emma:interpretation>
          </emma:emma>
        </inkml:annotationXML>
        <inkml:traceGroup>
          <inkml:annotationXML>
            <emma:emma xmlns:emma="http://www.w3.org/2003/04/emma" version="1.0">
              <emma:interpretation id="{7D6FE9DF-6C31-4CD2-BBDA-B38F141835FD}" emma:medium="tactile" emma:mode="ink">
                <msink:context xmlns:msink="http://schemas.microsoft.com/ink/2010/main" type="inkWord" rotatedBoundingBox="13233,10598 13661,10610 13652,10955 13223,10943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as</emma:literal>
                </emma:interpretation>
                <emma:interpretation id="interp2" emma:lang="en-US" emma:confidence="0">
                  <emma:literal>S.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us</emma:literal>
                </emma:interpretation>
              </emma:one-of>
            </emma:emma>
          </inkml:annotationXML>
          <inkml:trace contextRef="#ctx0" brushRef="#br0">2080 6243 33,'-7'-16'31,"7"16"1,0 0 1,18-26-13,-18 26-2,0 0-2,0 0-7,-4-22-2,4 22-1,-19 6-1,19-6-2,-34 14 0,18-5-2,-1-1-1,17-8 1,-18 18-1,18-18 0,-4 16-1,4-16 1,11 16 0,-11-16 0,21 21 0,-21-21 0,23 28-1,-10-12 2,-6 1 1,1 1-2,-4-2 3,-2 1-2,-2-17 2,-14 28-2,1-12 2,13-16-2,-28 26 0,28-26-1,-28 14-2,10-21-5,18 7-18,-21 4-13,-4-16-1,2 6 1,-9-2 0</inkml:trace>
          <inkml:trace contextRef="#ctx1" brushRef="#br1">1654 6498</inkml:trace>
        </inkml:traceGroup>
        <inkml:traceGroup>
          <inkml:annotationXML>
            <emma:emma xmlns:emma="http://www.w3.org/2003/04/emma" version="1.0">
              <emma:interpretation id="{9312C27E-D528-4AE7-9CB8-6798E022E29B}" emma:medium="tactile" emma:mode="ink">
                <msink:context xmlns:msink="http://schemas.microsoft.com/ink/2010/main" type="inkWord" rotatedBoundingBox="15284,10528 16472,10561 16444,11575 15256,11542"/>
              </emma:interpretation>
              <emma:one-of disjunction-type="recognition" id="oneOf1">
                <emma:interpretation id="interp5" emma:lang="en-US" emma:confidence="0">
                  <emma:literal>M.</emma:literal>
                </emma:interpretation>
                <emma:interpretation id="interp6" emma:lang="en-US" emma:confidence="0">
                  <emma:literal>M"</emma:literal>
                </emma:interpretation>
                <emma:interpretation id="interp7" emma:lang="en-US" emma:confidence="0">
                  <emma:literal>M'</emma:literal>
                </emma:interpretation>
                <emma:interpretation id="interp8" emma:lang="en-US" emma:confidence="0">
                  <emma:literal>M!</emma:literal>
                </emma:interpretation>
                <emma:interpretation id="interp9" emma:lang="en-US" emma:confidence="0">
                  <emma:literal>M,</emma:literal>
                </emma:interpretation>
              </emma:one-of>
            </emma:emma>
          </inkml:annotationXML>
          <inkml:trace contextRef="#ctx0" brushRef="#br0" timeOffset="-9233.5282">3775 6436 71,'8'-18'37,"-11"-1"1,8 3 0,-5 16-21,0 0-4,0 0-3,-3 18-3,3 17-2,-13 2 0,6 17-2,-10 4 0,4 16-1,-1-4-2,4 4 2,-1-5-1,7-4 0,1-11-1,5-8 2,-1-11-2,3-16 0,-4-19 0,19-5 0,-10-19 0,2-13 0,-2-14 0,1-13 0,3-6 0,-3-5 0,-3 1 0,-3 7 0,-1 4 0,-1 8 0,3 11 0,-5 14 0,0 9 0,0 21 0,0 0 0,0 0 0,13 20 0,-8 10 0,4 5 0,3 5 0,4 4 0,5 2 0,4-4 0,-2-7 0,7-10 0,2-9 0,-2-13 0,1-8 0,-1-15 0,0-8 0,2-16 0,4-7 0,-6 0 0,1 2 0,-6 5 0,-4 7 0,-5 11 0,-5 9 0,-11 17 0,7 17 0,-9 8 0,-2 10 0,-1 5 0,2 13 0,1 5 0,0 5 0,0 4 0,-1 0 0,-1 0 0,4-4 0,4-7 0,-1-9 0,4-8 0,2-11 0,-2-7 0,-7-21 0,23 9 0,-23-9-2,29-17-10,-29 17-29,7-37-2,-6 12 1,-1-5-1</inkml:trace>
          <inkml:trace contextRef="#ctx0" brushRef="#br0" timeOffset="-8654.4949">4693 6158 69,'0'0'36,"0"0"0,0 0 1,0 0-21,-16 11-5,16 10-3,-11-5-2,9 8-2,-7-1-1,9 5 1,-3-5-2,10 0-1,4-5 0,8-6 0,4-7 0,3-5 0,1-5-1,3-6 1,0-4-1,-4-7 2,-1-2-2,-9-6 0,-9 2 1,-5 0-1,-6 1 0,-10 8 0,-3 5 0,-3 4-1,-3 11-1,-2-1-3,11 18-5,-16-11-19,13 5-10,17-12-1,-2 25 1,4-9-1</inkml:trace>
        </inkml:traceGroup>
      </inkml:traceGroup>
    </inkml:traceGroup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42:3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32B804-7F74-43B3-B990-87C1FB60B30C}" emma:medium="tactile" emma:mode="ink">
          <msink:context xmlns:msink="http://schemas.microsoft.com/ink/2010/main" type="writingRegion" rotatedBoundingBox="10506,18010 10909,18010 10909,18025 10506,18025"/>
        </emma:interpretation>
      </emma:emma>
    </inkml:annotationXML>
    <inkml:traceGroup>
      <inkml:annotationXML>
        <emma:emma xmlns:emma="http://www.w3.org/2003/04/emma" version="1.0">
          <emma:interpretation id="{0DB5EB05-6D41-4FC4-8A42-86713836D582}" emma:medium="tactile" emma:mode="ink">
            <msink:context xmlns:msink="http://schemas.microsoft.com/ink/2010/main" type="paragraph" rotatedBoundingBox="10506,18010 10909,18010 10909,18025 10506,18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BFD19-B037-49AF-AF5E-764A0D4D8A5A}" emma:medium="tactile" emma:mode="ink">
              <msink:context xmlns:msink="http://schemas.microsoft.com/ink/2010/main" type="line" rotatedBoundingBox="10506,18010 10909,18010 10909,18025 10506,18025"/>
            </emma:interpretation>
          </emma:emma>
        </inkml:annotationXML>
        <inkml:traceGroup>
          <inkml:annotationXML>
            <emma:emma xmlns:emma="http://www.w3.org/2003/04/emma" version="1.0">
              <emma:interpretation id="{DAF4EC64-8F7B-4A13-9FBB-D841DD98FF24}" emma:medium="tactile" emma:mode="ink">
                <msink:context xmlns:msink="http://schemas.microsoft.com/ink/2010/main" type="inkWord" rotatedBoundingBox="10506,18010 10521,18010 10521,18025 10506,18025"/>
              </emma:interpretation>
            </emma:emma>
          </inkml:annotationXML>
          <inkml:trace contextRef="#ctx0" brushRef="#br0">-1064 13579</inkml:trace>
        </inkml:traceGroup>
        <inkml:traceGroup>
          <inkml:annotationXML>
            <emma:emma xmlns:emma="http://www.w3.org/2003/04/emma" version="1.0">
              <emma:interpretation id="{456FFC58-FDE5-4B62-96A4-3D3DA610E04E}" emma:medium="tactile" emma:mode="ink">
                <msink:context xmlns:msink="http://schemas.microsoft.com/ink/2010/main" type="inkWord" rotatedBoundingBox="10894,18010 10909,18010 10909,18025 10894,18025"/>
              </emma:interpretation>
            </emma:emma>
          </inkml:annotationXML>
          <inkml:trace contextRef="#ctx0" brushRef="#br0" timeOffset="592342.88">-676 13579</inkml:trace>
        </inkml:traceGroup>
      </inkml:traceGroup>
    </inkml:traceGroup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5:23.8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C3AFC8-054C-4A9E-B44C-D33BCEC8A073}" emma:medium="tactile" emma:mode="ink">
          <msink:context xmlns:msink="http://schemas.microsoft.com/ink/2010/main" type="writingRegion" rotatedBoundingBox="5788,13571 8291,13571 8291,14353 5788,14353"/>
        </emma:interpretation>
      </emma:emma>
    </inkml:annotationXML>
    <inkml:traceGroup>
      <inkml:annotationXML>
        <emma:emma xmlns:emma="http://www.w3.org/2003/04/emma" version="1.0">
          <emma:interpretation id="{3C4E2CC6-5421-4215-A304-5691E2EECE4B}" emma:medium="tactile" emma:mode="ink">
            <msink:context xmlns:msink="http://schemas.microsoft.com/ink/2010/main" type="paragraph" rotatedBoundingBox="5788,13571 8291,13571 8291,14353 5788,14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196369-F1CA-4C83-A0B5-98E46C3B4C7A}" emma:medium="tactile" emma:mode="ink">
              <msink:context xmlns:msink="http://schemas.microsoft.com/ink/2010/main" type="line" rotatedBoundingBox="5788,13571 8291,13571 8291,14353 5788,14353"/>
            </emma:interpretation>
          </emma:emma>
        </inkml:annotationXML>
        <inkml:traceGroup>
          <inkml:annotationXML>
            <emma:emma xmlns:emma="http://www.w3.org/2003/04/emma" version="1.0">
              <emma:interpretation id="{4FB4A5F0-07DD-49EA-B886-FB22F74A8471}" emma:medium="tactile" emma:mode="ink">
                <msink:context xmlns:msink="http://schemas.microsoft.com/ink/2010/main" type="inkWord" rotatedBoundingBox="5800,13493 8307,13572 8281,14399 5774,14320"/>
              </emma:interpretation>
              <emma:one-of disjunction-type="recognition" id="oneOf0">
                <emma:interpretation id="interp0" emma:lang="en-US" emma:confidence="0">
                  <emma:literal>Lia-it</emma:literal>
                </emma:interpretation>
                <emma:interpretation id="interp1" emma:lang="en-US" emma:confidence="0">
                  <emma:literal>SK-it</emma:literal>
                </emma:interpretation>
                <emma:interpretation id="interp2" emma:lang="en-US" emma:confidence="0">
                  <emma:literal>Irk-it</emma:literal>
                </emma:interpretation>
                <emma:interpretation id="interp3" emma:lang="en-US" emma:confidence="0">
                  <emma:literal>Lia-it'</emma:literal>
                </emma:interpretation>
                <emma:interpretation id="interp4" emma:lang="en-US" emma:confidence="0">
                  <emma:literal>OK-it</emma:literal>
                </emma:interpretation>
              </emma:one-of>
            </emma:emma>
          </inkml:annotationXML>
          <inkml:trace contextRef="#ctx0" brushRef="#br0">-5304 9214 60,'20'-7'35,"-20"7"0,0 0 1,0 0-17,0 0-3,0 0-5,0 0-3,-4 26-2,4-26-1,-18 32 0,1-11 0,3 7-2,-7 0 1,1 4-1,-5-7-1,4 3 0,-7-4-2,2-1 0,3-2 0,0-1 0,0-3 0,1-1 0,0-2 0,-1 0 0,5-5 0,18-9 0,-30 10 0,30-10 0,-25-1 0,25 1 0,-19-16 0,19 16 0,-20-21 0,20 21 0,-17-25 0,17 25 0,-20-21 0,20 21 0,0 0 0,-17-21 0,17 21 0,0 0 0,-2-21 0,2 21 0,5-25 0,4 9 0,3 1 0,1-3 0,-1 2 0,-12 16 0,18-26 0,-18 26 0,26-11 0,-26 11 0,21-1 0,-21 1 0,25 1 0,-9 1 0,3 2 0,-19-4 0,30 10 0,-30-10 0,23 20 0,-23-20 0,22 31 0,-8-12 0,0 1 0,7-1 0,-3-1 0,6-1 0,-1-1 0,2-2 0,0-2 0,-2 3 0,-4-5 0,-3 2 0,0 1 0,-16-13 0,21 19 0,-21-19 0,16 16-4,-16-16-11,0 0-25,0 0-3,18-4 2,-18 4-1</inkml:trace>
          <inkml:trace contextRef="#ctx0" brushRef="#br0" timeOffset="452.0258">-5055 9652 61,'14'-20'36,"-14"20"0,0 0 2,13-24-19,-13 24-4,0 0-3,5 26-3,-5-26-3,-2 30-2,0-14 1,2 8-2,0-4 1,4 4-2,-4-3 1,3 4-1,1-7-2,0 1 0,-3-3 0,-1-16 0,6 24 0,-6-24 0,0 0 0,0 0 0,5 18-5,-5-18-1,0 0-4,0 0-6,0 0-22,0 0-2,0 0 1,0 0 1</inkml:trace>
          <inkml:trace contextRef="#ctx0" brushRef="#br0" timeOffset="811.0463">-4755 9645 67,'0'0'37,"20"-11"-1,-20 11 2,0 0-21,0 0-2,-36 16-3,15 5-5,-9-7 0,2 5-4,-6-3 1,3 2-3,4-6 2,6 0-3,3-3 0,18-9 1,-10 16-1,10-16 0,0 0 0,31 23 0,-11-11 0,1 0 0,2 2 0,2-1 0,-2 1-1,-4-2-2,2 6-2,-21-18-5,27 15-21,-27-15-8,21 2 0,-21-2-1</inkml:trace>
          <inkml:trace contextRef="#ctx0" brushRef="#br0" timeOffset="1076.0615">-4532 9766 98,'0'0'35,"12"17"0,-12-17 1,0 0-30,28-1-2,-12-3-3,4 2-2,1 2-2,-4-5-4,8 10-17,-25-5-11,20 2-1,-20-2 1,0 0 0</inkml:trace>
          <inkml:trace contextRef="#ctx0" brushRef="#br0" timeOffset="1367.0781">-4100 9657 53,'0'0'38,"0"0"-1,14 16 0,-14-16-9,9 28-8,-9-28-6,-2 35-7,-1-17-2,8 4-2,-1-6-2,1 2 1,2-2-2,-7-16 0,11 22-2,-11-22-2,8 16-3,-8-16-7,0 0-20,0 0-5,4 18 0,-4-18 1</inkml:trace>
          <inkml:trace contextRef="#ctx0" brushRef="#br0" timeOffset="3240.1853">-3295 9163 62,'0'0'35,"-5"-17"0,5 17-4,0 0-10,-23-6-3,23 6-4,0 0-4,-5 28-2,5-28-1,-2 39-2,-5-14 0,3 13-1,-5 3-4,8 4 0,-6 1 0,3 9 0,0-6 0,3-2 0,-1-3 0,5-3 0,3-6 0,-1-7 0,2-4 0,-7-24 0,16 29-8,-16-29-33,25-25-2,-11-3 1,0-7-1</inkml:trace>
        </inkml:traceGroup>
      </inkml:traceGroup>
    </inkml:traceGroup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50:04.59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6ED554-86C9-4785-A96A-A72E6E8D0FF2}" emma:medium="tactile" emma:mode="ink">
          <msink:context xmlns:msink="http://schemas.microsoft.com/ink/2010/main" type="writingRegion" rotatedBoundingBox="9782,14197 9797,14197 9797,14212 9782,14212"/>
        </emma:interpretation>
      </emma:emma>
    </inkml:annotationXML>
    <inkml:traceGroup>
      <inkml:annotationXML>
        <emma:emma xmlns:emma="http://www.w3.org/2003/04/emma" version="1.0">
          <emma:interpretation id="{A595E7B2-802A-4EC6-AAA4-DEA243B6E90B}" emma:medium="tactile" emma:mode="ink">
            <msink:context xmlns:msink="http://schemas.microsoft.com/ink/2010/main" type="paragraph" rotatedBoundingBox="9782,14197 9797,14197 9797,14212 9782,14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46A92-C40B-48C5-9472-16C0DBA50F4A}" emma:medium="tactile" emma:mode="ink">
              <msink:context xmlns:msink="http://schemas.microsoft.com/ink/2010/main" type="line" rotatedBoundingBox="9782,14197 9797,14197 9797,14212 9782,14212"/>
            </emma:interpretation>
          </emma:emma>
        </inkml:annotationXML>
        <inkml:traceGroup>
          <inkml:annotationXML>
            <emma:emma xmlns:emma="http://www.w3.org/2003/04/emma" version="1.0">
              <emma:interpretation id="{F857CA33-5F7F-47DA-8FE0-13EFD378F7AA}" emma:medium="tactile" emma:mode="ink">
                <msink:context xmlns:msink="http://schemas.microsoft.com/ink/2010/main" type="inkWord" rotatedBoundingBox="9782,14197 9797,14197 9797,14212 9782,1421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-1788 9766,'0'0</inkml:trace>
        </inkml:traceGroup>
      </inkml:traceGroup>
    </inkml:traceGroup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3:19.6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5738D3-1447-4028-9A2A-BB7B73BB112D}" emma:medium="tactile" emma:mode="ink">
          <msink:context xmlns:msink="http://schemas.microsoft.com/ink/2010/main" type="writingRegion" rotatedBoundingBox="3184,15516 13862,15213 13903,16676 3225,16978"/>
        </emma:interpretation>
      </emma:emma>
    </inkml:annotationXML>
    <inkml:traceGroup>
      <inkml:annotationXML>
        <emma:emma xmlns:emma="http://www.w3.org/2003/04/emma" version="1.0">
          <emma:interpretation id="{EB7C36BF-CC78-416C-A379-1CF39ED7139D}" emma:medium="tactile" emma:mode="ink">
            <msink:context xmlns:msink="http://schemas.microsoft.com/ink/2010/main" type="paragraph" rotatedBoundingBox="3184,15516 13862,15213 13903,16676 3225,16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D8857D-82DC-44D1-ADC6-DFA1354F2891}" emma:medium="tactile" emma:mode="ink">
              <msink:context xmlns:msink="http://schemas.microsoft.com/ink/2010/main" type="line" rotatedBoundingBox="3184,15516 13862,15213 13903,16676 3225,16978"/>
            </emma:interpretation>
          </emma:emma>
        </inkml:annotationXML>
        <inkml:traceGroup>
          <inkml:annotationXML>
            <emma:emma xmlns:emma="http://www.w3.org/2003/04/emma" version="1.0">
              <emma:interpretation id="{B1BD7BC0-910D-4ED5-9435-119CF13B291B}" emma:medium="tactile" emma:mode="ink">
                <msink:context xmlns:msink="http://schemas.microsoft.com/ink/2010/main" type="inkWord" rotatedBoundingBox="3184,15516 5737,15443 5777,16854 3224,16927"/>
              </emma:interpretation>
              <emma:one-of disjunction-type="recognition" id="oneOf0">
                <emma:interpretation id="interp0" emma:lang="en-US" emma:confidence="1">
                  <emma:literal>period</emma:literal>
                </emma:interpretation>
                <emma:interpretation id="interp1" emma:lang="en-US" emma:confidence="0">
                  <emma:literal>perid</emma:literal>
                </emma:interpretation>
                <emma:interpretation id="interp2" emma:lang="en-US" emma:confidence="0">
                  <emma:literal>pe^iod</emma:literal>
                </emma:interpretation>
                <emma:interpretation id="interp3" emma:lang="en-US" emma:confidence="0">
                  <emma:literal>peed</emma:literal>
                </emma:interpretation>
                <emma:interpretation id="interp4" emma:lang="en-US" emma:confidence="0">
                  <emma:literal>pend</emma:literal>
                </emma:interpretation>
              </emma:one-of>
            </emma:emma>
          </inkml:annotationXML>
          <inkml:trace contextRef="#ctx0" brushRef="#br0">-8370 11644 101,'14'-24'37,"13"4"0,4 6 0,8-2-29,21 18-3,-3 0 0,8 16-2,-7 4 0,-6 17 0,-19 5-1,-13 9 1,-22 1-1,-16 4 1,-12-2-1,-7 1-1,-7-12 2,0-11-6,8-6-3,-2-30-14,16-1-18,22 3-3,-14-34 2,16 10-1</inkml:trace>
          <inkml:trace contextRef="#ctx0" brushRef="#br0" timeOffset="-270.0154">-8216 11665 108,'0'0'39,"0"0"1,-16 27-1,16 10-31,-13 0-1,13 21-1,-5 1 0,7 13-4,-2 2-2,5 5 0,2-5 0,-3 2 0,-4-11 0,-2-9 0,-1-9 0,1-12 0,4-3 0,-2-32-7,0 0-32,1-19-2,-1-16 0,-3-20 1</inkml:trace>
          <inkml:trace contextRef="#ctx0" brushRef="#br0" timeOffset="309.0177">-7779 11910 95,'41'-6'35,"3"1"-1,-7-4 2,-3-8-28,10 1-2,-12-9-2,3 1-1,-17-10-1,-6 3 0,-10-1 0,-13 6 0,-14 6 1,-5 17 1,-12 3-1,2 17 0,-5 5 0,14 14 0,2 5-1,17 3 0,14 0-2,12-4 0,12-3-1,10-7-3,13 7-5,-14-20-27,11-6-4,-7-9 1,-4-8-1</inkml:trace>
          <inkml:trace contextRef="#ctx0" brushRef="#br0" timeOffset="512.0293">-7275 11852 105,'0'0'39,"15"-4"1,-15 4-2,16-24-22,-3-1-10,13 4-2,-1-6-2,5 3-2,2 1-1,-2 4-1,3 15-3,-15-3-7,12 18-25,-14 6-2,0 6 1,-2 3-1</inkml:trace>
          <inkml:trace contextRef="#ctx0" brushRef="#br0" timeOffset="649.037">-6868 11934 109,'0'0'38,"7"23"0,-7-23 0,0 0-30,0 0-6,0 0-7,-24-9-22,24 9-10,-11-33-1,2 3 1,2-7-2</inkml:trace>
          <inkml:trace contextRef="#ctx0" brushRef="#br0" timeOffset="789.045">-6839 11467 107,'0'0'37,"0"0"0,14 16-2,-25 3-30,20 6-5,5 10-7,-5-7-24,9 3-6,6 3 1,-3-4 0</inkml:trace>
          <inkml:trace contextRef="#ctx0" brushRef="#br0" timeOffset="1039.0593">-6548 11831 81,'19'10'37,"-3"-1"2,-16-9 0,25 17-16,-25-17-9,30-8-5,-30 8-3,32-25-2,-18 7-1,-4 1-3,-4-2 0,-10-3 0,-10 5 0,-11 3 0,-8 5 0,-4 6 0,0 4 0,1 8 0,8 3 0,3 2 0,22 8-8,3-22-8,17 17-23,10-10-2,5-2 1,1 1 0</inkml:trace>
          <inkml:trace contextRef="#ctx0" brushRef="#br0" timeOffset="1490.0852">-6107 11748 68,'18'-23'36,"-4"4"0,-7 1 3,-21-3-20,14 21-3,-28-2-4,12 18-4,-16 0-1,7 12-3,-1 0-2,5 4 0,5-1-1,9-2 1,8-5-2,12-4 1,3-12-1,10-6 2,4-11-2,7-10 0,0-13 0,4-8 0,-4-15 0,-2-11 0,-1-17 0,-4-12 0,-2-1 0,-9 2 0,-3 7 0,-3 13 0,-6 9 0,-6 19 0,-2 21 0,1 25 0,-16 23 0,9 16 0,-4 12 0,1 16 0,-1 12 0,4 9 0,5 7 0,4-1 0,1-2 0,-1-8 0,5-7 0,-3-22 0,8-4-33,-5-21-9,2-14-1,-9-16 0</inkml:trace>
        </inkml:traceGroup>
        <inkml:traceGroup>
          <inkml:annotationXML>
            <emma:emma xmlns:emma="http://www.w3.org/2003/04/emma" version="1.0">
              <emma:interpretation id="{388A5732-EA6B-429E-9F58-247811412117}" emma:medium="tactile" emma:mode="ink">
                <msink:context xmlns:msink="http://schemas.microsoft.com/ink/2010/main" type="inkWord" rotatedBoundingBox="7139,15981 7602,15968 7608,16181 7145,1619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2151.123">-4430 11570 107,'0'0'39,"0"0"1,0 0-1,0 0-28,0 0-4,19-10-1,-3 6-2,13 1-2,1 1-2,8 0 0,1-1 0,5 3 0,1 0 0,-8 0 0,1 9-5,-16-16-7,9 7-27,-31 0-2,22 8 1,-22-8-1</inkml:trace>
          <inkml:trace contextRef="#ctx0" brushRef="#br0" timeOffset="2340.1338">-4418 11739 97,'0'0'38,"-5"21"2,21-21-2,14 2-24,7-18-5,21 7-3,-3-8-3,5 3-4,2 10-5,-15 3-32,-1 2-1,-14 10 0,-14 5 0</inkml:trace>
        </inkml:traceGroup>
        <inkml:traceGroup>
          <inkml:annotationXML>
            <emma:emma xmlns:emma="http://www.w3.org/2003/04/emma" version="1.0">
              <emma:interpretation id="{C33F8940-CF73-46A9-8A2A-F16B20A0016A}" emma:medium="tactile" emma:mode="ink">
                <msink:context xmlns:msink="http://schemas.microsoft.com/ink/2010/main" type="inkWord" rotatedBoundingBox="10869,15364 12808,15309 12844,16567 10905,16622"/>
              </emma:interpretation>
              <emma:one-of disjunction-type="recognition" id="oneOf2">
                <emma:interpretation id="interp10" emma:lang="en-US" emma:confidence="0">
                  <emma:literal>2-(94-1)</emma:literal>
                </emma:interpretation>
                <emma:interpretation id="interp11" emma:lang="en-US" emma:confidence="0">
                  <emma:literal>2-(91-1)</emma:literal>
                </emma:interpretation>
                <emma:interpretation id="interp12" emma:lang="en-US" emma:confidence="0">
                  <emma:literal>2÷(94-1)</emma:literal>
                </emma:interpretation>
                <emma:interpretation id="interp13" emma:lang="en-US" emma:confidence="0">
                  <emma:literal>2÷(91-1)</emma:literal>
                </emma:interpretation>
                <emma:interpretation id="interp14" emma:lang="en-US" emma:confidence="0">
                  <emma:literal>22÷(91-1)</emma:literal>
                </emma:interpretation>
              </emma:one-of>
            </emma:emma>
          </inkml:annotationXML>
          <inkml:trace contextRef="#ctx0" brushRef="#br0" timeOffset="4549.2602">-1673 11588 107,'0'0'40,"-19"12"2,1 2-2,-3 11-26,-5 5-7,13 12-2,1 2-5,8 2 0,4-1 0,9-1 0,3-3 0,4-10 0,7-4 0,-3-24-8,15-1-5,-14-23-27,13-14 0,-4-18 0,-4-16-1</inkml:trace>
          <inkml:trace contextRef="#ctx0" brushRef="#br0" timeOffset="4700.2688">-1636 11231 114,'-23'0'39,"2"9"1,21-9-1,-7 32-31,7-32-3,4 24-4,10-4-7,-7-1-31,16 6-3,2 3 1,-3 5 0</inkml:trace>
          <inkml:trace contextRef="#ctx0" brushRef="#br0" timeOffset="5619.3214">-370 10936 118,'-21'0'41,"-4"14"1,-7 14 0,-12 6-33,11 25-6,-10 3-3,13 14 0,2 6 0,7 13 0,1 3 0,10 6 0,8-2 0,7 0 0,11-7 0,5-11 0,11-7 0,2-22 0,15-2-13,-5-32-29,0-16-2,-7-21 2,-3-15 0</inkml:trace>
          <inkml:trace contextRef="#ctx0" brushRef="#br0" timeOffset="9656.5523">1692 11312 121,'0'0'42,"1"25"0,-8-6 0,4 13-34,-6-2-8,6 12 0,-1 5 0,4 8 0,-2 1 0,2 5 0,2-4 0,0 1 0,1-7 0,3-11 0,-3-5 0,1-16 0,-4-19 0,0 0-21,14-19-20,-12-12-2,1-6 2,-3-11-2</inkml:trace>
          <inkml:trace contextRef="#ctx0" brushRef="#br0" timeOffset="10199.5834">1983 10854 98,'0'0'40,"0"0"1,0 0 0,18-16-25,-1 32-6,-17-16-3,37 36-5,-14-6-2,13 14 0,-3 11 0,6 17 0,0 7 0,-6 14 0,-6 11 0,-8 6 0,-8 5 0,-15 1 0,-8-2 0,-6-9 0,-8-10 0,-4-14 0,-4-16 0,1-16 0,1-15 0,-3-36-3,12 0-40,-2-17-1,4-2 0,1-15 0</inkml:trace>
          <inkml:trace contextRef="#ctx0" brushRef="#br0" timeOffset="4211.2409">-2448 11323 80,'0'-27'36,"7"5"0,-5-5 1,-5-8-23,20 17-2,-10-8-2,13 14-3,-4-1-1,8 17-1,-4 5-1,8 15 0,-5 10 0,3 13-4,-3 8 0,2 10 0,-9 3 0,-4 6 0,-10 0 0,-12-2 0,-13-4 0,-9-6 0,-7-9 0,-10-11 0,-3-9 0,1-15 0,5-15 0,9-13 0,12-10 0,10-6 0,9-2 0,10 3 0,10 4 0,7 11 0,6 8 0,6 14 0,4 4 0,7 7 0,2 3 0,2-3 0,-2 0 0,-6-7 0,-1 0 0,-16-15-5,9 6-33,-32-7-3,0 0 0,0 0 0</inkml:trace>
          <inkml:trace contextRef="#ctx0" brushRef="#br0" timeOffset="8814.5042">541 11012 67,'25'-9'36,"-25"9"1,0 0 2,0 0-20,0 0-4,-25 28-3,-10-16-4,12 15-2,-9-6-2,7 5-1,4-3-2,9-2 1,8-5-2,4-16 0,26 21 0,-1-14-2,9 7-4,-10-12-7,10 15-26,-2 1-1,-8 3 1,-2 4-2</inkml:trace>
          <inkml:trace contextRef="#ctx0" brushRef="#br0" timeOffset="9324.5333">800 11635 81,'0'0'39,"0"0"0,0 0 1,9-22-19,-9 22-10,16 3-3,2 1-3,1-8-2,13 1-1,7-3 0,3 1-1,0 2-1,3 1-1,-1-2 0,-9 3-2,2 8-4,-18-14-11,-1 14-21,-2-4-2,-16-3 1,28-2 0</inkml:trace>
          <inkml:trace contextRef="#ctx0" brushRef="#br0" timeOffset="6109.3494">-201 11546 110,'2'-19'40,"-2"19"1,21-22-2,8 29-29,-1-8-2,12 17-3,1 3-3,5 7-2,-5 8 0,-6 4 0,-12 4 0,-9 2 0,-16-1 0,-10-5 0,-15-4 0,-6-10 0,-3-6 0,-2-15 0,9-1 0,-8-25-26,20 4-15,1-9-2,7 0 1,4-2-1</inkml:trace>
          <inkml:trace contextRef="#ctx0" brushRef="#br0" timeOffset="5860.3352">-169 11606 96,'16'37'39,"-14"-4"3,0 6-2,-1 22-26,-6-15-3,16 19-4,-10-9-1,8 4-6,-2-9 0,0-7 0,6-7-3,-10-20-6,13 6-18,-16-23-13,-2-25-1,-5-8 1,-3-13-1</inkml:trace>
          <inkml:trace contextRef="#ctx0" brushRef="#br0" timeOffset="8577.4905">361 10919 81,'0'0'39,"5"-16"0,-5 16 2,-2 16-22,2-16-6,-3 24-3,3-24-3,0 41-3,-2-15-2,6 6-2,-1-3 0,2 3 0,-1-4 0,-1-3 0,1-1 0,-4-6 0,3 0 0,-3-18-3,0 17-7,0-17-22,-7-17-10,11-3 2,-1-3-1,5-3 1</inkml:trace>
          <inkml:trace contextRef="#ctx0" brushRef="#br0" timeOffset="5220.2986">-1177 11947 76,'18'-2'36,"-18"2"2,0 0 0,11 17-20,-31-15-4,13 23-3,-16-8-3,9 11-2,-11-3-1,6 7-3,1-4 1,9-2-3,11-7 0,-2-19-2,37 21-3,-12-22-6,23 2-28,-8-1-1,4 0 0,0 2 0</inkml:trace>
        </inkml:traceGroup>
      </inkml:traceGroup>
      <inkml:traceGroup>
        <inkml:annotationXML>
          <emma:emma xmlns:emma="http://www.w3.org/2003/04/emma" version="1.0">
            <emma:interpretation id="{38A0324C-6246-4A9F-AD95-120ED39CDC55}" emma:medium="tactile" emma:mode="ink">
              <msink:context xmlns:msink="http://schemas.microsoft.com/ink/2010/main" type="line" rotatedBoundingBox="10203,16295 10263,16295 10263,16710 10203,16710"/>
            </emma:interpretation>
          </emma:emma>
        </inkml:annotationXML>
        <inkml:traceGroup>
          <inkml:annotationXML>
            <emma:emma xmlns:emma="http://www.w3.org/2003/04/emma" version="1.0">
              <emma:interpretation id="{8F415C68-BC29-42F5-9853-E02266E88A57}" emma:medium="tactile" emma:mode="ink">
                <msink:context xmlns:msink="http://schemas.microsoft.com/ink/2010/main" type="inkWord" rotatedBoundingBox="10203,16295 10263,16295 10263,16710 10203,16710"/>
              </emma:interpretation>
              <emma:one-of disjunction-type="recognition" id="oneOf3">
                <emma:interpretation id="interp15" emma:lang="en-US" emma:confidence="1">
                  <emma:literal>'</emma:literal>
                </emma:interpretation>
                <emma:interpretation id="interp16" emma:lang="en-US" emma:confidence="0">
                  <emma:literal>l</emma:literal>
                </emma:interpretation>
                <emma:interpretation id="interp17" emma:lang="en-US" emma:confidence="0">
                  <emma:literal>1</emma:literal>
                </emma:interpretation>
                <emma:interpretation id="interp18" emma:lang="en-US" emma:confidence="0">
                  <emma:literal>.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5010.2866">-1367 11864 112,'10'23'39,"-6"-7"3,-6-1-2,4 14-30,-9-5-1,8 13-6,-1-2-3,2 6 0,-2-1 0,4 0 0,-4-3 0,0-3 0,2-11 0,-2-23 0,5 21-5,-10-39-23,12-1-13,1-16 0,7-4 0,-1-7 0</inkml:trace>
        </inkml:traceGroup>
      </inkml:traceGroup>
    </inkml:traceGroup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50:16.0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1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30T12:55:28.96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944D3F-E713-4249-BAF0-1BEE6C38BA55}" emma:medium="tactile" emma:mode="ink">
          <msink:context xmlns:msink="http://schemas.microsoft.com/ink/2010/main" type="writingRegion" rotatedBoundingBox="18065,13267 20580,13357 20540,14477 18025,14387"/>
        </emma:interpretation>
      </emma:emma>
    </inkml:annotationXML>
    <inkml:traceGroup>
      <inkml:annotationXML>
        <emma:emma xmlns:emma="http://www.w3.org/2003/04/emma" version="1.0">
          <emma:interpretation id="{2A89DE4E-9B42-4FE2-98DC-09C0EBB940A6}" emma:medium="tactile" emma:mode="ink">
            <msink:context xmlns:msink="http://schemas.microsoft.com/ink/2010/main" type="paragraph" rotatedBoundingBox="18065,13267 20580,13357 20540,14477 18025,14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2A4AF-7683-44B8-B315-A7757222A1D0}" emma:medium="tactile" emma:mode="ink">
              <msink:context xmlns:msink="http://schemas.microsoft.com/ink/2010/main" type="line" rotatedBoundingBox="18065,13267 20580,13357 20540,14477 18025,14387"/>
            </emma:interpretation>
          </emma:emma>
        </inkml:annotationXML>
        <inkml:traceGroup>
          <inkml:annotationXML>
            <emma:emma xmlns:emma="http://www.w3.org/2003/04/emma" version="1.0">
              <emma:interpretation id="{A3B56125-83C6-4CCD-A89F-76689E060CC9}" emma:medium="tactile" emma:mode="ink">
                <msink:context xmlns:msink="http://schemas.microsoft.com/ink/2010/main" type="inkWord" rotatedBoundingBox="18055,13548 18811,13575 18781,14414 18025,14387"/>
              </emma:interpretation>
              <emma:one-of disjunction-type="recognition" id="oneOf0">
                <emma:interpretation id="interp0" emma:lang="en-US" emma:confidence="1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7345 10489</inkml:trace>
          <inkml:trace contextRef="#ctx1" brushRef="#br1">7698 9684 67,'0'0'40,"0"0"0,0 0 1,0 0-11,0 0-16,16-7-3,5 14-4,-3-4-2,13 4-5,3 2 0,5 7 0,7 0 0,3 5 0,-3 0 0,-5 4 0,-6 1 0,-7 2 0,-12-2 0,-11-1 0,-8-4 0,-11 0 0,-7-3 0,-2-1 0,-11 1 0,1-4 0,-3 0 0,3-4 0,6 5 0,3-15 0,24 0-30,-25 7-12,25-7-2,-27-27 1</inkml:trace>
        </inkml:traceGroup>
        <inkml:traceGroup>
          <inkml:annotationXML>
            <emma:emma xmlns:emma="http://www.w3.org/2003/04/emma" version="1.0">
              <emma:interpretation id="{6D5DDEF9-89C0-49C1-8FDC-D59F6DE97B22}" emma:medium="tactile" emma:mode="ink">
                <msink:context xmlns:msink="http://schemas.microsoft.com/ink/2010/main" type="inkWord" rotatedBoundingBox="19783,13328 20580,13357 20552,14148 19755,14119"/>
              </emma:interpretation>
              <emma:one-of disjunction-type="recognition" id="oneOf1">
                <emma:interpretation id="interp5" emma:lang="en-US" emma:confidence="0">
                  <emma:literal>"his</emma:literal>
                </emma:interpretation>
                <emma:interpretation id="interp6" emma:lang="en-US" emma:confidence="0">
                  <emma:literal>Y&lt;</emma:literal>
                </emma:interpretation>
                <emma:interpretation id="interp7" emma:lang="en-US" emma:confidence="0">
                  <emma:literal>Yin</emma:literal>
                </emma:interpretation>
                <emma:interpretation id="interp8" emma:lang="en-US" emma:confidence="0">
                  <emma:literal>ilk</emma:literal>
                </emma:interpretation>
                <emma:interpretation id="interp9" emma:lang="en-US" emma:confidence="0">
                  <emma:literal>via</emma:literal>
                </emma:interpretation>
              </emma:one-of>
            </emma:emma>
          </inkml:annotationXML>
          <inkml:trace contextRef="#ctx1" brushRef="#br1" timeOffset="1053.0601">9133 9647 50,'0'0'33,"9"-25"4,-7 9-7,-2 16-4,-11-29-6,11 29-5,-10-25-3,10 25-3,-11-21-1,11 21-2,0 0-1,-12-16-1,12 16-4,0 0 0,0 0 0,0 0 0,14 26 0,-2-8 0,2 3 0,0 5 0,4 6 0,1 0 0,-1-2 0,1 3 0,1-1 0,-1-1 0,-1-1 0,3-4 0,-1-4 0,-3-1 0,1-7 0,-18-14 0,30 8 0,-30-8 0,23-7 0,-27-15-18,4 22-23,4-20-2,-4 20 1,-18-7 0</inkml:trace>
          <inkml:trace contextRef="#ctx1" brushRef="#br1" timeOffset="1563.0893">9566 9527 38,'1'-19'33,"-1"19"2,16-21 2,-16 21-13,0 0-1,0-25-7,0 25-4,0 0-2,0 0-2,0 0-2,0 0-1,-9 21-1,9-21 0,-14 29-4,7-10 0,-3 2 0,1 7 0,-7 0 0,2 6 0,0-1 0,0 6 0,-1-2 0,0-1 0,0 1 0,3-5 0,5-6 0,2-3 0,-2-7 0,7-16 0,0 16 0,0-16 0,16-11 0,-11-15-17,12 5-25,3 0-1,-4 0 0,0 3 0</inkml:trace>
          <inkml:trace contextRef="#ctx1" brushRef="#br1" timeOffset="3775.2159">9611 9983 65,'6'-20'35,"-6"20"1,0 0 3,0 0-22,0 0-3,-7 16-3,16 3-3,-9-19-2,1 37 0,-2-17-1,4 6-1,-3-3-1,2 3 0,-4-3 0,2 0-3,-2-4 0,4-3 0,-2-16 0,4 23 0,-4-23 0,0 0 0,0 0 0,0 0 0,19-5-2,-19 5-5,19-18-4,-26-1-19,7 19-11,9-23-1,-9 23 1,9-21 1</inkml:trace>
          <inkml:trace contextRef="#ctx1" brushRef="#br1" timeOffset="4294.2456">9873 10033 62,'0'0'36,"-4"20"-1,4-20 2,-23-4-20,23 4-5,0 0-3,-19 21-3,1-15-1,18-6-1,-39 21-1,18-7 0,0-4-1,3 1 0,1-4 0,17-7-1,0 0 1,-14 16-1,14-16 0,19 3-1,-19-3 1,26 4 0,-26-4 0,22 14-1,-22-14 1,23 17-1,-23-17 2,23 21-2,-23-21 1,28 23-1,-11-12-1,-17-11-3,34 16-6,-34-16-26,0 0-5,0 0 2,0 0-2</inkml:trace>
        </inkml:traceGroup>
      </inkml:traceGroup>
    </inkml:traceGroup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5:38.6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F007CB-D8B2-4F51-9C20-0A3C0D563B52}" emma:medium="tactile" emma:mode="ink">
          <msink:context xmlns:msink="http://schemas.microsoft.com/ink/2010/main" type="writingRegion" rotatedBoundingBox="21627,13448 22573,13448 22573,14069 21627,14069"/>
        </emma:interpretation>
      </emma:emma>
    </inkml:annotationXML>
    <inkml:traceGroup>
      <inkml:annotationXML>
        <emma:emma xmlns:emma="http://www.w3.org/2003/04/emma" version="1.0">
          <emma:interpretation id="{667049C2-14ED-4E9E-BB4E-102A1EF513DF}" emma:medium="tactile" emma:mode="ink">
            <msink:context xmlns:msink="http://schemas.microsoft.com/ink/2010/main" type="paragraph" rotatedBoundingBox="21627,13448 22573,13448 22573,14069 21627,14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03370C-6B0A-43D8-8D07-2735FA5BD34A}" emma:medium="tactile" emma:mode="ink">
              <msink:context xmlns:msink="http://schemas.microsoft.com/ink/2010/main" type="line" rotatedBoundingBox="21627,13448 22573,13448 22573,14069 21627,14069"/>
            </emma:interpretation>
          </emma:emma>
        </inkml:annotationXML>
        <inkml:traceGroup>
          <inkml:annotationXML>
            <emma:emma xmlns:emma="http://www.w3.org/2003/04/emma" version="1.0">
              <emma:interpretation id="{C8CAE7BB-6EBA-4B86-A561-DB528E9C2C5A}" emma:medium="tactile" emma:mode="ink">
                <msink:context xmlns:msink="http://schemas.microsoft.com/ink/2010/main" type="inkWord" rotatedBoundingBox="21627,13448 22573,13448 22573,14069 21627,14069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&lt;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11590 9587 62,'0'0'37,"0"0"0,0 0 3,7-23-20,-7 23-5,0 0-3,0 0-3,0 0-3,0 0-1,0 0-1,-14 23 0,14-23-2,-19 35 0,6-12-2,-1 5 0,-5 2 0,3 4 0,-3-3 0,-1 3 0,-1-5 0,2 1 0,-6-2 0,4 0 0,-11 1 0,-2-1 0,3-4 0,-5 1 0,3-2 0,1-2 0,-3-2 0,5-5 0,8-3 0,3-4 0,19-7 0,-23-2 0,7-3 0,16 5 0,-16-21 0,16 21 0,-21-27 0,21 27 0,-19-28 0,19 28 0,-18-26 0,18 26 0,-14-23 0,14 23 0,2-19 0,-2 19 0,5-21 0,-5 21 0,16-23 0,-16 23 0,25-28 0,-6 14 0,-1 1 0,5-1 0,1 2 0,1 1 0,-2 4 0,3 0 0,-8 7 0,0-1 0,-2 4 0,-16-3 0,24 12 0,-24-12 0,22 21 0,-22-21 0,26 29 0,-12-10 0,6-2 0,-3 5 0,-1 2 0,7 1 0,-4 3 0,4 2 0,6-4 0,-3 2 0,2-3 0,6-2 0,-2-6 0,10-4 0,-3-8 0,3-3 0,4-8 0,-3-2 0,-5-5 0,-4-1 0,-8 0 0,-17-3 0,7 17 0,-16 0-37,-28-6-7,-2 12-1,-4 6 1</inkml:trace>
        </inkml:traceGroup>
      </inkml:traceGroup>
    </inkml:traceGroup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5:53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5047E2-23B8-4727-BC2F-07E136151FFF}" emma:medium="tactile" emma:mode="ink">
          <msink:context xmlns:msink="http://schemas.microsoft.com/ink/2010/main" type="writingRegion" rotatedBoundingBox="18092,15479 21749,15234 21798,15973 18142,16218"/>
        </emma:interpretation>
      </emma:emma>
    </inkml:annotationXML>
    <inkml:traceGroup>
      <inkml:annotationXML>
        <emma:emma xmlns:emma="http://www.w3.org/2003/04/emma" version="1.0">
          <emma:interpretation id="{096F7190-9BF4-429E-8190-2A643CC871F8}" emma:medium="tactile" emma:mode="ink">
            <msink:context xmlns:msink="http://schemas.microsoft.com/ink/2010/main" type="paragraph" rotatedBoundingBox="18092,15479 21749,15234 21798,15973 18142,16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ED1B4-9747-4F2C-AA58-5A50385530A8}" emma:medium="tactile" emma:mode="ink">
              <msink:context xmlns:msink="http://schemas.microsoft.com/ink/2010/main" type="line" rotatedBoundingBox="18092,15479 21749,15234 21798,15973 18142,16218"/>
            </emma:interpretation>
          </emma:emma>
        </inkml:annotationXML>
        <inkml:traceGroup>
          <inkml:annotationXML>
            <emma:emma xmlns:emma="http://www.w3.org/2003/04/emma" version="1.0">
              <emma:interpretation id="{8B7009AF-2D5D-4EF6-A4C2-6F7BDE762B51}" emma:medium="tactile" emma:mode="ink">
                <msink:context xmlns:msink="http://schemas.microsoft.com/ink/2010/main" type="inkWord" rotatedBoundingBox="18093,15481 18695,15440 18745,16178 18142,16218"/>
              </emma:interpretation>
              <emma:one-of disjunction-type="recognition" id="oneOf0">
                <emma:interpretation id="interp0" emma:lang="en-US" emma:confidence="0">
                  <emma:literal>H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to</emma:literal>
                </emma:interpretation>
                <emma:interpretation id="interp4" emma:lang="en-US" emma:confidence="0">
                  <emma:literal>At</emma:literal>
                </emma:interpretation>
              </emma:one-of>
            </emma:emma>
          </inkml:annotationXML>
          <inkml:trace contextRef="#ctx0" brushRef="#br0">7437 11636 104,'0'0'38,"-7"-21"2,7 21-1,-18-18-30,18 18-1,0 0 0,21 23-2,-10-5-3,10 12-3,0 3 0,7 13 0,-1 5 0,1 5 0,-1 2 0,-1 3 0,-1-1 0,-2-5 0,-4-4 0,-5-9 0,0-9 0,-5-7 0,2-6 0,-11-20 0,0 0 0,0 0-17,9-16-24,-11 0-2,4-5 2,-1-5-1</inkml:trace>
          <inkml:trace contextRef="#ctx0" brushRef="#br0" timeOffset="617.0353">7490 11929 73,'0'0'37,"21"-12"-1,-5-2 3,12 11-22,-16-22-2,22 18-4,-15-9-3,13 13-2,-11-3-1,4 10-1,-2-2-2,5 3 0,2 0-2,2-3 0,7 5-5,-13-18-21,11 6-14,-1-4-1,-10 2 0,-6 2-1</inkml:trace>
          <inkml:trace contextRef="#ctx0" brushRef="#br0" timeOffset="309.0177">8019 11618 90,'0'0'38,"0"0"1,-19 22 2,15 7-27,-19-9-1,11 22-3,-16 0-4,8 13-2,-8-3-4,7 12 0,-2-5 0,4 5 0,-1-5 0,6-4 0,2-11 0,3-6 0,5-8 0,4-30 0,6 21 0,-3-40 0,17 5-19,-8-28-23,-1-4 0,-8-8 0,-3 1 0</inkml:trace>
        </inkml:traceGroup>
        <inkml:traceGroup>
          <inkml:annotationXML>
            <emma:emma xmlns:emma="http://www.w3.org/2003/04/emma" version="1.0">
              <emma:interpretation id="{8DDF1467-0BD4-4639-94F0-071823FA7CE1}" emma:medium="tactile" emma:mode="ink">
                <msink:context xmlns:msink="http://schemas.microsoft.com/ink/2010/main" type="inkWord" rotatedBoundingBox="19691,15372 21749,15234 21797,15957 19740,16095"/>
              </emma:interpretation>
              <emma:one-of disjunction-type="recognition" id="oneOf1">
                <emma:interpretation id="interp5" emma:lang="en-US" emma:confidence="0">
                  <emma:literal>SEAN</emma:literal>
                </emma:interpretation>
                <emma:interpretation id="interp6" emma:lang="en-US" emma:confidence="0">
                  <emma:literal>SEN</emma:literal>
                </emma:interpretation>
                <emma:interpretation id="interp7" emma:lang="en-US" emma:confidence="0">
                  <emma:literal>SEIN</emma:literal>
                </emma:interpretation>
                <emma:interpretation id="interp8" emma:lang="en-US" emma:confidence="0">
                  <emma:literal>seen</emma:literal>
                </emma:interpretation>
                <emma:interpretation id="interp9" emma:lang="en-US" emma:confidence="0">
                  <emma:literal>GEN</emma:literal>
                </emma:interpretation>
              </emma:one-of>
            </emma:emma>
          </inkml:annotationXML>
          <inkml:trace contextRef="#ctx0" brushRef="#br0" timeOffset="1601.0916">9340 11722 61,'-16'-16'35,"16"16"0,-27 2 1,-1-7-18,12 17-4,-14-15-2,11 13-3,-10-10-3,12 9 0,-8-4-2,6 2-1,-2-3 0,21-4-1,-32 9 0,32-9 0,-16 8-1,16-8 0,0 0 0,0 0-1,-7 16 0,7-16 1,16 18-1,-16-18 0,24 24 1,-6-10-1,3 0 0,4 6 2,-2-1-2,2 2 0,-2 0 0,-4-1 0,-3-3 0,-4 1 0,-12-18 0,13 28 0,-13-28 0,-11 21 0,11-21 0,-27 16 0,8-9 0,-2-2 0,-6 0 0,3 1 0,-1-6 0,4-2 0,1 2 0,20 0 0,-21-13-5,12-6-7,9 19-17,22-17-13,-22 17 2,21-18 0,-21 18-1</inkml:trace>
          <inkml:trace contextRef="#ctx0" brushRef="#br0" timeOffset="2520.1441">9977 11669 50,'14'-17'33,"-14"17"2,0 0 1,0 0-18,5-27-3,-5 27 0,0 0-4,0 0-2,-35-12-2,19 17-2,-7-6-1,0 9 0,-5-4-1,7 8 0,-4-1-1,0 8 0,4 0 1,5 6-3,4 0 0,5 5 0,2 1 0,3 4 0,4 0 0,1-1 0,6-4 0,2-4 0,1-1 0,7-9 0,2-1 0,1-11-2,9-1-4,-1-15-3,15 14-9,-12-16-22,-1-2-1,-9-2 1,-11-1 0</inkml:trace>
          <inkml:trace contextRef="#ctx0" brushRef="#br0" timeOffset="2699.1544">9767 11864 89,'0'0'36,"0"0"-1,0 0 2,17 18-28,3-29-5,12-1-5,10 5-12,4-2-22,-4-6 0,8 6-1,-11-2-1</inkml:trace>
          <inkml:trace contextRef="#ctx0" brushRef="#br0" timeOffset="3121.1785">10540 11474 83,'0'0'39,"0"0"-2,0 0 4,21 4-27,-21-4-2,-9 24-2,-5-8-3,7 19-3,-7-3 0,3 14 0,-3 1-4,-2 8 0,1-3 0,4-2 0,2-3 0,6-5 0,1-5 0,-2-11 0,6-3-5,-2-23-5,0 0-22,0 0-9,19-16 0,-17-8 1,2-6-1</inkml:trace>
          <inkml:trace contextRef="#ctx0" brushRef="#br0" timeOffset="3442.1969">10694 11538 81,'19'-14'39,"-19"14"-1,0 0 3,-12 36-22,-6-21-9,13 16 0,-18-4-4,10 11-1,-8 3-1,4 4-2,-3-1-2,4 2 0,0-4 0,2 2 0,5-2 0,-1-3 0,4-8 0,1-4 0,5-8 0,0-19 0,0 23-4,0-23-8,13-25-23,-10 1-7,4-10 1,0-6 0</inkml:trace>
          <inkml:trace contextRef="#ctx0" brushRef="#br0" timeOffset="3829.2191">10543 11531 90,'16'-14'38,"-16"14"0,16 10 3,-2 9-29,-14-19-2,27 44-1,-11-17-2,8 13-3,1-3-1,5 7 0,-2-4-3,4 1 0,-2-3 0,-2-4 0,-1-4 0,-4-9 0,-5-5 0,-18-16 0,21 15 0,-21-15 0,9-19 0,-2-4 0,1-17 0,5-6 0,-4-12 0,8-7 0,-3-5 0,-3 0 0,5 3 0,-2 11 0,-2 12 0,-5 8 0,-7 36 0,4-28-38,-4 28-2,0 0-3,11 23 2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0.4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5 6,'0'0'10,"16"-2"2,-16 2 0,0 0 0,0 0-1,-3 17 0,-1-1 1,0 2 1,-1 5-2,-2-2-2,-2 2-1,2-2-1,2 3-1,1-1-2,1 2-1,-4-3-1,3 3 1,2 0-1,4 1-1,-2-3 1,6 3 0,-3-3 0,4 2-1,-2-2 1,4-2-1,-5-2 0,3 0 0,0 1 0,-7-20 1,5 29-1,-5-29-1,11 27 1,-11-27 0,10 30 0,-6-13 0,-6 1-1,0 1 1,1-1-1,-5 3 1,3-4-1,-2 3 1,5-20-1,-8 28 0,8-28-1,-1 24 1,1-24 0,5 23 0,-5-23 0,0 23 0,0-23 0,2 21 1,-2-21-1,2 21 0,-2-21 0,5 20 0,-5-20 0,0 15 1,0-15-1,7 16 0,-7-16 0,3 16 0,-3-16 0,-1 16 0,1-16 0,0 0 1,3 19-1,-3-19 0,0 0 0,4 18 0,-4-18 0,0 0 0,0 0 0,7 21 0,-7-21 0,0 0 0,-14 19 0,14-19 0,0 0 0,-9 18 0,9-18 0,0 0-1,0 0 1,0 0 0,9 16 0,-9-16 0,16 3 0,-16-3 0,0 0 0,19 2 0,-19-2 0,16 3 0,-16-3 0,0 0 0,16-12 0,-16 12 1,0 0-1,0 0 0,16-17 0,-16 17 0,0 0 0,0 0 0,0 0 0,0 0 0,0 0 0,0 0 0,0 0 0,0 0 0,17-9 0,-17 9 0,13-23 0,-3 5 0,1-1 1,5-6-1,1 1 0,4-4 0,2 3 0,0-1 0,-1 5 0,1 0 0,-4 3 0,-3 0 0,0 4 0,0-1 0,-16 15 0,30-29 0,-15 14 0,1-1 0,4-2 0,3-1 0,1 3 0,-1-2-1,2 4 2,0-1-1,3-1 0,-5 4 0,4-4 0,1 2 0,-4-4 0,3 4 0,-1-2 0,-1 0 0,-4 1 0,2-1 0,-3 5 1,-20 11-1,28-17 0,-28 17 0,23-13 1,-23 13-1,23-7 0,-23 7 0,25-12 0,-25 12 0,26-21 0,-26 21 1,34-28-1,-19 14 0,0-2 0,-1 0 0,-14 16 0,23-23 0,-23 23 1,19-14-1,-19 14 1,0 0-1,0 0 1,0 0 0,0 0-1,0 0-3,0 0-15,0 0-12,0 0 0,-19 27-2,-6-27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59:26.8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4EEE0C-D132-4DAD-AEBF-99B3BE7B79C3}" emma:medium="tactile" emma:mode="ink">
          <msink:context xmlns:msink="http://schemas.microsoft.com/ink/2010/main" type="writingRegion" rotatedBoundingBox="18450,15866 20124,15866 20124,16496 18450,16496"/>
        </emma:interpretation>
      </emma:emma>
    </inkml:annotationXML>
    <inkml:traceGroup>
      <inkml:annotationXML>
        <emma:emma xmlns:emma="http://www.w3.org/2003/04/emma" version="1.0">
          <emma:interpretation id="{B0913506-59A5-4BFB-A424-82FED91D0F92}" emma:medium="tactile" emma:mode="ink">
            <msink:context xmlns:msink="http://schemas.microsoft.com/ink/2010/main" type="paragraph" rotatedBoundingBox="18450,15866 20124,15866 20124,16496 18450,16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BCF1C9-8D30-465E-941A-84F04D1A86CA}" emma:medium="tactile" emma:mode="ink">
              <msink:context xmlns:msink="http://schemas.microsoft.com/ink/2010/main" type="line" rotatedBoundingBox="18450,15866 20124,15866 20124,16496 18450,16496"/>
            </emma:interpretation>
          </emma:emma>
        </inkml:annotationXML>
        <inkml:traceGroup>
          <inkml:annotationXML>
            <emma:emma xmlns:emma="http://www.w3.org/2003/04/emma" version="1.0">
              <emma:interpretation id="{6E8CD31C-0B27-4EC0-A937-53ADEE15D9D9}" emma:medium="tactile" emma:mode="ink">
                <msink:context xmlns:msink="http://schemas.microsoft.com/ink/2010/main" type="inkWord" rotatedBoundingBox="18455,15851 20114,16466 20109,16481 18450,15866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-1659-615</inkml:trace>
          <inkml:trace contextRef="#ctx0" brushRef="#br1" timeOffset="-10159.5811">0 0,'0'0</inkml:trace>
        </inkml:traceGroup>
      </inkml:traceGroup>
    </inkml:traceGroup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9E4BD6-631D-4A28-90E8-E2F37C994084}" emma:medium="tactile" emma:mode="ink">
          <msink:context xmlns:msink="http://schemas.microsoft.com/ink/2010/main" type="inkDrawing" rotatedBoundingBox="24628,16147 24643,16147 24643,16162 24628,16162" shapeName="Other"/>
        </emma:interpretation>
      </emma:emma>
    </inkml:annotationXML>
    <inkml:trace contextRef="#ctx0" brushRef="#br0">6214-1898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FEA269-550C-409B-BAA7-EE257848D9B2}" emma:medium="tactile" emma:mode="ink">
          <msink:context xmlns:msink="http://schemas.microsoft.com/ink/2010/main" type="inkDrawing" rotatedBoundingBox="18414,18045 18429,18045 18429,18060 18414,18060" shapeName="Other"/>
        </emma:interpretation>
      </emma:emma>
    </inkml:annotationXML>
    <inkml:trace contextRef="#ctx0" brushRef="#br0">0 0,'0'0,"0"0,0 0,0 0,0 0,0 0,0 0,0 0,0 0,0 0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7:33.7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80E6984-FBFF-4F1F-AE84-B02BCBC92816}" emma:medium="tactile" emma:mode="ink">
          <msink:context xmlns:msink="http://schemas.microsoft.com/ink/2010/main" type="writingRegion" rotatedBoundingBox="1926,3984 13657,3477 13866,8310 2135,8818"/>
        </emma:interpretation>
      </emma:emma>
    </inkml:annotationXML>
    <inkml:traceGroup>
      <inkml:annotationXML>
        <emma:emma xmlns:emma="http://www.w3.org/2003/04/emma" version="1.0">
          <emma:interpretation id="{36004FAB-6EA0-4EB7-918D-E15C850FF179}" emma:medium="tactile" emma:mode="ink">
            <msink:context xmlns:msink="http://schemas.microsoft.com/ink/2010/main" type="paragraph" rotatedBoundingBox="13712,5678 1991,5880 1957,3900 13677,3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520E9B-B364-4289-8419-7CD565D313D1}" emma:medium="tactile" emma:mode="ink">
              <msink:context xmlns:msink="http://schemas.microsoft.com/ink/2010/main" type="line" rotatedBoundingBox="13688,4335 2106,4535 2095,3897 13677,3698"/>
            </emma:interpretation>
          </emma:emma>
        </inkml:annotationXML>
        <inkml:traceGroup>
          <inkml:annotationXML>
            <emma:emma xmlns:emma="http://www.w3.org/2003/04/emma" version="1.0">
              <emma:interpretation id="{24F0B30D-D36C-41C8-A265-3DEF6B7B8124}" emma:medium="tactile" emma:mode="ink">
                <msink:context xmlns:msink="http://schemas.microsoft.com/ink/2010/main" type="inkWord" rotatedBoundingBox="2096,4430 2663,4373 2677,4517 2111,4574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~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2 4 101,'0'-19'38,"0"19"1,9-18 0,-13 2-26,30 16-3,-6-14-3,13 11-1,1-8-4,14 4-2,6-3 0,5-1 0,-5 0 0,1 1 0,-6 3 0,-4 3 0,-5 6 0,-15 5 0,-11 11-2,-14-18-10,0 30-28,-19-2-1,-10 2 2,-6 0-2</inkml:trace>
        </inkml:traceGroup>
        <inkml:traceGroup>
          <inkml:annotationXML>
            <emma:emma xmlns:emma="http://www.w3.org/2003/04/emma" version="1.0">
              <emma:interpretation id="{AF0559F6-EE68-4B9D-8869-187F462856D0}" emma:medium="tactile" emma:mode="ink">
                <msink:context xmlns:msink="http://schemas.microsoft.com/ink/2010/main" type="inkWord" rotatedBoundingBox="5221,3805 5358,4036 5153,4158 5015,3928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4</emma:literal>
                </emma:interpretation>
                <emma:interpretation id="interp7" emma:lang="en-US" emma:confidence="0">
                  <emma:literal>^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64044.663">3179-610 76,'12'36'34,"-22"-18"-1,6 10 2,-5 0-29,-8-7-2,3 4 0,0-4-4,-2-2-14,16-19-20,-7 20 3,7-20-4,21-9 1</inkml:trace>
          <inkml:trace contextRef="#ctx0" brushRef="#br0" timeOffset="63863.6528">3052-674 73,'0'0'34,"0"0"-1,2 18 2,-18 3-28,0-7-2,11 7 0,-9-2-1,6 10-1,1-7 0,2 1-5,5 4-2,0-27-11,0 0-16,7 21-3,-7-21-1,18-27 0</inkml:trace>
        </inkml:traceGroup>
        <inkml:traceGroup>
          <inkml:annotationXML>
            <emma:emma xmlns:emma="http://www.w3.org/2003/04/emma" version="1.0">
              <emma:interpretation id="{870D3C97-4261-4952-A43D-785DE7452B48}" emma:medium="tactile" emma:mode="ink">
                <msink:context xmlns:msink="http://schemas.microsoft.com/ink/2010/main" type="inkWord" rotatedBoundingBox="13687,4245 11499,4283 11494,4047 13683,4009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'</emma:literal>
                </emma:interpretation>
                <emma:interpretation id="interp13" emma:lang="en-US" emma:confidence="0">
                  <emma:literal>_</emma:literal>
                </emma:interpretation>
                <emma:interpretation id="interp14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-1.95024E6">9451-319 107,'-36'2'32,"33"14"-4,-15-9-24,18-7-35,0 0-1,0 0-3</inkml:trace>
        </inkml:traceGroup>
        <inkml:traceGroup>
          <inkml:annotationXML>
            <emma:emma xmlns:emma="http://www.w3.org/2003/04/emma" version="1.0">
              <emma:interpretation id="{CB9CD066-C3DB-4921-86AC-40C6381BF2A9}" emma:medium="tactile" emma:mode="ink">
                <msink:context xmlns:msink="http://schemas.microsoft.com/ink/2010/main" type="inkWord" rotatedBoundingBox="13620,3971 13712,4169 13532,4253 13439,4055"/>
              </emma:interpretation>
              <emma:one-of disjunction-type="recognition" id="oneOf3">
                <emma:interpretation id="interp15" emma:lang="en-US" emma:confidence="0">
                  <emma:literal>J</emma:literal>
                </emma:interpretation>
                <emma:interpretation id="interp16" emma:lang="en-US" emma:confidence="0">
                  <emma:literal>+</emma:literal>
                </emma:interpretation>
                <emma:interpretation id="interp17" emma:lang="en-US" emma:confidence="0">
                  <emma:literal>T</emma:literal>
                </emma:interpretation>
                <emma:interpretation id="interp18" emma:lang="en-US" emma:confidence="0">
                  <emma:literal>;</emma:literal>
                </emma:interpretation>
                <emma:interpretation id="interp1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65142.7258">11581-408 95,'-23'23'35,"9"3"-1,-14-12 0,12 3-30,-1-1-3,-1-3-1,2-5-7,16-8-28,-9 20 2,9-20-1,0 0-1</inkml:trace>
          <inkml:trace contextRef="#ctx0" brushRef="#br0" timeOffset="64952.715">11426-505 77,'0'0'36,"19"-2"-2,-19 2 2,0 0-23,-5 21-10,5-21 0,-14 28-1,7-12 0,-2 2-2,2 1-4,-9-8-14,16-11-18,-10 19 2,10-19-2,0 0 1</inkml:trace>
        </inkml:traceGroup>
      </inkml:traceGroup>
      <inkml:traceGroup>
        <inkml:annotationXML>
          <emma:emma xmlns:emma="http://www.w3.org/2003/04/emma" version="1.0">
            <emma:interpretation id="{9748B9E1-A4AB-4E02-85A4-10A720DD6FFA}" emma:medium="tactile" emma:mode="ink">
              <msink:context xmlns:msink="http://schemas.microsoft.com/ink/2010/main" type="line" rotatedBoundingBox="1949,4521 12922,4046 12981,5411 2008,5886"/>
            </emma:interpretation>
          </emma:emma>
        </inkml:annotationXML>
        <inkml:traceGroup>
          <inkml:annotationXML>
            <emma:emma xmlns:emma="http://www.w3.org/2003/04/emma" version="1.0">
              <emma:interpretation id="{DA0319BB-1DA7-4337-90F1-045182646557}" emma:medium="tactile" emma:mode="ink">
                <msink:context xmlns:msink="http://schemas.microsoft.com/ink/2010/main" type="inkWord" rotatedBoundingBox="1949,4521 3294,4463 3353,5828 2008,5886"/>
              </emma:interpretation>
              <emma:one-of disjunction-type="recognition" id="oneOf4">
                <emma:interpretation id="interp20" emma:lang="en-US" emma:confidence="0">
                  <emma:literal>Eng,</emma:literal>
                </emma:interpretation>
                <emma:interpretation id="interp21" emma:lang="en-US" emma:confidence="0">
                  <emma:literal>Egg,</emma:literal>
                </emma:interpretation>
                <emma:interpretation id="interp22" emma:lang="en-US" emma:confidence="0">
                  <emma:literal>Eng.</emma:literal>
                </emma:interpretation>
                <emma:interpretation id="interp23" emma:lang="en-US" emma:confidence="0">
                  <emma:literal>Egg.</emma:literal>
                </emma:interpretation>
                <emma:interpretation id="interp24" emma:lang="en-US" emma:confidence="0">
                  <emma:literal>Erg,</emma:literal>
                </emma:interpretation>
              </emma:one-of>
            </emma:emma>
          </inkml:annotationXML>
          <inkml:trace contextRef="#ctx0" brushRef="#br0" timeOffset="610.0349">568 656 109,'-23'0'36,"23"0"-1,-17 7 0,17-7-32,-16 10-4,19 11-12,-3-21-24,0 18 3,0-18-2,0 0 1</inkml:trace>
          <inkml:trace contextRef="#ctx0" brushRef="#br0" timeOffset="1113.0636">934 442 98,'0'0'37,"-20"-11"3,4 15-1,-7 12-27,-10-13-2,17 17-3,-10-4-1,8 6-2,6-2-2,10-1-2,4-3 0,-2-16 0,31 21 0,-11-17 0,3-8 0,5-3 0,-2-9 0,4-5 0,-3-3 0,-2-3 0,-1 2 0,-4 6 0,-20 19 0,24-16 0,-24 16 0,2 35 0,-7 2 0,-4 13 0,-3 5 0,1 8 0,1-1 0,-1 0 0,0-9 0,-3-4 0,2-10 0,0-14 0,-3-9 0,-2-13 0,1-8 0,-2-14 0,15 3 0,-11-25-18,12 9-25,5-3-1,4 3 1,8 2 0</inkml:trace>
          <inkml:trace contextRef="#ctx0" brushRef="#br0" timeOffset="1293.0738">1209 686 131,'14'21'41,"-14"-21"0,-19 23-1,14-6-38,5-17-2,-20 27 0,22-4-22,-2-23-18,3 21-1,-3-21 0,0 0 0</inkml:trace>
          <inkml:trace contextRef="#ctx0" brushRef="#br0" timeOffset="1775.1015">106 1121 69,'-13'20'39,"13"-20"-1,0 0 3,0 0-14,0 0-9,0 0-5,16-6-5,16 5-6,0-8-2,19 3 0,7-6 0,20-2 0,12-2 0,9 0 0,2-1 0,-8 1 0,-6 2 0,-13 0 0,-12 5 0,-18 4 0,-20 5 0,-24 0 0,7 17 0,-24-11-3,-1 11-39,-15 1 0,-10 3 0,-6 2-1</inkml:trace>
          <inkml:trace contextRef="#ctx0" brushRef="#br0" timeOffset="2051.1173">162 1352 117,'-17'5'41,"17"-5"1,12-16 0,-5 0-31,37 8-9,-3-8-2,14 5 0,-1-3 0,12 7 0,-3-2 0,2 2 0,3 0 0,-5 7 0,-10-3 0,-4 3 0,-3 5 0,-17-7 0,13 11-25,-24-2-18,-18-7-2,0 0 2</inkml:trace>
          <inkml:trace contextRef="#ctx0" brushRef="#br0" timeOffset="-260.0149">65 1 104,'0'0'38,"0"0"2,-16-7 0,18 26-29,-2-19-2,-9 46 0,0-11-5,9 18-4,-7 4 0,2 11 0,-2 5 0,-2-1 0,7-3 0,1-6 0,1-10 0,7-12 0,-2-8 0,-1-15 0,-4-18 0,24-9 0,-8-12 0,-12-25-34,8-12-8,-8-13-1,1-3 1</inkml:trace>
          <inkml:trace contextRef="#ctx0" brushRef="#br0" timeOffset="250.0143">21 355 73,'-21'7'36,"21"-7"0,-27 13 2,27-13-16,0 0-9,18-13-2,16 15-3,-4-14-3,17 5-2,1-7 0,10 0-2,8-2-1,-8-2-2,4 7-4,-22-6-3,1 22-16,-24 0-15,-17-5 2,-37 36-1,-9-8 0</inkml:trace>
          <inkml:trace contextRef="#ctx0" brushRef="#br0" timeOffset="414.0236">-124 699 93,'0'0'35,"22"16"0,-5-19 2,10-11-28,17 10-2,-9-7-2,6 3-5,-1 6-7,-10 5-27,-5-6-2,0 8 0,-25-5-1</inkml:trace>
        </inkml:traceGroup>
        <inkml:traceGroup>
          <inkml:annotationXML>
            <emma:emma xmlns:emma="http://www.w3.org/2003/04/emma" version="1.0">
              <emma:interpretation id="{5FE5E270-35F8-420F-AE71-CD6D9E53850A}" emma:medium="tactile" emma:mode="ink">
                <msink:context xmlns:msink="http://schemas.microsoft.com/ink/2010/main" type="inkWord" rotatedBoundingBox="5293,4388 7297,4301 7334,5171 5331,5257"/>
              </emma:interpretation>
              <emma:one-of disjunction-type="recognition" id="oneOf5">
                <emma:interpretation id="interp25" emma:lang="en-US" emma:confidence="0">
                  <emma:literal>Greek</emma:literal>
                </emma:interpretation>
                <emma:interpretation id="interp26" emma:lang="en-US" emma:confidence="0">
                  <emma:literal>Geek</emma:literal>
                </emma:interpretation>
                <emma:interpretation id="interp27" emma:lang="en-US" emma:confidence="0">
                  <emma:literal>Greeks</emma:literal>
                </emma:interpretation>
                <emma:interpretation id="interp28" emma:lang="en-US" emma:confidence="0">
                  <emma:literal>held</emma:literal>
                </emma:interpretation>
                <emma:interpretation id="interp29" emma:lang="en-US" emma:confidence="0">
                  <emma:literal>Geeks</emma:literal>
                </emma:interpretation>
              </emma:one-of>
            </emma:emma>
          </inkml:annotationXML>
          <inkml:trace contextRef="#ctx0" brushRef="#br0" timeOffset="4700.2688">4203 582 66,'0'0'37,"26"-23"-1,-13 7 3,4-7-13,10 9-12,-20-16-5,12 7-4,-8-11-1,1 8-1,-6-2 0,-3 8-1,-10 4 1,7 16 0,-37 4 0,12 15-1,-1 8-2,-1 6 0,3 3 0,8 3 0,5-6 0,13-2 0,14-7 0,5-8 0,11-2 0,-1-12 0,21 3-32,-17-8-9,-1-4-1,-1-4 1,-14-5 0</inkml:trace>
          <inkml:trace contextRef="#ctx0" brushRef="#br0" timeOffset="5061.2895">4515 487 78,'0'0'34,"0"0"-1,0 0 2,18 0-24,12-2-1,-16-16-1,11 9-1,-11-10-1,7 5-2,-14-7 0,-7 21-2,9-34 1,-9 34-1,-18-25 1,18 25-1,-35-2 0,16 13-3,-4 3 0,5 13 0,0 1 0,11 7 0,2 1 0,12 1 0,11-2 0,8-4 0,8-5 0,-2-15 0,19 5-12,-9-23-30,4-11 0,-7-10 0,-7-8 0</inkml:trace>
          <inkml:trace contextRef="#ctx0" brushRef="#br0" timeOffset="5385.308">4997-161 127,'-10'23'41,"-1"17"2,-1 1-2,12 26-38,-7-5-3,10 16 0,-6-3 0,8 1 0,0-5 0,6-9 0,-2-9 0,-2-13 0,-4-8 0,-3-16 0,0-16 0,0 0 0,0 0 0,4-28-25,-6 7-17,0-6-2,4-1 3,1-1-1</inkml:trace>
          <inkml:trace contextRef="#ctx0" brushRef="#br0" timeOffset="5619.3214">5168 236 113,'0'0'40,"-8"20"2,8-20-1,-20 41-28,-13-29-7,13 14-6,-8-4 0,3 4 0,2-1 0,6 0 0,8-2 0,5-4 0,8-1 0,12-9 0,17 3 0,-3-8-23,21-1-19,2-3-1,4 0 1</inkml:trace>
          <inkml:trace contextRef="#ctx0" brushRef="#br0" timeOffset="4159.2378">3594-57 83,'12'-19'38,"-12"19"0,-5-23 2,-11 1-22,16 22-5,-23-17-2,23 17-4,-35-7 0,10 15-7,-12 3 0,3 14 0,-4 7 0,1 10 0,-4 8 0,4 10 0,5 6 0,11 3 0,9 3 0,10-1 0,9-5 0,9-3 0,7-8 0,5-11 0,0-8 0,4-15 0,3-14 0,1-10 0,-8-15 0,-3-9 0,-4-3 0,-5-3 0,1 1 0,-4 7 0,-6 7 0,-7 18 0,0 0 0,0 22 0,1 6 0,7 4 0,-1 3 0,1 1 0,3-3 0,3-4 0,2-8 0,0-9 0,3-6 0,-19-6 0,34-9-2,-20-13-41,-2-2 0,-5-6-1,-1-1 0</inkml:trace>
          <inkml:trace contextRef="#ctx0" brushRef="#br0" timeOffset="4430.2533">3804 570 109,'0'0'38,"5"25"1,-1-4-7,-4-21-20,0 0-4,0 0-1,0 0-3,19-12-1,-6-6 0,-3-7-3,8-3 0,-2-2 0,1 0 0,4 5 0,1 5 0,-6 10 0,3 10 0,-1 12-2,-18-12-6,33 46-10,-13-19-22,-3-3 0,3 1 0,-4-7 0</inkml:trace>
        </inkml:traceGroup>
        <inkml:traceGroup>
          <inkml:annotationXML>
            <emma:emma xmlns:emma="http://www.w3.org/2003/04/emma" version="1.0">
              <emma:interpretation id="{064E89E2-9D81-4037-B427-52D710FED827}" emma:medium="tactile" emma:mode="ink">
                <msink:context xmlns:msink="http://schemas.microsoft.com/ink/2010/main" type="inkWord" rotatedBoundingBox="8582,4368 10416,4289 10449,5058 8616,5137"/>
              </emma:interpretation>
              <emma:one-of disjunction-type="recognition" id="oneOf6">
                <emma:interpretation id="interp30" emma:lang="en-US" emma:confidence="1">
                  <emma:literal>letter</emma:literal>
                </emma:interpretation>
                <emma:interpretation id="interp31" emma:lang="en-US" emma:confidence="0">
                  <emma:literal>Letter</emma:literal>
                </emma:interpretation>
                <emma:interpretation id="interp32" emma:lang="en-US" emma:confidence="0">
                  <emma:literal>(enter</emma:literal>
                </emma:interpretation>
                <emma:interpretation id="interp33" emma:lang="en-US" emma:confidence="0">
                  <emma:literal>better</emma:literal>
                </emma:interpretation>
                <emma:interpretation id="interp34" emma:lang="en-US" emma:confidence="0">
                  <emma:literal>helter</emma:literal>
                </emma:interpretation>
              </emma:one-of>
            </emma:emma>
          </inkml:annotationXML>
          <inkml:trace contextRef="#ctx0" brushRef="#br0" timeOffset="6439.3683">6789 414 100,'33'9'37,"-13"-11"3,3-3-2,-4 8-23,-3-22-6,11 6-2,-17-8-2,1 3-1,-13-5-4,-3 6 0,-11 2 0,-4 10 0,-11 7 0,1 9 0,0 6 0,5 12 0,4 2 0,14 8 0,5 0 0,9-1 0,11-7 0,5-6 0,8-2 0,-11-23-14,8 0-27,-2-10-2,-1-10 2,-4-6-2</inkml:trace>
          <inkml:trace contextRef="#ctx0" brushRef="#br0" timeOffset="6710.3837">7297 19 107,'7'-21'39,"-7"21"3,0 0-1,4 44-26,-25-23-4,17 25-11,-14-3 0,11 12 0,-1 0 0,6-1 0,0 0 0,4-7 0,3-4 0,-5-13 0,9-5 0,-9-25 0,18-5-38,-8-15-4,3-8-1,1-15 1</inkml:trace>
          <inkml:trace contextRef="#ctx0" brushRef="#br0" timeOffset="7083.4051">7265 240 115,'0'20'41,"6"-1"0,6 1 0,6-8-24,10 8-17,4-6 0,1-7 0,17 5-27,-8-8-13,-3-4-2,-2-4 2,-3-3-2</inkml:trace>
          <inkml:trace contextRef="#ctx0" brushRef="#br0" timeOffset="6912.3953">7548-82 126,'0'0'40,"5"23"2,-19 7-1,3 18-35,-10-2-6,9 14 0,-4 2 0,5 2 0,4-4 0,6-5 0,6-4 0,-5-17 0,18 0-23,-18-34-18,0 0-2,0 0 2,0-18-1</inkml:trace>
          <inkml:trace contextRef="#ctx0" brushRef="#br0" timeOffset="7349.4203">7844 265 123,'0'0'39,"15"-32"0,-14 16 0,-1 16-33,0-32-2,0 32-1,-16-14-1,16 14-2,-28 13 0,12 3 0,-5 5 0,3 7 0,-1 2 0,8 6 0,3-3 0,11 1 0,6-6 0,5-5 0,9-3 0,2-17 0,17 6-19,-8-18-22,-1-8-1,-3-6 0,-3-4 0</inkml:trace>
          <inkml:trace contextRef="#ctx0" brushRef="#br0" timeOffset="7565.4327">8042 425 85,'0'0'39,"0"0"0,0 0 3,18-32-13,1 17-16,-15-18-5,15 8-8,-5-7 0,7 6 0,-3 3 0,0 5 0,5 14 0,-23 4-22,37-9-18,-7 15-2,0 1 2,9-2-2</inkml:trace>
          <inkml:trace contextRef="#ctx0" brushRef="#br0" timeOffset="6099.3488">6605-134 101,'0'0'40,"21"-23"1,-21 23 1,0 0-25,0 0-5,-1 23-10,-17 4-2,7 21 0,-6 8 0,1 15 0,-3 5 0,4 7 0,1 2 0,7-7 0,5-5 0,4-15 0,5-12 0,0-21 0,18 0-2,-6-27-42,1-10 0,-4-11 0,-4-7 1</inkml:trace>
        </inkml:traceGroup>
        <inkml:traceGroup>
          <inkml:annotationXML>
            <emma:emma xmlns:emma="http://www.w3.org/2003/04/emma" version="1.0">
              <emma:interpretation id="{6323EAFA-EBC9-4FD5-A8F6-3944EDABE1C9}" emma:medium="tactile" emma:mode="ink">
                <msink:context xmlns:msink="http://schemas.microsoft.com/ink/2010/main" type="inkWord" rotatedBoundingBox="11606,4257 12929,4200 12967,5074 11643,5131"/>
              </emma:interpretation>
              <emma:one-of disjunction-type="recognition" id="oneOf7">
                <emma:interpretation id="interp35" emma:lang="en-US" emma:confidence="0">
                  <emma:literal>alts</emma:literal>
                </emma:interpretation>
                <emma:interpretation id="interp36" emma:lang="en-US" emma:confidence="0">
                  <emma:literal>elks</emma:literal>
                </emma:interpretation>
                <emma:interpretation id="interp37" emma:lang="en-US" emma:confidence="0">
                  <emma:literal>ells</emma:literal>
                </emma:interpretation>
                <emma:interpretation id="interp38" emma:lang="en-US" emma:confidence="0">
                  <emma:literal>elts</emma:literal>
                </emma:interpretation>
                <emma:interpretation id="interp39" emma:lang="en-US" emma:confidence="0">
                  <emma:literal>eats</emma:literal>
                </emma:interpretation>
              </emma:one-of>
            </emma:emma>
          </inkml:annotationXML>
          <inkml:trace contextRef="#ctx0" brushRef="#br0" timeOffset="8422.4817">9530 383 91,'21'4'37,"-21"-4"1,32-2 1,-9 9-22,-23-7-6,48-14-2,-24-2-4,6 4-2,-7-8-1,2-3-1,-7-1 1,-4-3-2,-9 4 0,-7 6 0,2 17 0,-37-18 0,9 22 0,-2 10 0,-7 5 0,2 11 0,1 0 0,8 5 0,10 2 0,12-1 0,13-1 0,12-1 0,8-6 0,8-7 0,12 0 0,-8-23-5,10 1-36,-7-14-2,-5-6 2,-9-7-2</inkml:trace>
          <inkml:trace contextRef="#ctx0" brushRef="#br0" timeOffset="8731.4994">10093-264 114,'9'-23'40,"-9"23"3,0 0-2,-18 25-29,20 12-7,-12-2-5,8 20 0,-10 6 0,4 14 0,0 2 0,1 3 0,1-1 0,5-3 0,1-6 0,3-10 0,4-9 0,0-15 0,4-10 0,-11-26 0,32 14 0,-17-30-44,-2-10 0,-3-9 1,-4-6 0</inkml:trace>
          <inkml:trace contextRef="#ctx0" brushRef="#br0" timeOffset="9264.5299">10295 249 117,'-18'-9'39,"18"9"2,-18 6-1,18-6-29,0 17-6,0-17-3,27 14-2,4-8-2,-1-13-8,25 1-29,-2 3-2,7-8 1,7 3-2</inkml:trace>
          <inkml:trace contextRef="#ctx0" brushRef="#br0" timeOffset="9124.5219">10415 41 110,'0'0'40,"0"0"2,0 0-1,0 16-28,1 19-4,-11-1-9,8 15 0,-2 2 0,4 4 0,2 3 0,2-3 0,-4-4 0,-2-12 0,7-2 0,-5-37-4,4 28-27,-4-28-11,-11-17 0,2-12 1,1-8 0</inkml:trace>
          <inkml:trace contextRef="#ctx0" brushRef="#br0" timeOffset="9572.5475">10847 177 122,'-35'2'41,"-9"-4"2,8 7-1,-1-7-35,21 18-7,-1-5 0,17 8 0,3 1 0,13 1 0,7 4 0,2 1 0,-6 2 0,1 2 0,-5 0 0,0 0 0,-8-2 0,-9 1 0,-3-6 0,-2-2 0,-9-7 0,16-14 0,-36 10 0,8-15 0,9-2 0,-4-12 0,23 19-11,-34-21-34,17 10 0,-1 6 1,18 5-1</inkml:trace>
        </inkml:traceGroup>
      </inkml:traceGroup>
    </inkml:traceGroup>
    <inkml:traceGroup>
      <inkml:annotationXML>
        <emma:emma xmlns:emma="http://www.w3.org/2003/04/emma" version="1.0">
          <emma:interpretation id="{8190C78C-F112-411E-8D6D-98745C30F72D}" emma:medium="tactile" emma:mode="ink">
            <msink:context xmlns:msink="http://schemas.microsoft.com/ink/2010/main" type="paragraph" rotatedBoundingBox="3003,6536 11384,6020 11456,7187 3075,77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58435E-618B-49AD-8812-ACA4A0392E49}" emma:medium="tactile" emma:mode="ink">
              <msink:context xmlns:msink="http://schemas.microsoft.com/ink/2010/main" type="line" rotatedBoundingBox="3003,6536 11384,6020 11456,7187 3075,7703"/>
            </emma:interpretation>
          </emma:emma>
        </inkml:annotationXML>
        <inkml:traceGroup>
          <inkml:annotationXML>
            <emma:emma xmlns:emma="http://www.w3.org/2003/04/emma" version="1.0">
              <emma:interpretation id="{9DB75960-E168-49D4-9C6F-01E26DFC48B8}" emma:medium="tactile" emma:mode="ink">
                <msink:context xmlns:msink="http://schemas.microsoft.com/ink/2010/main" type="inkWord" rotatedBoundingBox="3018,6717 5639,6646 5655,7252 3035,7323"/>
              </emma:interpretation>
              <emma:one-of disjunction-type="recognition" id="oneOf8">
                <emma:interpretation id="interp40" emma:lang="en-US" emma:confidence="0">
                  <emma:literal>25&lt;5-1-1</emma:literal>
                </emma:interpretation>
                <emma:interpretation id="interp41" emma:lang="en-US" emma:confidence="0">
                  <emma:literal>2&lt;5-1-1</emma:literal>
                </emma:interpretation>
                <emma:interpretation id="interp42" emma:lang="en-US" emma:confidence="0">
                  <emma:literal>2&lt;5-3-1</emma:literal>
                </emma:interpretation>
                <emma:interpretation id="interp43" emma:lang="en-US" emma:confidence="0">
                  <emma:literal>2ilp-1)-1</emma:literal>
                </emma:interpretation>
                <emma:interpretation id="interp44" emma:lang="en-US" emma:confidence="0">
                  <emma:literal>2&lt;5-1+1</emma:literal>
                </emma:interpretation>
              </emma:one-of>
            </emma:emma>
          </inkml:annotationXML>
          <inkml:trace contextRef="#ctx0" brushRef="#br1" timeOffset="209579.9873">935 2356 81,'-14'-20'35,"14"20"0,0 0 2,-3-17-26,3 17-2,0 0-3,25-13 0,-25 13-1,0 0 0,19-12 0,-19 12-2,21 7 0,-21-7 0,27 21-1,-27-21-1,30 27 1,-11-10-1,-3-1 0,3 2 0,-6-1 0,-4 4 1,-6 2-2,-1 5 0,-9 1 0,-6 1 0,-2-2 0,-8 0 0,3-4 0,1-2 0,-1-10 0,3-5 0,-1-5 0,18-2 0,-18-16 0,18 16 0,-3-27 0,3 27 0,12-24 0,-12 24 0,30-9 0,-12 13 0,3 3 0,2 3 0,2 1 0,5-3 0,-2 5 0,-5-8 0,2 4 0,-25-9-8,40-2-29,-40 2-6,0 0 2,0 0-2</inkml:trace>
          <inkml:trace contextRef="#ctx0" brushRef="#br1" timeOffset="209893.0052">1435 2409 81,'19'33'41,"-17"-10"-1,0 1 2,-2 15-14,-11-19-17,22 15-3,-11-12-4,5 5-4,-6-5 0,-1-2 0,-7 0 0,-2-5 0,3 1 0,-15-11-8,10 9-7,-12-15-26,1-10-1,4-11 0,1-18 1</inkml:trace>
          <inkml:trace contextRef="#ctx0" brushRef="#br1" timeOffset="210075.0156">1357 2213 108,'0'0'40,"27"-10"1,-27 10-2,12-16-32,-12 16-1,20-2-2,-20 2-3,0 0-4,0 0-7,17 14-24,-17-14-6,2 21 0,-2-21-1</inkml:trace>
          <inkml:trace contextRef="#ctx0" brushRef="#br1" timeOffset="210405.0344">1866 2178 110,'0'0'40,"-21"25"2,5-6-1,5 16-32,-17-8-1,10 17-3,-14-2-5,18 5 0,-2 3 0,9-3 0,6-3 0,9-3 0,5-6 0,3-11 0,15 3-3,-15-24-8,27 1-26,-15-10-5,-2-8 0,-4-5 0</inkml:trace>
          <inkml:trace contextRef="#ctx0" brushRef="#br1" timeOffset="210632.0474">2000 2400 99,'9'37'39,"-13"-9"1,8 7-1,3 13-28,-14-16-3,10 12-3,-10-11-2,5-3-1,2-4-3,0-26-2,7 25-5,-7-25-12,-3-28-19,6 5-2,-3-10 2,0-8-1</inkml:trace>
          <inkml:trace contextRef="#ctx0" brushRef="#br1" timeOffset="210871.0611">2000 2393 76,'16'-10'39,"-16"10"0,17 1 1,-17-1-14,29 6-17,-1 1-1,-12-9-2,14 11-2,-13 0-1,-1 6-1,-9 6 1,-8 6-3,-10-3 0,-1 5 0,-9-6 0,-6-2 0,4-4 0,0-8 0,23-9-3,-28-9-9,28 9-28,7-26-3,0 8 2,4 1-1</inkml:trace>
          <inkml:trace contextRef="#ctx0" brushRef="#br1" timeOffset="211082.0732">2341 2485 111,'15'0'40,"1"-4"0,-16 4 0,13-17-32,8 17-3,-21 0-3,30-11-3,-30 11-4,18-9-10,-18 9-24,17 7-2,-17-7 2,0 0-2</inkml:trace>
          <inkml:trace contextRef="#ctx0" brushRef="#br1" timeOffset="211300.0856">2616 2325 99,'0'17'38,"-5"1"1,3 6 0,5 6-30,-8-10-3,10 4-2,-3-3-2,2-1-1,-1-3-2,-3-17-6,14 25-13,-14-25-19,0 0 0,0 0 1,0 0-2</inkml:trace>
          <inkml:trace contextRef="#ctx0" brushRef="#br1" timeOffset="211585.102">2699 2186 110,'16'5'41,"1"2"1,6 7 0,-23-14-31,37 37-2,-12-12-9,7 17 0,-9-4 0,0 10 0,-11 1 0,-3 2 0,-7-1 0,-2-1 0,-9-7 0,-5-7 0,-7-5 0,-4-12 0,6 5 0,-10-18-34,8-5-9,-4-7-3,6-2 3</inkml:trace>
          <inkml:trace contextRef="#ctx0" brushRef="#br1" timeOffset="212421.1498">3154 2488 100,'0'0'38,"23"-9"2,-7 2-2,-14-10-28,21 13-3,-4-6-3,6 4-1,-7 1-3,3 2-1,-2 6-3,-19-3-5,39 0-23,-39 0-8,20 11 1,-20-11-1</inkml:trace>
          <inkml:trace contextRef="#ctx0" brushRef="#br1" timeOffset="212623.1613">3521 2258 98,'15'21'41,"-12"0"1,-1 9 0,-2 17-17,-7-11-18,10 11-7,-4-1 0,1 0 0,1 6 0,-6-9-40,3-14-1,1-9-2,1-20 1</inkml:trace>
        </inkml:traceGroup>
        <inkml:traceGroup>
          <inkml:annotationXML>
            <emma:emma xmlns:emma="http://www.w3.org/2003/04/emma" version="1.0">
              <emma:interpretation id="{0E774E34-9F2E-40E1-9096-5FC5DA2169E3}" emma:medium="tactile" emma:mode="ink">
                <msink:context xmlns:msink="http://schemas.microsoft.com/ink/2010/main" type="inkWord" rotatedBoundingBox="7271,6381 8818,6183 8890,6747 7343,6945"/>
              </emma:interpretation>
              <emma:one-of disjunction-type="recognition" id="oneOf9">
                <emma:interpretation id="interp45" emma:lang="en-US" emma:confidence="0">
                  <emma:literal>2/15)</emma:literal>
                </emma:interpretation>
                <emma:interpretation id="interp46" emma:lang="en-US" emma:confidence="0">
                  <emma:literal>2/151)</emma:literal>
                </emma:interpretation>
                <emma:interpretation id="interp47" emma:lang="en-US" emma:confidence="0">
                  <emma:literal>2/15-1)</emma:literal>
                </emma:interpretation>
                <emma:interpretation id="interp48" emma:lang="en-US" emma:confidence="0">
                  <emma:literal>22/151)</emma:literal>
                </emma:interpretation>
                <emma:interpretation id="interp49" emma:lang="en-US" emma:confidence="0">
                  <emma:literal>2/15.)</emma:literal>
                </emma:interpretation>
              </emma:one-of>
            </emma:emma>
          </inkml:annotationXML>
          <inkml:trace contextRef="#ctx0" brushRef="#br1" timeOffset="218541.4998">5543 1814 115,'0'0'39,"0"0"0,0 0 0,16 16-34,-16-16-5,21 23-4,-21-23-13,16 9-21,-16-9-2,19 21 1,-19-21 0</inkml:trace>
          <inkml:trace contextRef="#ctx0" brushRef="#br1" timeOffset="218376.4904">5553 2059 95,'0'0'38,"25"3"2,-16 18-3,-9-21-23,14 35-3,-14-12-3,7 11-3,-10-4-2,-1 1-1,-3-4 0,-2-6-4,2 0-2,-9-21-7,16 0-28,-14-18-2,2-6 1,3-12-1</inkml:trace>
          <inkml:trace contextRef="#ctx0" brushRef="#br1" timeOffset="218130.4763">5184 1994 60,'0'0'35,"0"0"0,0 0 2,7-16-15,-9-3-8,22 15-4,-12-14-1,15 17-2,-23 1-2,32-9-1,-32 9-1,32 12-1,-20 4 0,-3 12 0,-9 0 0,-3 7 0,-8 1-1,2 0 2,-3 0-3,3-3 0,0-7 0,4-6 0,5-20 0,7 21 0,9-14 0,-16-7-4,41-2-7,-41 2-23,31-26-8,-11 12 2,-20 14-2</inkml:trace>
          <inkml:trace contextRef="#ctx0" brushRef="#br1" timeOffset="219211.5382">5912 1804 96,'15'-19'38,"-15"19"3,0 0-2,0 0-23,-15-7-5,15 22-4,0-15 0,-18 32-7,6-7 0,3 6 0,-4 4 0,5 6 0,0 1 0,3-5 0,2-2 0,4-5 0,5-2 0,-1-12 0,13 8-9,-18-24-25,19 6-7,-1-12-2,-18 6 2</inkml:trace>
          <inkml:trace contextRef="#ctx0" brushRef="#br1" timeOffset="219414.5498">5968 1964 108,'-3'19'39,"3"8"1,-2-5-2,4-4-31,5 8-2,-4-5-5,-3-21-2,12 36-4,-12-36-8,0 0-19,0 0-6,0 0 1,18-7-1</inkml:trace>
          <inkml:trace contextRef="#ctx0" brushRef="#br1" timeOffset="219652.5634">6039 1885 96,'0'0'37,"0"0"2,23-14-1,-4 24-29,-19-10-1,25 16-1,-25-16-3,23 26 0,-14-8-1,-1 7 0,-11-1 0,-1 3 1,-8-6-4,-2-2 0,-2-1 0,-7-15-5,23-3-7,-34 12-28,34-12-1,-17-22 0,15 2-1</inkml:trace>
          <inkml:trace contextRef="#ctx0" brushRef="#br1" timeOffset="219834.5738">6171 1934 79,'23'7'38,"-23"-7"-1,32 4 1,-15 11-20,-17-15-10,39-5-5,-18 3-6,-21 2-17,23-17-18,-7 13 2,-16 4-2,13-19 1</inkml:trace>
          <inkml:trace contextRef="#ctx0" brushRef="#br1" timeOffset="220022.5844">6439 1858 95,'0'0'40,"11"20"0,-11-20-1,5 40-16,-5-40-16,0 25-3,2-9-3,3 1-1,4 4-3,-9-21-3,14 37-7,-14-37-21,2 23-7,-2-23 1,0 0-1</inkml:trace>
          <inkml:trace contextRef="#ctx0" brushRef="#br1" timeOffset="220301.6005">6637 1681 89,'19'3'40,"3"8"-1,-3 12 2,-21-4-23,27 29-5,-20-13-3,11 17-5,-14-4-5,2 1 0,-10-5 0,-3-7 0,1 0 0,-17-25-14,0 6-28,-5-11 0,0-7 0,-2-9-1</inkml:trace>
          <inkml:trace contextRef="#ctx0" brushRef="#br1" timeOffset="233112.3332">6042 2201 26,'0'0'23,"0"0"-1,0 0-1,0 0-1,0 0-2,0-19-3,0 19-3,0 0-3,0 0-1,0 0-4,0 0 0,0 0-2,0 0-1,0 0 0,0 0-1,0 0 0,0 0 1,0 0-2,-10-16 1,10 16 0,0 0-1,0 0 1,0 0-1,0 0 2,0 0 0,0 0 3,0 0 0,0 0 2,0 0 0,0 0 1,24 23 0,-24-23-1,14 26 0,-14-26-2,7 34-1,-3-17-1,3 2-1,-7-19-1,5 23-1,-5-23-3,0 0-5,0 0-25,20 7-6,-20-7 1,3-17-1</inkml:trace>
        </inkml:traceGroup>
        <inkml:traceGroup>
          <inkml:annotationXML>
            <emma:emma xmlns:emma="http://www.w3.org/2003/04/emma" version="1.0">
              <emma:interpretation id="{273DE3D8-59DF-4998-8B88-4F91E2395479}" emma:medium="tactile" emma:mode="ink">
                <msink:context xmlns:msink="http://schemas.microsoft.com/ink/2010/main" type="inkWord" rotatedBoundingBox="10566,6071 11384,6020 11456,7187 10638,7238"/>
              </emma:interpretation>
              <emma:one-of disjunction-type="recognition" id="oneOf10">
                <emma:interpretation id="interp50" emma:lang="en-US" emma:confidence="0">
                  <emma:literal>is</emma:literal>
                </emma:interpretation>
                <emma:interpretation id="interp51" emma:lang="en-US" emma:confidence="0">
                  <emma:literal>j Y</emma:literal>
                </emma:interpretation>
                <emma:interpretation id="interp52" emma:lang="en-US" emma:confidence="0">
                  <emma:literal>j %</emma:literal>
                </emma:interpretation>
                <emma:interpretation id="interp53" emma:lang="en-US" emma:confidence="0">
                  <emma:literal>his</emma:literal>
                </emma:interpretation>
                <emma:interpretation id="interp54" emma:lang="en-US" emma:confidence="0">
                  <emma:literal>j k</emma:literal>
                </emma:interpretation>
              </emma:one-of>
            </emma:emma>
          </inkml:annotationXML>
          <inkml:trace contextRef="#ctx0" brushRef="#br1" timeOffset="145485.3212">9227 1807 75,'0'0'38,"3"-17"1,-3 17 1,0 0-24,0 0-3,0 0-4,0 0-3,14 16-1,-14-16-2,13 19 0,-13-19 0,17 32-1,-8-15 1,3 3-3,-4 4 0,-3-1 0,-5 2 0,-2-1 0,-3-1 0,-2-2 0,-2-2 0,9-19 0,-23 27 0,7-20 0,16-7 0,-23-9 0,23 9-2,-23-33-13,23 10-28,-9-2 0,2-3 0,0 2 1</inkml:trace>
          <inkml:trace contextRef="#ctx0" brushRef="#br1" timeOffset="145733.3353">9195 1526 95,'0'0'42,"-5"-15"0,5 15 0,0 0-17,0 0-16,-27-2-9,27 2 0,0 0 0,0 0 0,0 0-8,-7 17-33,7-17-1,2 20 0,-6-3-1</inkml:trace>
          <inkml:trace contextRef="#ctx0" brushRef="#br1" timeOffset="138898.9444">8500 2099 75,'0'0'40,"-3"16"-1,3-16 2,3 30-16,-3-30-14,9 31-3,-9-31-2,25 41-1,-11-18-2,6 1-1,-3 3-2,3-1 0,-3-3 0,-1 0 0,-3-2 0,-3-4 0,1-1 0,-11-16 0,23 21-4,-23-21-6,23-10-25,-23 10-7,19-34 0,-14 15 0</inkml:trace>
          <inkml:trace contextRef="#ctx0" brushRef="#br1" timeOffset="139288.9668">8861 2134 60,'0'0'37,"0"0"1,7-16 1,-7 16-16,0 0-7,-2-17-4,2 17-4,0 0-1,0 0-1,0 0-2,0 0 1,0 0-5,-4 15 0,4-15 0,-8 29 0,1-10 0,-2 6 0,-2 1 0,1 4 0,-5 2 0,3-3 0,-4 0 0,4-5 0,1-6 0,11-18 0,-17 28 0,17-28 0,0 0 0,0 0-4,23-4-36,-23 4-4,24-15 1,-24 15-1</inkml:trace>
          <inkml:trace contextRef="#ctx0" brushRef="#br1" timeOffset="139899.0017">8928 2460 83,'0'0'41,"0"0"-1,3 15 2,4 12-24,-7-27-5,-8 28-4,1-10-3,8 8-3,-1-7-3,2 4 0,0-5 0,0-1 0,-2-17 0,7 27 0,-7-27 0,1 15 0,-1-15 0,0 0-6,0 0-26,20 0-10,-17-15-2,4-6 2,-3-11 0</inkml:trace>
        </inkml:traceGroup>
      </inkml:traceGroup>
    </inkml:traceGroup>
    <inkml:traceGroup>
      <inkml:annotationXML>
        <emma:emma xmlns:emma="http://www.w3.org/2003/04/emma" version="1.0">
          <emma:interpretation id="{2EE654FB-C2B7-4192-90F9-55B6C7B427F9}" emma:medium="tactile" emma:mode="ink">
            <msink:context xmlns:msink="http://schemas.microsoft.com/ink/2010/main" type="paragraph" rotatedBoundingBox="2403,7212 9153,7010 9198,8513 2449,8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0671A3-C233-4F76-9856-438153BBF238}" emma:medium="tactile" emma:mode="ink">
              <msink:context xmlns:msink="http://schemas.microsoft.com/ink/2010/main" type="line" rotatedBoundingBox="2403,7212 9153,7010 9198,8513 2449,8716"/>
            </emma:interpretation>
          </emma:emma>
        </inkml:annotationXML>
        <inkml:traceGroup>
          <inkml:annotationXML>
            <emma:emma xmlns:emma="http://www.w3.org/2003/04/emma" version="1.0">
              <emma:interpretation id="{ED77D372-C8CC-4C4C-85B5-B1D4201619F8}" emma:medium="tactile" emma:mode="ink">
                <msink:context xmlns:msink="http://schemas.microsoft.com/ink/2010/main" type="inkWord" rotatedBoundingBox="2713,7333 2979,8248 2563,8369 2296,7454">
                  <msink:destinationLink direction="from" ref="{A29A0DEA-7E6B-4841-ADB4-6DC49390B22A}"/>
                </msink:context>
              </emma:interpretation>
              <emma:one-of disjunction-type="recognition" id="oneOf11">
                <emma:interpretation id="interp55" emma:lang="en-US" emma:confidence="1">
                  <emma:literal>S</emma:literal>
                </emma:interpretation>
                <emma:interpretation id="interp56" emma:lang="en-US" emma:confidence="0">
                  <emma:literal>s</emma:literal>
                </emma:interpretation>
                <emma:interpretation id="interp57" emma:lang="en-US" emma:confidence="0">
                  <emma:literal>5</emma:literal>
                </emma:interpretation>
                <emma:interpretation id="interp58" emma:lang="en-US" emma:confidence="0">
                  <emma:literal>6</emma:literal>
                </emma:interpretation>
                <emma:interpretation id="interp59" emma:lang="en-US" emma:confidence="0">
                  <emma:literal>g</emma:literal>
                </emma:interpretation>
              </emma:one-of>
            </emma:emma>
          </inkml:annotationXML>
          <inkml:trace contextRef="#ctx0" brushRef="#br1" timeOffset="190175.8774">561 2947 41,'0'0'34,"6"-21"2,-1 3-6,-5 18-4,5-17-2,-5 17-4,0 0-3,0 0-5,-3-16-2,3 16-5,-16-9-5,16 9 0,-27-9 0,27 9 0,-35-3 0,10 4 0,2 5 0,4 2 0,-4 3 0,0 0 0,4 1 0,1 0 0,18-12 0,-25 28 0,25-28 0,-10 30 0,8-9 0,5 0 0,-1 2 0,3 4 0,8-1 0,1-3 0,-2 2 0,9-4 0,-1-4 0,1 1 0,6 0 0,8 1 0,2 0 0,2 2 0,5 4 0,-4 3 0,3 2 0,-3 2 0,-2 3 0,-12 4 0,-7-2 0,-8-1 0,-4 1 0,-9 0 0,-3-1 0,-6-1 0,-6-4 0,-1-4 0,-14-4 0,-1-8 0,-1-2 0,-3-10 0,0-6 0,-3-6 0,-3-7 0,3-3 0,11-4 0,6-2 0,7 1 0,4-11 0,26 10-23,-3-3-22,8 1-2,8-1 2</inkml:trace>
        </inkml:traceGroup>
        <inkml:traceGroup>
          <inkml:annotationXML>
            <emma:emma xmlns:emma="http://www.w3.org/2003/04/emma" version="1.0">
              <emma:interpretation id="{E499B413-AF8C-463B-AD59-0553097E6412}" emma:medium="tactile" emma:mode="ink">
                <msink:context xmlns:msink="http://schemas.microsoft.com/ink/2010/main" type="inkWord" rotatedBoundingBox="4570,7704 6166,7708 6165,8026 4569,8022">
                  <msink:destinationLink direction="from" ref="{A29A0DEA-7E6B-4841-ADB4-6DC49390B22A}"/>
                </msink:context>
              </emma:interpretation>
              <emma:one-of disjunction-type="recognition" id="oneOf12">
                <emma:interpretation id="interp60" emma:lang="en-US" emma:confidence="0">
                  <emma:literal>1</emma:literal>
                </emma:interpretation>
                <emma:interpretation id="interp61" emma:lang="en-US" emma:confidence="0">
                  <emma:literal>m</emma:literal>
                </emma:interpretation>
                <emma:interpretation id="interp62" emma:lang="en-US" emma:confidence="0">
                  <emma:literal>4</emma:literal>
                </emma:interpretation>
                <emma:interpretation id="interp63" emma:lang="en-US" emma:confidence="0">
                  <emma:literal>z</emma:literal>
                </emma:interpretation>
                <emma:interpretation id="interp64" emma:lang="en-US" emma:confidence="0">
                  <emma:literal>2</emma:literal>
                </emma:interpretation>
              </emma:one-of>
            </emma:emma>
          </inkml:annotationXML>
          <inkml:trace contextRef="#ctx0" brushRef="#br1" timeOffset="215112.3037">2732 3215 66,'0'0'36,"0"0"0,-17-9 2,-1 0-21,18 9-4,-28 7-3,28-7-1,-42 16-3,19 0 0,-7-7-2,7 7 0,-7-4-1,14 4-1,-2-4-1,18-12 1,-19 25 0,19-25-2,-2 28 0,13-9 0,3-1 0,5 3 0,2-5 0,15 1 0,8-6 0,16-3 0,12-8 0,9-5 0,11-5 0,10-4 0,8-2 0,-2 3 0,-1 5 0,-6 1 0,-13 3 0,-5 4 0,-14 2 0,-13 1 0,-6-1 0,-13-4 0,-9-1 0,-10-9 0,-18 12 0,17-27-5,-17 27-7,2-30-14,-2 30-16,0-24 0,0 24 1,-9-16 1</inkml:trace>
          <inkml:trace contextRef="#ctx0" brushRef="#br1" timeOffset="215495.3256">3749 3220 98,'0'0'39,"-23"2"2,23-2 0,0 0-28,0 0-3,16-9-3,-16 9-1,18-14-6,-1 7 0,10 5 0,5 1 0,5 4 0,0 2 0,2 6 0,-2 3 0,-2 9 0,-8 1 0,-13 8 0,-16 0 0,-9 1 0,-8 0 0,-9-4 0,-2-1 0,-4-7 0,1-2 0,6-12 0,4-3 0,0-17 0,23 13-27,11-31-18,1 4-1,13-6 2</inkml:trace>
        </inkml:traceGroup>
        <inkml:traceGroup>
          <inkml:annotationXML>
            <emma:emma xmlns:emma="http://www.w3.org/2003/04/emma" version="1.0">
              <emma:interpretation id="{C6E3A648-9C69-461C-AE4F-73A68EE57A3A}" emma:medium="tactile" emma:mode="ink">
                <msink:context xmlns:msink="http://schemas.microsoft.com/ink/2010/main" type="inkWord" rotatedBoundingBox="6627,8079 6682,7093 7320,7129 7265,8114">
                  <msink:destinationLink direction="from" ref="{A29A0DEA-7E6B-4841-ADB4-6DC49390B22A}"/>
                </msink:context>
              </emma:interpretation>
              <emma:one-of disjunction-type="recognition" id="oneOf13">
                <emma:interpretation id="interp65" emma:lang="en-US" emma:confidence="0">
                  <emma:literal>[!</emma:literal>
                </emma:interpretation>
                <emma:interpretation id="interp66" emma:lang="en-US" emma:confidence="0">
                  <emma:literal>[1</emma:literal>
                </emma:interpretation>
                <emma:interpretation id="interp67" emma:lang="en-US" emma:confidence="0">
                  <emma:literal>['I</emma:literal>
                </emma:interpretation>
                <emma:interpretation id="interp68" emma:lang="en-US" emma:confidence="0">
                  <emma:literal>[T:</emma:literal>
                </emma:interpretation>
                <emma:interpretation id="interp69" emma:lang="en-US" emma:confidence="0">
                  <emma:literal>[i</emma:literal>
                </emma:interpretation>
              </emma:one-of>
            </emma:emma>
          </inkml:annotationXML>
          <inkml:trace contextRef="#ctx0" brushRef="#br1" timeOffset="217082.4164">4995 2665 60,'0'0'39,"31"-23"-1,-31 23 3,13-21-17,-13 21-6,0 0-5,-9 16-3,-11-13-4,3 8-2,-10-4-2,-3 5-2,-7-3 0,-4 0 0,-1-2 0,3 0 0,2-4 0,0 1 0,7-2 0,3-1 0,6 3 0,21-4 0,-21 10 0,21-10 0,0 0 0,-16 20 0,16-20 0,0 0 0,7 21 0,-7-21 0,23 16 0,-7-8 0,1 7 0,3-1 0,-2 8 0,-2 8 0,-2 4 0,-11 6 0,-5 6 0,-8 3 0,-4 4 0,-6 5 0,-5 1 0,-3 1 0,-4-5 0,8-3 0,1-1 0,10-5 0,8-7 0,8-9 0,13-15 0,9-11 0,12-8 0,4-4 0,10-6 0,2-6 0,4-3 0,-6 6 0,-3 1 0,-6 5 0,1 8 0,-10-1 0,-1 6 0,-7-2 0,-6 5 0,-3-6 0,4 8 0,-20-7-10,32-9-27,-32 9-6,0 0 1,-13-18-1</inkml:trace>
          <inkml:trace contextRef="#ctx0" brushRef="#br1" timeOffset="217353.4319">5053 2616 98,'16'-14'37,"-16"14"0,0 0 0,-25 21-29,27-4-5,-4 3-4,-5-3-16,3 6-20,8 9 0,-6-2 1,6 5-3</inkml:trace>
          <inkml:trace contextRef="#ctx0" brushRef="#br1" timeOffset="217525.4417">5061 3183 99,'-2'27'36,"7"6"3,-6-3-3,-5-4-31,8 4-1,-2-2-4,2-12-5,7 10-12,-6-10-21,-3-16 1,0 0 1,0 0-3</inkml:trace>
        </inkml:traceGroup>
        <inkml:traceGroup>
          <inkml:annotationXML>
            <emma:emma xmlns:emma="http://www.w3.org/2003/04/emma" version="1.0">
              <emma:interpretation id="{429685A0-EEDC-405B-ACF0-0428533948AC}" emma:medium="tactile" emma:mode="ink">
                <msink:context xmlns:msink="http://schemas.microsoft.com/ink/2010/main" type="inkWord" rotatedBoundingBox="9017,6990 9477,8391 8228,8802 7767,7400">
                  <msink:destinationLink direction="from" ref="{A29A0DEA-7E6B-4841-ADB4-6DC49390B22A}"/>
                </msink:context>
              </emma:interpretation>
              <emma:one-of disjunction-type="recognition" id="oneOf14">
                <emma:interpretation id="interp70" emma:lang="en-US" emma:confidence="0">
                  <emma:literal>Me.,</emma:literal>
                </emma:interpretation>
                <emma:interpretation id="interp71" emma:lang="en-US" emma:confidence="0">
                  <emma:literal>Mo.,</emma:literal>
                </emma:interpretation>
                <emma:interpretation id="interp72" emma:lang="en-US" emma:confidence="0">
                  <emma:literal>M!</emma:literal>
                </emma:interpretation>
                <emma:interpretation id="interp73" emma:lang="en-US" emma:confidence="0">
                  <emma:literal>Mr.,</emma:literal>
                </emma:interpretation>
                <emma:interpretation id="interp74" emma:lang="en-US" emma:confidence="0">
                  <emma:literal>Mia,</emma:literal>
                </emma:interpretation>
              </emma:one-of>
            </emma:emma>
          </inkml:annotationXML>
          <inkml:trace contextRef="#ctx0" brushRef="#br1" timeOffset="130709.4761">6044 2779 106,'-4'-21'42,"4"21"1,-10 16 0,-20-2-30,23 32-5,-14 3-8,8 20 0,-5 6 0,4 11 0,0 4 0,4-2 0,1-5 0,9-9 0,0-13 0,2-12 0,-1-15 0,5-17 0,-6-17 0,8-21 0,1-16 0,-2-17 0,2-15 0,0-20 0,2-10 0,-1-3 0,-1 7 0,0 9 0,-2 14 0,-4 16 0,1 19 0,-4 37 0,0 0 0,9 44 0,-4 5 0,6 12 0,-1 6 0,4 5 0,4-3 0,0-6 0,5-8 0,3-15 0,2-17 0,2-19 0,1-20 0,2-18 0,2-15 0,4-14 0,0-9 0,-5-2 0,-4 3 0,-9 13 0,-2 15 0,-8 18 0,-11 25 0,0 0 0,7 46 0,-11 1 0,1 9 0,3 13 0,5 1 0,4 8 0,2-6 0,3 2 0,0-8 0,5-1 0,2-7 0,1-8 0,-5-12 0,-3-9 0,1-12 0,-15-17 0,24-3 0,-31-24-31,7-10-13,-10-12-2,-1-9 1</inkml:trace>
          <inkml:trace contextRef="#ctx0" brushRef="#br1" timeOffset="131372.5141">6750 2600 70,'14'-25'41,"-14"25"-2,0 0 3,-1-17-15,4 40-11,-22-15-4,15 19-4,-10-1-8,11 6 0,-1 0 0,9-3 0,4-4 0,7-6 0,4-6 0,8-12 0,2-8 0,2-10 0,-4-10 0,-3-4 0,-8-4 0,-6-6 0,-8-1 0,-8 5 0,-6 7 0,-10 9 0,-5 12 0,-4 11 0,1 16 0,-4-3 0,14 19-36,-1 3-8,6 1 0,10-2 0</inkml:trace>
          <inkml:trace contextRef="#ctx0" brushRef="#br1" timeOffset="136271.7943">7079 3465 106,'0'0'38,"0"0"2,-20 11-2,3-15-34,17 4-1,0 0-4,0 0-3,21 11-7,-21-11-25,0 0-2,7 21-1,-7-21 0</inkml:trace>
          <inkml:trace contextRef="#ctx0" brushRef="#br1" timeOffset="136063.7824">6985 3768 98,'0'0'39,"0"0"1,-23 26-10,6-30-19,17 4-3,0 0-1,-6 29-1,6-29-1,-1 31-2,2-15 0,5 7-1,-5 0 1,5 0-3,-1-4 0,0-1 0,-5-18 0,11 21 0,-11-21 0,0 0 0,19 5-3,-19-5-5,0 0-6,11-18-22,-11 18-7,18-24 3,-13 4-3</inkml:trace>
        </inkml:traceGroup>
      </inkml:traceGroup>
    </inkml:traceGroup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9:51.3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708942-37C2-44AD-83BB-457170DBA026}" emma:medium="tactile" emma:mode="ink">
          <msink:context xmlns:msink="http://schemas.microsoft.com/ink/2010/main" type="inkDrawing" rotatedBoundingBox="9974,7720 11849,7649 11850,7675 9975,7746" semanticType="strikethrough" shapeName="Other"/>
        </emma:interpretation>
      </emma:emma>
    </inkml:annotationXML>
    <inkml:trace contextRef="#ctx0" brushRef="#br0">7878 3201 66,'-7'16'39,"7"-16"0,0 0 3,0 0-18,0 0-11,33 5-2,-11-16-2,20 11-2,4-7-2,23 6-5,3-5 0,18 5 0,11-1 0,10 2 0,5-2 0,8 2 0,3-3 0,0-3 0,4 1 0,-11-5 0,-12 1 0,-6 0 0,-17 4 0,-18 1 0,-13 2 0,-16 2 0,-12 4 0,-7-1 0,-3 3 0,-16-6 0,23 5-7,-23-5-22,0 0-16,6-19 1,-6 19 0,0 0 1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23.0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13FFFE-52F0-41DF-81F9-A02701A5FCFA}" emma:medium="tactile" emma:mode="ink">
          <msink:context xmlns:msink="http://schemas.microsoft.com/ink/2010/main" type="writingRegion" rotatedBoundingBox="11571,7261 18580,5928 18905,7637 11896,8970"/>
        </emma:interpretation>
      </emma:emma>
    </inkml:annotationXML>
    <inkml:traceGroup>
      <inkml:annotationXML>
        <emma:emma xmlns:emma="http://www.w3.org/2003/04/emma" version="1.0">
          <emma:interpretation id="{C32CE935-3A55-40B1-B439-A07B0F012560}" emma:medium="tactile" emma:mode="ink">
            <msink:context xmlns:msink="http://schemas.microsoft.com/ink/2010/main" type="paragraph" rotatedBoundingBox="11581,7478 14191,6753 14431,7615 11821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B38BDB-3BFE-4A09-B63F-C5A4C37D872D}" emma:medium="tactile" emma:mode="ink">
              <msink:context xmlns:msink="http://schemas.microsoft.com/ink/2010/main" type="line" rotatedBoundingBox="11581,7478 14191,6753 14431,7615 11821,8340"/>
            </emma:interpretation>
          </emma:emma>
        </inkml:annotationXML>
        <inkml:traceGroup>
          <inkml:annotationXML>
            <emma:emma xmlns:emma="http://www.w3.org/2003/04/emma" version="1.0">
              <emma:interpretation id="{A48DB38C-6073-4F6A-940D-DF0A74CC99B8}" emma:medium="tactile" emma:mode="ink">
                <msink:context xmlns:msink="http://schemas.microsoft.com/ink/2010/main" type="inkWord" rotatedBoundingBox="11581,7478 14191,6753 14431,7615 11821,8340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Imo</emma:literal>
                </emma:interpretation>
                <emma:interpretation id="interp2" emma:lang="en-US" emma:confidence="0">
                  <emma:literal>of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if</emma:literal>
                </emma:interpretation>
              </emma:one-of>
            </emma:emma>
          </inkml:annotationXML>
          <inkml:trace contextRef="#ctx0" brushRef="#br0">11018 2651 99,'0'0'42,"0"0"0,0 0 0,0 0-30,-1 26-3,-10-1-3,9 15-3,-7 6-3,2 17 0,-2 6 0,2 6 0,-3 3 0,3-3 0,0-5 0,0-6 0,1-15 0,5-16 0,1-33 0,0 0 0,8-17 0,-2-31 0,2-18 0,5-22 0,1-11 0,2-6 0,-2 6 0,-2 10 0,1 13 0,-4 17 0,1 18 0,-1 24 0,-9 17 0,21 24 0,-7 10 0,0 11 0,4 6 0,0 7 0,1 0 0,0 0 0,-3-5 0,6-11 0,-8-17 0,9-18 0,0-14 0,8-18 0,-1-10 0,0-11 0,2-5 0,-5 2 0,3 5 0,-7 9 0,-9 10 0,-14 25 0,17-15 0,-17 15 0,11 19 0,-4 2 0,0 5 0,-2 11 0,-3 7 0,0 9 0,-2 7 0,2 1 0,-2 4 0,0-2 0,0-6 0,7-10 0,0-10 0,5-18 0,4-12 0,-16-7 0,34-30-5,-34-8-37,15-15-3,-9-5 2,-1-5-1</inkml:trace>
          <inkml:trace contextRef="#ctx0" brushRef="#br0" timeOffset="370.021">11834 2370 94,'-11'-18'40,"11"18"2,0 0 0,-26-17-28,26 17-4,0 15-3,10 5-1,-1-1-6,9 4 0,5 3 0,7-1 0,0-4 0,7-3 0,5-13 0,-3-9 0,-5-10 0,-4-9 0,-11-8 0,-12-4 0,-9-4 0,-15 2 0,-6 7 0,-9 9 0,-5 12 0,-4 11 0,4 14 0,0-2-10,23 19-32,2 10-1,6 2 0,6 3-1</inkml:trace>
          <inkml:trace contextRef="#ctx0" brushRef="#br0" timeOffset="-91338.2243">9583 2975 96,'-30'3'41,"14"-3"0,16 0 1,-28-17-29,28 17-3,0 0-3,17-7-2,-17 7-5,0 0 0,18-6 0,-2 15 0,-16-9 0,41 18 0,-15-4 0,8 7 0,10-2 0,2 4 0,1 2 0,-2-6 0,-8 6 0,-7-8 0,-6 1 0,-13 1 0,-15 1 0,-13 1 0,-15 0 0,-7 3 0,-7-2 0,-1-1 0,1-2 0,5-7 0,11 8 0,-4-13-19,34-7-27,-17 8 0,17-8 0</inkml:trace>
        </inkml:traceGroup>
      </inkml:traceGroup>
    </inkml:traceGroup>
    <inkml:traceGroup>
      <inkml:annotationXML>
        <emma:emma xmlns:emma="http://www.w3.org/2003/04/emma" version="1.0">
          <emma:interpretation id="{0A24A676-59BD-4603-80AD-7D3F34AE1D2B}" emma:medium="tactile" emma:mode="ink">
            <msink:context xmlns:msink="http://schemas.microsoft.com/ink/2010/main" type="paragraph" rotatedBoundingBox="13989,7626 18732,6723 18905,7637 14162,85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F7730C-FF41-4D6F-AC45-1921FF7CAF13}" emma:medium="tactile" emma:mode="ink">
              <msink:context xmlns:msink="http://schemas.microsoft.com/ink/2010/main" type="inkBullet" rotatedBoundingBox="13989,7626 14262,7574 14387,8227 14113,8279"/>
            </emma:interpretation>
            <emma:one-of disjunction-type="recognition" id="oneOf1">
              <emma:interpretation id="interp5" emma:lang="en-US" emma:confidence="0">
                <emma:literal>in</emma:literal>
              </emma:interpretation>
              <emma:interpretation id="interp6" emma:lang="en-US" emma:confidence="0">
                <emma:literal>is</emma:literal>
              </emma:interpretation>
              <emma:interpretation id="interp7" emma:lang="en-US" emma:confidence="0">
                <emma:literal>it</emma:literal>
              </emma:interpretation>
              <emma:interpretation id="interp8" emma:lang="en-US" emma:confidence="0">
                <emma:literal>i</emma:literal>
              </emma:interpretation>
              <emma:interpretation id="interp9" emma:lang="en-US" emma:confidence="0">
                <emma:literal>w.</emma:literal>
              </emma:interpretation>
            </emma:one-of>
          </emma:emma>
        </inkml:annotationXML>
        <inkml:trace contextRef="#ctx0" brushRef="#br0" timeOffset="1000.0571">12017 3371 68,'13'-15'42,"-13"15"-1,0 0 2,1 22-17,-16-20-13,16 19-4,-13-5-3,5 12-2,-2-3-1,6 6-3,-1-1 0,6 4 0,-4 1 0,6 2 0,6-4 0,3-7 0,2 1 0,1-13 0,2 0-5,-9-35-18,8-4-20,3-12-1,-2-14 1,-4-15-1</inkml:trace>
        <inkml:trace contextRef="#ctx0" brushRef="#br0" timeOffset="1133.0647">12159 3055 116,'-18'14'35,"18"14"-8,0-1-37,0-27-29,18 1 2,-18-1-3</inkml:trace>
      </inkml:traceGroup>
      <inkml:traceGroup>
        <inkml:annotationXML>
          <emma:emma xmlns:emma="http://www.w3.org/2003/04/emma" version="1.0">
            <emma:interpretation id="{74B3B24D-48FA-4643-81C8-E35FAA3C75F2}" emma:medium="tactile" emma:mode="ink">
              <msink:context xmlns:msink="http://schemas.microsoft.com/ink/2010/main" type="line" rotatedBoundingBox="16558,7266 18755,6848 18905,7637 16708,8054"/>
            </emma:interpretation>
          </emma:emma>
        </inkml:annotationXML>
        <inkml:traceGroup>
          <inkml:annotationXML>
            <emma:emma xmlns:emma="http://www.w3.org/2003/04/emma" version="1.0">
              <emma:interpretation id="{1968B23E-B7D0-469A-97F0-625BC46DBEDD}" emma:medium="tactile" emma:mode="ink">
                <msink:context xmlns:msink="http://schemas.microsoft.com/ink/2010/main" type="inkWord" rotatedBoundingBox="16558,7266 18755,6848 18905,7637 16708,8054">
                  <msink:destinationLink direction="with" ref="{64A3FFD6-AA45-4B1A-98DF-D20B33705381}"/>
                  <msink:destinationLink direction="to" ref="{A29A0DEA-7E6B-4841-ADB4-6DC49390B22A}"/>
                </msink:context>
              </emma:interpretation>
              <emma:one-of disjunction-type="recognition" id="oneOf2">
                <emma:interpretation id="interp10" emma:lang="en-US" emma:confidence="0">
                  <emma:literal>35</emma:literal>
                </emma:interpretation>
                <emma:interpretation id="interp11" emma:lang="en-US" emma:confidence="0">
                  <emma:literal>so</emma:literal>
                </emma:interpretation>
                <emma:interpretation id="interp12" emma:lang="en-US" emma:confidence="0">
                  <emma:literal>"so</emma:literal>
                </emma:interpretation>
                <emma:interpretation id="interp13" emma:lang="en-US" emma:confidence="0">
                  <emma:literal>35°</emma:literal>
                </emma:interpretation>
                <emma:interpretation id="interp14" emma:lang="en-US" emma:confidence="0">
                  <emma:literal>3.5°</emma:literal>
                </emma:interpretation>
              </emma:one-of>
            </emma:emma>
          </inkml:annotationXML>
          <inkml:trace contextRef="#ctx0" brushRef="#br0" timeOffset="8165.467">16153 2647 103,'0'0'41,"-12"-21"2,-6 13 0,-7-14-29,-3 24-5,-16-11-7,5 13-2,-8-2 0,-1 6 0,2-1 0,7 4 0,4 0 0,7 4 0,12 3 0,3 1 0,15 6 0,16 3 0,8 5 0,10 4 0,6 4 0,11 4 0,-4 5 0,4-3 0,-14 0 0,-11 4 0,-15-7 0,-13 0 0,-16-7 0,-16-5 0,-7-9 0,-8-9 0,2-9 0,-4-12 0,8-4 0,1-13 0,13 5 0,-3-17 0,25 15-37,-4-10-8,6 3-1,3-1 1</inkml:trace>
          <inkml:trace contextRef="#ctx0" brushRef="#br0" timeOffset="8533.488">16549 2396 116,'-6'-16'42,"6"16"1,-28-7 0,23 28-32,-11-3-11,9 15 0,-6 2 0,13 6 0,6-1 0,8-1 0,5-9 0,10-9 0,1-12 0,1-13 0,-1-13 0,-7-10 0,-2-10 0,-12-5 0,-12 2 0,-8-1 0,-6 10 0,-12 6 0,6 18 0,-21-2-11,7 23-32,9 6-3,5 1 2,4 3-1</inkml:trace>
          <inkml:trace contextRef="#ctx0" brushRef="#br0" timeOffset="7648.4373">14515 2779 93,'-23'-10'42,"23"10"0,0 0 1,-19-25-25,19 25-8,0 0-3,26 0-7,-10 4 0,11 6 0,-1 1 0,8 6 0,1 3 0,2 4 0,-5 4 0,-6 4 0,-12 1 0,-15 4 0,-10 0 0,-10-2 0,-4-7 0,-7-3 0,-3-7 0,0-6 0,8-5 0,8-14 0,19 7 0,-20-25-30,26 9-13,4 1-2,13-1 1,5 0 0</inkml:trace>
        </inkml:traceGroup>
      </inkml:traceGroup>
    </inkml:traceGroup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30.3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4A3FFD6-AA45-4B1A-98DF-D20B33705381}" emma:medium="tactile" emma:mode="ink">
          <msink:context xmlns:msink="http://schemas.microsoft.com/ink/2010/main" type="inkDrawing" rotatedBoundingBox="15247,7407 16872,7320 16878,7427 15253,7514" semanticType="strikethrough" shapeName="Other">
            <msink:sourceLink direction="with" ref="{1968B23E-B7D0-469A-97F0-625BC46DBEDD}"/>
          </msink:context>
        </emma:interpretation>
      </emma:emma>
    </inkml:annotationXML>
    <inkml:trace contextRef="#ctx0" brushRef="#br0">13147 2955 91,'16'-5'41,"-16"5"1,0 0 0,21-13-29,16 17-3,-1-15-1,25 8-2,5-8-7,18 6 0,8-2 0,14 5 0,2 2 0,5 4 0,-6 3 0,-1 2 0,-3-4 0,-6-2 0,-2-4 0,-8-8 0,-10-4 0,-13-6 0,-4 2 0,-20-8-2,-3 14-8,-28-13-7,-9 24-19,0 0-8,-17-9 4,-6 14-2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39.4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9A0DEA-7E6B-4841-ADB4-6DC49390B22A}" emma:medium="tactile" emma:mode="ink">
          <msink:context xmlns:msink="http://schemas.microsoft.com/ink/2010/main" type="inkDrawing" rotatedBoundingBox="3109,8958 18137,8056 18254,10002 3225,10904" semanticType="callout" shapeName="Other">
            <msink:sourceLink direction="to" ref="{1968B23E-B7D0-469A-97F0-625BC46DBEDD}"/>
            <msink:sourceLink direction="from" ref="{ED77D372-C8CC-4C4C-85B5-B1D4201619F8}"/>
            <msink:sourceLink direction="from" ref="{E499B413-AF8C-463B-AD59-0553097E6412}"/>
            <msink:sourceLink direction="from" ref="{C6E3A648-9C69-461C-AE4F-73A68EE57A3A}"/>
            <msink:sourceLink direction="from" ref="{429685A0-EEDC-405B-ACF0-0428533948AC}"/>
          </msink:context>
        </emma:interpretation>
      </emma:emma>
    </inkml:annotationXML>
    <inkml:trace contextRef="#ctx0" brushRef="#br0">65 766 10,'0'0'28,"0"0"0,0 0 3,0 0-10,4-25-2,-4 25-3,0 0-2,0 0-2,-20-21-2,20 21-2,0 0 0,4 16-2,-4-16-1,0 26-1,-2-6-1,7 8 0,-5 7-1,0 11 1,0 5-1,0 8 1,-5-1-2,3 4 1,-3-4-1,2 0 1,1-5 1,0-4-2,0-5 1,6-4-1,-2-1 2,-1-1-2,3-1 1,-6 2-2,2-2 0,2-6 0,-2-1 0,-2-3 0,2-6 0,0-4 0,0-17 0,9 25 0,-9-25 0,2 16 0,-2-16 0,0 0 0,5 17 0,-5-17 0,-2 16 0,2-16 0,0 18 0,0-18 0,4 21 0,-4-21 0,10 23 0,-10-23 0,32 19 0,-12-12 0,2 0 0,3-2 0,5 1 0,6-3 0,4-1 0,4-2 0,4-4 0,8 1 0,11-2 0,4-1 0,5 1 0,0 0 0,-4 1 0,-5 4 0,0 2 0,-3 3 0,-4-1 0,0-1 0,-5-3 0,-1 0 0,3-1 0,6-3 0,1-3 0,0 0 0,-6-2 0,2 2 0,0 2 0,2 0 0,3-1 0,-2 3 0,1-2 0,3 1 0,4 1 0,-1-3 0,10-1 0,3 0 0,-4 0 0,8 0 0,-1-2 0,4 4 0,11-2 0,3 2 0,-2 3 0,6-3 0,3-1 0,0-1 0,4 0 0,7 0 0,-6-1 0,4 2 0,-5-1 0,0 6 0,-2 2 0,-2 3 0,-1 1 0,-5 0 0,0-3 0,-3 0 0,2-4 0,6-1 0,-1-3 0,2 1 0,-1 0 0,-3 1 0,-4 3 0,-3-1 0,-3 4 0,1-1 0,-7 1 0,3 0 0,1-2 0,2 0 0,6-2 0,-3 0 0,-1 1 0,-4-1 0,1 2 0,-4 0 0,-2 2 0,-2 1 0,-3 1 0,1 1 0,2-2 0,8 3 0,3-3 0,3-1 0,2 0 0,0-1 0,7-1 0,-3 2 0,2-2 0,-3 0 0,-1 4 0,4-1 0,-1 2 0,2 2 0,2-1 0,-2 1 0,8-2 0,1 0 0,1-3 0,5-2 0,4-2 0,6-3 0,4 0 0,3-2 0,-4 3 0,6 2 0,-7 2 0,-1 2 0,-1 2 0,5-2 0,-1 1 0,3-3 0,2-2 0,-2 1 0,3-5 0,1 3 0,-3-3 0,-9 6 0,-10 2 0,-5 2 0,0 1 0,-4 0 0,1-3 0,-4 0 0,-2 0 0,2-2 0,2 0 0,0 0 0,-2 0 0,-6 1 0,-1 5 0,-2 1 0,-3-2 0,-4 0 0,2-3 0,1-6 0,6-1 0,0 2 0,-2-4 0,1-2 0,-7 2 0,-6 1 0,-5 3 0,-17 3 0,-17 5 0,-9-1 0,-8 1 0,-13 0 0,-4-1 0,-19-4 0,21 7 0,-21-7 0,0 0 0,0 0 0,18 3 0,-18-3 0,0 0 0,0 0 0,0 0 0,0 0 0,0 0 0,18-22 0,-18 22 0,17-25 0,-6 7 0,-2-3 0,1-3 0,-4-3 0,1-6 0,1 1 0,-2-5 0,6-3 0,-7-2 0,6-2 0,-2-4 0,5-1 0,0 4 0,-3-5 0,-3 5 0,-2-3 0,-3-1 0,1 0 0,-1 1 0,1 3 0,-6-1 0,0 4 0,4-2 0,-2 5 0,4 1 0,-1 2 0,-3 0 0,-2-1 0,-3 0 0,5 0 0,-2 0 0,2 0 0,4 0 0,-6 5 0,2 1 0,0 1 0,4 5 0,-6 3 0,4 2 0,-1-1 0,-2 2 0,1-8 0,1 3 0,3-3 0,3-1 0,-2 0 0,-3 4 0,2 1 0,-4 5 0,3 2 0,-3 16 0,0-22 0,0 22 0,0 0 0,-5-16 0,5 16 0,0 0 0,0 0 0,0 0 0,0 0 0,-18 30 0,4-11 0,0 2 0,-4 4 0,-3 1 0,2-3 0,-1-2 0,4-5 0,16-16 0,-21 16 0,21-16 0,0 0 0,0 0 0,0 0 0,0 0 0,0 0 0,-10-18 0,10 18 0,17-30 0,-1 11 0,0-2 0,2 1 0,-4 3 0,2 1 0,-16 16 0,24-12 0,-24 12 0,0 0 0,18 28 0,-11-9 0,7 4 0,-1 7 0,1 3 0,-2 6 0,0 1 0,4-1 0,4 0 0,-4-4 0,-6-5 0,4-6 0,-3-6 0,-11-18 0,25 9 0,-25-9 0,26-25 0,-21-1 0,8 5 0,-20-22-16,8 12-29,-4 1-2,-13 4 1,-14 8 1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4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6B3ECF-E05D-4ECF-A745-B1006F7134BB}" emma:medium="tactile" emma:mode="ink">
          <msink:context xmlns:msink="http://schemas.microsoft.com/ink/2010/main" type="writingRegion" rotatedBoundingBox="9628,10202 11402,10859 11152,11532 9379,10875"/>
        </emma:interpretation>
      </emma:emma>
    </inkml:annotationXML>
    <inkml:traceGroup>
      <inkml:annotationXML>
        <emma:emma xmlns:emma="http://www.w3.org/2003/04/emma" version="1.0">
          <emma:interpretation id="{88F52F94-6A96-4733-B9F3-60E999C80226}" emma:medium="tactile" emma:mode="ink">
            <msink:context xmlns:msink="http://schemas.microsoft.com/ink/2010/main" type="paragraph" rotatedBoundingBox="9628,10202 11402,10859 11152,11532 9379,10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DC2E2B-2B45-4FCB-8098-50E510F6A021}" emma:medium="tactile" emma:mode="ink">
              <msink:context xmlns:msink="http://schemas.microsoft.com/ink/2010/main" type="line" rotatedBoundingBox="9628,10202 11402,10859 11152,11532 9379,10875"/>
            </emma:interpretation>
          </emma:emma>
        </inkml:annotationXML>
        <inkml:traceGroup>
          <inkml:annotationXML>
            <emma:emma xmlns:emma="http://www.w3.org/2003/04/emma" version="1.0">
              <emma:interpretation id="{50752636-DD6A-40F2-B84E-B04235F8D2C8}" emma:medium="tactile" emma:mode="ink">
                <msink:context xmlns:msink="http://schemas.microsoft.com/ink/2010/main" type="inkWord" rotatedBoundingBox="9628,10202 11402,10859 11152,11532 9379,10875"/>
              </emma:interpretation>
              <emma:one-of disjunction-type="recognition" id="oneOf0">
                <emma:interpretation id="interp0" emma:lang="en-US" emma:confidence="0">
                  <emma:literal>2%.</emma:literal>
                </emma:interpretation>
                <emma:interpretation id="interp1" emma:lang="en-US" emma:confidence="0">
                  <emma:literal>Lili</emma:literal>
                </emma:interpretation>
                <emma:interpretation id="interp2" emma:lang="en-US" emma:confidence="0">
                  <emma:literal>Liti</emma:literal>
                </emma:interpretation>
                <emma:interpretation id="interp3" emma:lang="en-US" emma:confidence="0">
                  <emma:literal>Lih</emma:literal>
                </emma:interpretation>
                <emma:interpretation id="interp4" emma:lang="en-US" emma:confidence="0">
                  <emma:literal>Lilo</emma:literal>
                </emma:interpretation>
              </emma:one-of>
            </emma:emma>
          </inkml:annotationXML>
          <inkml:trace contextRef="#ctx0" brushRef="#br0">542 36 44,'17'-3'34,"-17"3"4,18-18-1,-18 18-7,0 0-9,0 0-5,3-16-3,-3 16-3,0 0-3,0 0-2,0 0-5,-7 21 0,7-21 0,-17 28 0,10-8 0,-6 4 0,1 4 0,-4 6 0,0-3 0,2 3 0,0-4 0,0-2 0,0-5 0,-1-2 0,-2 0 0,3-2 0,-6-1 0,-1 3 0,-4-4 0,-1 3 0,-6-6 0,2 3 0,-2-6 0,4-1 0,-2-4 0,4-5 0,1-4 0,4-8 0,3 1 0,2-8 0,6 2 0,-5-5 0,8 2 0,0-2 0,6 3 0,1 3 0,0 15 0,8-25 0,-8 25 0,20-16 0,-20 16 0,32-9 0,-16 8 0,1 2 0,6 3 0,-3 3 0,1 0 0,0 2 0,2 3 0,0 2 0,3 0 0,-3 2 0,2 3 0,-2 4 0,2 2 0,-2 1 0,-1 0 0,0 1 0,-1-4 0,2 0 0,0-6 0,5-8 0,-2-4 0,3-3 0,1-7 0,0-2 0,-2-6 0,0 3 0,-5 1 0,-7 2 0,-16 7 0,19-4 0,-8 20 0,-11-16-40,-2 16-3,2-16-1,0 0 1</inkml:trace>
          <inkml:trace contextRef="#ctx0" brushRef="#br0" timeOffset="72332.1372">1096 546 61,'0'0'35,"0"0"2,0-20 1,0 20-16,0 0-3,-16 2-4,25 16-4,-9-18-2,0 24-3,0-24-4,9 32-2,-6-15 0,4 3 0,-3 1 0,-3-2 0,1 1 0,-7-3 0,-2 1 0,7-18 0,-30 21 0,9-19 0,1 1 0,-10-15 0,30 12-27,-28-7-15,10-7-1,4-2 1,0-3 0</inkml:trace>
          <inkml:trace contextRef="#ctx0" brushRef="#br0" timeOffset="72532.1486">1103 294 125,'0'18'39,"0"-18"1,-5 25-2,-1-3-35,6-22-6,0 0-10,23-19-25,-5 12-3,-2-5 3,1 3-2</inkml:trace>
          <inkml:trace contextRef="#ctx0" brushRef="#br0" timeOffset="73050.1782">1579 359 87,'-15'16'37,"15"-16"1,-25 32 3,21 5-23,-20-11-3,11 27-5,-17-7-1,9 13-9,-11-4 0,8 6 0,-6-10 0,5-2 0,4-6 0,1-8 0,6-7 0,4-7 0,1-5 0,9-16 0,-9 17 0,9-17 0,0 0 0,-12-16-22,12 16-21,7-21 0,-7 21 1,12-26-1</inkml:trace>
          <inkml:trace contextRef="#ctx0" brushRef="#br0" timeOffset="73587.209">1705 579 127,'-16'9'43,"9"7"-3,5-1 0,2-15-39,18 29-32,-18-29-8,30 8-3,-14-9 2</inkml:trace>
          <inkml:trace contextRef="#ctx0" brushRef="#br0" timeOffset="73447.2009">1634 811 96,'0'0'39,"0"0"2,0 0-1,2 28-26,-18-26-2,14 17-4,2-19-3,-14 35-5,4-12 0,6 4 0,-1-5 0,1 8 0,4-3 0,4-1 0,3-1 0,9-8 0,1-3 0,3-5 0,3-5 0,-4-19 0,11 12-10,-9-22-32,-3-6-1,-11-6 1,-5-11-1</inkml:trace>
        </inkml:traceGroup>
      </inkml:traceGroup>
    </inkml:traceGroup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B5A39A-82F7-473C-A48C-CE85A94DCEA7}" emma:medium="tactile" emma:mode="ink">
          <msink:context xmlns:msink="http://schemas.microsoft.com/ink/2010/main" type="inkDrawing" rotatedBoundingBox="18414,18045 18429,18045 18429,18060 18414,18060" shapeName="Other"/>
        </emma:interpretation>
      </emma:emma>
    </inkml:annotationXML>
    <inkml:trace contextRef="#ctx0" brushRef="#br0">0 0,'0'0,"0"0,0 0,0 0,0 0,0 0,0 0,0 0,0 0,0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98 6,'-5'18'9,"5"-18"0,0 0-2,0 0-1,9 19-1,-9-19 0,17-3-2,-17 3 1,21-13-1,-21 13 1,23-21 0,-23 21-1,22-26-1,-14 6 0,-8 20 0,18-28 0,-18 28-1,12-26 0,-12 26 0,0 0 0,0 0 1,0 0-1,0 0 2,4 21 0,-4-21-1,-9 30 0,6-14 0,1 3-1,-2-3 0,3 0 1,-3 1-2,-3 1 1,0 3 0,0 0-1,-4-2 1,1-1 0,3-2 0,7-16-1,-15 17 1,15-17 0,0 0 0,0 0 0,2-24-1,4 6 1,-5 1 0,3-3-1,-1 3 2,-3 17-1,0-27-1,0 27-10,-16-19-12,16 19 1,0 0-1,-5 26-1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7:42.1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53819D-9413-482B-A366-942B8472D29B}" emma:medium="tactile" emma:mode="ink">
          <msink:context xmlns:msink="http://schemas.microsoft.com/ink/2010/main" type="inkDrawing" rotatedBoundingBox="1880,4148 13588,3064 14050,8058 2343,9141" shapeName="Other">
            <msink:destinationLink direction="from" ref="{1143D081-3F91-4B60-81CE-E3252E507D51}"/>
          </msink:context>
        </emma:interpretation>
      </emma:emma>
    </inkml:annotationXML>
    <inkml:trace contextRef="#ctx0" brushRef="#br0">9530 383 91,'21'4'37,"-21"-4"1,32-2 1,-9 9-22,-23-7-6,48-14-2,-24-2-4,6 4-2,-7-8-1,2-3-1,-7-1 1,-4-3-2,-9 4 0,-7 6 0,2 17 0,-37-18 0,9 22 0,-2 10 0,-7 5 0,2 11 0,1 0 0,8 5 0,10 2 0,12-1 0,13-1 0,12-1 0,8-6 0,8-7 0,12 0 0,-8-23-5,10 1-36,-7-14-2,-5-6 2,-9-7-2</inkml:trace>
    <inkml:trace contextRef="#ctx0" brushRef="#br0" timeOffset="309.0177">10093-264 114,'9'-23'40,"-9"23"3,0 0-2,-18 25-29,20 12-7,-12-2-5,8 20 0,-10 6 0,4 14 0,0 2 0,1 3 0,1-1 0,5-3 0,1-6 0,3-10 0,4-9 0,0-15 0,4-10 0,-11-26 0,32 14 0,-17-30-44,-2-10 0,-3-9 1,-4-6 0</inkml:trace>
    <inkml:trace contextRef="#ctx0" brushRef="#br0" timeOffset="842.0482">10295 249 117,'-18'-9'39,"18"9"2,-18 6-1,18-6-29,0 17-6,0-17-3,27 14-2,4-8-2,-1-13-8,25 1-29,-2 3-2,7-8 1,7 3-2</inkml:trace>
    <inkml:trace contextRef="#ctx0" brushRef="#br0" timeOffset="702.0401">10415 41 110,'0'0'40,"0"0"2,0 0-1,0 16-28,1 19-4,-11-1-9,8 15 0,-2 2 0,4 4 0,2 3 0,2-3 0,-4-4 0,-2-12 0,7-2 0,-5-37-4,4 28-27,-4-28-11,-11-17 0,2-12 1,1-8 0</inkml:trace>
    <inkml:trace contextRef="#ctx0" brushRef="#br0" timeOffset="1150.0658">10847 177 122,'-35'2'41,"-9"-4"2,8 7-1,-1-7-35,21 18-7,-1-5 0,17 8 0,3 1 0,13 1 0,7 4 0,2 1 0,-6 2 0,1 2 0,-5 0 0,0 0 0,-8-2 0,-9 1 0,-3-6 0,-2-2 0,-9-7 0,16-14 0,-36 10 0,8-15 0,9-2 0,-4-12 0,23 19-11,-34-21-34,17 10 0,-1 6 1,18 5-1</inkml:trace>
    <inkml:trace contextRef="#ctx0" brushRef="#br0" timeOffset="-2323.1329">6605-134 101,'0'0'40,"21"-23"1,-21 23 1,0 0-25,0 0-5,-1 23-10,-17 4-2,7 21 0,-6 8 0,1 15 0,-3 5 0,4 7 0,1 2 0,7-7 0,5-5 0,4-15 0,5-12 0,0-21 0,18 0-2,-6-27-42,1-10 0,-4-11 0,-4-7 1</inkml:trace>
    <inkml:trace contextRef="#ctx0" brushRef="#br0" timeOffset="-1983.1133">6789 414 100,'33'9'37,"-13"-11"3,3-3-2,-4 8-23,-3-22-6,11 6-2,-17-8-2,1 3-1,-13-5-4,-3 6 0,-11 2 0,-4 10 0,-11 7 0,1 9 0,0 6 0,5 12 0,4 2 0,14 8 0,5 0 0,9-1 0,11-7 0,5-6 0,8-2 0,-11-23-14,8 0-27,-2-10-2,-1-10 2,-4-6-2</inkml:trace>
    <inkml:trace contextRef="#ctx0" brushRef="#br0" timeOffset="-1712.0979">7297 19 107,'7'-21'39,"-7"21"3,0 0-1,4 44-26,-25-23-4,17 25-11,-14-3 0,11 12 0,-1 0 0,6-1 0,0 0 0,4-7 0,3-4 0,-5-13 0,9-5 0,-9-25 0,18-5-38,-8-15-4,3-8-1,1-15 1</inkml:trace>
    <inkml:trace contextRef="#ctx0" brushRef="#br0" timeOffset="-1339.0766">7265 240 115,'0'20'41,"6"-1"0,6 1 0,6-8-24,10 8-17,4-6 0,1-7 0,17 5-27,-8-8-13,-3-4-2,-2-4 2,-3-3-2</inkml:trace>
    <inkml:trace contextRef="#ctx0" brushRef="#br0" timeOffset="-1510.0864">7548-82 126,'0'0'40,"5"23"2,-19 7-1,3 18-35,-10-2-6,9 14 0,-4 2 0,5 2 0,4-4 0,6-5 0,6-4 0,-5-17 0,18 0-23,-18-34-18,0 0-2,0 0 2,0-18-1</inkml:trace>
    <inkml:trace contextRef="#ctx0" brushRef="#br0" timeOffset="-1073.0613">7844 265 123,'0'0'39,"15"-32"0,-14 16 0,-1 16-33,0-32-2,0 32-1,-16-14-1,16 14-2,-28 13 0,12 3 0,-5 5 0,3 7 0,-1 2 0,8 6 0,3-3 0,11 1 0,6-6 0,5-5 0,9-3 0,2-17 0,17 6-19,-8-18-22,-1-8-1,-3-6 0,-3-4 0</inkml:trace>
    <inkml:trace contextRef="#ctx0" brushRef="#br0" timeOffset="-857.049">8042 425 85,'0'0'39,"0"0"0,0 0 3,18-32-13,1 17-16,-15-18-5,15 8-8,-5-7 0,7 6 0,-3 3 0,0 5 0,5 14 0,-23 4-22,37-9-18,-7 15-2,0 1 2,9-2-2</inkml:trace>
    <inkml:trace contextRef="#ctx0" brushRef="#br0" timeOffset="-3722.2129">4203 582 66,'0'0'37,"26"-23"-1,-13 7 3,4-7-13,10 9-12,-20-16-5,12 7-4,-8-11-1,1 8-1,-6-2 0,-3 8-1,-10 4 1,7 16 0,-37 4 0,12 15-1,-1 8-2,-1 6 0,3 3 0,8 3 0,5-6 0,13-2 0,14-7 0,5-8 0,11-2 0,-1-12 0,21 3-32,-17-8-9,-1-4-1,-1-4 1,-14-5 0</inkml:trace>
    <inkml:trace contextRef="#ctx0" brushRef="#br0" timeOffset="-3361.1922">4515 487 78,'0'0'34,"0"0"-1,0 0 2,18 0-24,12-2-1,-16-16-1,11 9-1,-11-10-1,7 5-2,-14-7 0,-7 21-2,9-34 1,-9 34-1,-18-25 1,18 25-1,-35-2 0,16 13-3,-4 3 0,5 13 0,0 1 0,11 7 0,2 1 0,12 1 0,11-2 0,8-4 0,8-5 0,-2-15 0,19 5-12,-9-23-30,4-11 0,-7-10 0,-7-8 0</inkml:trace>
    <inkml:trace contextRef="#ctx0" brushRef="#br0" timeOffset="-3037.1737">4997-161 127,'-10'23'41,"-1"17"2,-1 1-2,12 26-38,-7-5-3,10 16 0,-6-3 0,8 1 0,0-5 0,6-9 0,-2-9 0,-2-13 0,-4-8 0,-3-16 0,0-16 0,0 0 0,0 0 0,4-28-25,-6 7-17,0-6-2,4-1 3,1-1-1</inkml:trace>
    <inkml:trace contextRef="#ctx0" brushRef="#br0" timeOffset="-2803.1603">5168 236 113,'0'0'40,"-8"20"2,8-20-1,-20 41-28,-13-29-7,13 14-6,-8-4 0,3 4 0,2-1 0,6 0 0,8-2 0,5-4 0,8-1 0,12-9 0,17 3 0,-3-8-23,21-1-19,2-3-1,4 0 1</inkml:trace>
    <inkml:trace contextRef="#ctx0" brushRef="#br0" timeOffset="-8682.4965">65 1 104,'0'0'38,"0"0"2,-16-7 0,18 26-29,-2-19-2,-9 46 0,0-11-5,9 18-4,-7 4 0,2 11 0,-2 5 0,-2-1 0,7-3 0,1-6 0,1-10 0,7-12 0,-2-8 0,-1-15 0,-4-18 0,24-9 0,-8-12 0,-12-25-34,8-12-8,-8-13-1,1-3 1</inkml:trace>
    <inkml:trace contextRef="#ctx0" brushRef="#br0" timeOffset="-8172.4674">21 355 73,'-21'7'36,"21"-7"0,-27 13 2,27-13-16,0 0-9,18-13-2,16 15-3,-4-14-3,17 5-2,1-7 0,10 0-2,8-2-1,-8-2-2,4 7-4,-22-6-3,1 22-16,-24 0-15,-17-5 2,-37 36-1,-9-8 0</inkml:trace>
    <inkml:trace contextRef="#ctx0" brushRef="#br0" timeOffset="-8008.458">-124 699 93,'0'0'35,"22"16"0,-5-19 2,10-11-28,17 10-2,-9-7-2,6 3-5,-1 6-7,-10 5-27,-5-6-2,0 8 0,-25-5-1</inkml:trace>
    <inkml:trace contextRef="#ctx0" brushRef="#br0" timeOffset="-8422.4817">2 4 101,'0'-19'38,"0"19"1,9-18 0,-13 2-26,30 16-3,-6-14-3,13 11-1,1-8-4,14 4-2,6-3 0,5-1 0,-5 0 0,1 1 0,-6 3 0,-4 3 0,-5 6 0,-15 5 0,-11 11-2,-14-18-10,0 30-28,-19-2-1,-10 2 2,-6 0-2</inkml:trace>
    <inkml:trace contextRef="#ctx0" brushRef="#br0" timeOffset="-1.95867E6">9451-319 107,'-36'2'32,"33"14"-4,-15-9-24,18-7-35,0 0-1,0 0-3</inkml:trace>
    <inkml:trace contextRef="#ctx0" brushRef="#br0" timeOffset="56530.2333">11426-505 77,'0'0'36,"19"-2"-2,-19 2 2,0 0-23,-5 21-10,5-21 0,-14 28-1,7-12 0,-2 2-2,2 1-4,-9-8-14,16-11-18,-10 19 2,10-19-2,0 0 1</inkml:trace>
    <inkml:trace contextRef="#ctx0" brushRef="#br0" timeOffset="56720.2442">11581-408 95,'-23'23'35,"9"3"-1,-14-12 0,12 3-30,-1-1-3,-1-3-1,2-5-7,16-8-28,-9 20 2,9-20-1,0 0-1</inkml:trace>
    <inkml:trace contextRef="#ctx0" brushRef="#br0" timeOffset="55622.1813">3179-610 76,'12'36'34,"-22"-18"-1,6 10 2,-5 0-29,-8-7-2,3 4 0,0-4-4,-2-2-14,16-19-20,-7 20 3,7-20-4,21-9 1</inkml:trace>
    <inkml:trace contextRef="#ctx0" brushRef="#br0" timeOffset="55441.171">3052-674 73,'0'0'34,"0"0"-1,2 18 2,-18 3-28,0-7-2,11 7 0,-9-2-1,6 10-1,1-7 0,2 1-5,5 4-2,0-27-11,0 0-16,7 21-3,-7-21-1,18-27 0</inkml:trace>
    <inkml:trace contextRef="#ctx0" brushRef="#br0" timeOffset="-4263.2437">3594-57 83,'12'-19'38,"-12"19"0,-5-23 2,-11 1-22,16 22-5,-23-17-2,23 17-4,-35-7 0,10 15-7,-12 3 0,3 14 0,-4 7 0,1 10 0,-4 8 0,4 10 0,5 6 0,11 3 0,9 3 0,10-1 0,9-5 0,9-3 0,7-8 0,5-11 0,0-8 0,4-15 0,3-14 0,1-10 0,-8-15 0,-3-9 0,-4-3 0,-5-3 0,1 1 0,-4 7 0,-6 7 0,-7 18 0,0 0 0,0 22 0,1 6 0,7 4 0,-1 3 0,1 1 0,3-3 0,3-4 0,2-8 0,0-9 0,3-6 0,-19-6 0,34-9-2,-20-13-41,-2-2 0,-5-6-1,-1-1 0</inkml:trace>
    <inkml:trace contextRef="#ctx0" brushRef="#br0" timeOffset="-3992.2283">3804 570 109,'0'0'38,"5"25"1,-1-4-7,-4-21-20,0 0-4,0 0-1,0 0-3,19-12-1,-6-6 0,-3-7-3,8-3 0,-2-2 0,1 0 0,4 5 0,1 5 0,-6 10 0,3 10 0,-1 12-2,-18-12-6,33 46-10,-13-19-22,-3-3 0,3 1 0,-4-7 0</inkml:trace>
    <inkml:trace contextRef="#ctx0" brushRef="#br0" timeOffset="-7812.4468">568 656 109,'-23'0'36,"23"0"-1,-17 7 0,17-7-32,-16 10-4,19 11-12,-3-21-24,0 18 3,0-18-2,0 0 1</inkml:trace>
    <inkml:trace contextRef="#ctx0" brushRef="#br0" timeOffset="-7309.4181">934 442 98,'0'0'37,"-20"-11"3,4 15-1,-7 12-27,-10-13-2,17 17-3,-10-4-1,8 6-2,6-2-2,10-1-2,4-3 0,-2-16 0,31 21 0,-11-17 0,3-8 0,5-3 0,-2-9 0,4-5 0,-3-3 0,-2-3 0,-1 2 0,-4 6 0,-20 19 0,24-16 0,-24 16 0,2 35 0,-7 2 0,-4 13 0,-3 5 0,1 8 0,1-1 0,-1 0 0,0-9 0,-3-4 0,2-10 0,0-14 0,-3-9 0,-2-13 0,1-8 0,-2-14 0,15 3 0,-11-25-18,12 9-25,5-3-1,4 3 1,8 2 0</inkml:trace>
    <inkml:trace contextRef="#ctx0" brushRef="#br0" timeOffset="-7129.4077">1209 686 131,'14'21'41,"-14"-21"0,-19 23-1,14-6-38,5-17-2,-20 27 0,22-4-22,-2-23-18,3 21-1,-3-21 0,0 0 0</inkml:trace>
    <inkml:trace contextRef="#ctx0" brushRef="#br0" timeOffset="-6647.3802">106 1121 69,'-13'20'39,"13"-20"-1,0 0 3,0 0-14,0 0-9,0 0-5,16-6-5,16 5-6,0-8-2,19 3 0,7-6 0,20-2 0,12-2 0,9 0 0,2-1 0,-8 1 0,-6 2 0,-13 0 0,-12 5 0,-18 4 0,-20 5 0,-24 0 0,7 17 0,-24-11-3,-1 11-39,-15 1 0,-10 3 0,-6 2-1</inkml:trace>
    <inkml:trace contextRef="#ctx0" brushRef="#br0" timeOffset="-6371.3644">162 1352 117,'-17'5'41,"17"-5"1,12-16 0,-5 0-31,37 8-9,-3-8-2,14 5 0,-1-3 0,12 7 0,-3-2 0,2 2 0,3 0 0,-5 7 0,-10-3 0,-4 3 0,-3 5 0,-17-7 0,13 11-25,-24-2-18,-18-7-2,0 0 2</inkml:trace>
    <inkml:trace contextRef="#ctx0" brushRef="#br1" timeOffset="201157.5056">935 2356 81,'-14'-20'35,"14"20"0,0 0 2,-3-17-26,3 17-2,0 0-3,25-13 0,-25 13-1,0 0 0,19-12 0,-19 12-2,21 7 0,-21-7 0,27 21-1,-27-21-1,30 27 1,-11-10-1,-3-1 0,3 2 0,-6-1 0,-4 4 1,-6 2-2,-1 5 0,-9 1 0,-6 1 0,-2-2 0,-8 0 0,3-4 0,1-2 0,-1-10 0,3-5 0,-1-5 0,18-2 0,-18-16 0,18 16 0,-3-27 0,3 27 0,12-24 0,-12 24 0,30-9 0,-12 13 0,3 3 0,2 3 0,2 1 0,5-3 0,-2 5 0,-5-8 0,2 4 0,-25-9-8,40-2-29,-40 2-6,0 0 2,0 0-2</inkml:trace>
    <inkml:trace contextRef="#ctx0" brushRef="#br1" timeOffset="201470.5234">1435 2409 81,'19'33'41,"-17"-10"-1,0 1 2,-2 15-14,-11-19-17,22 15-3,-11-12-4,5 5-4,-6-5 0,-1-2 0,-7 0 0,-2-5 0,3 1 0,-15-11-8,10 9-7,-12-15-26,1-10-1,4-11 0,1-18 1</inkml:trace>
    <inkml:trace contextRef="#ctx0" brushRef="#br1" timeOffset="201652.5339">1357 2213 108,'0'0'40,"27"-10"1,-27 10-2,12-16-32,-12 16-1,20-2-2,-20 2-3,0 0-4,0 0-7,17 14-24,-17-14-6,2 21 0,-2-21-1</inkml:trace>
    <inkml:trace contextRef="#ctx0" brushRef="#br1" timeOffset="201982.5528">1866 2178 110,'0'0'40,"-21"25"2,5-6-1,5 16-32,-17-8-1,10 17-3,-14-2-5,18 5 0,-2 3 0,9-3 0,6-3 0,9-3 0,5-6 0,3-11 0,15 3-3,-15-24-8,27 1-26,-15-10-5,-2-8 0,-4-5 0</inkml:trace>
    <inkml:trace contextRef="#ctx0" brushRef="#br1" timeOffset="202209.5657">2000 2400 99,'9'37'39,"-13"-9"1,8 7-1,3 13-28,-14-16-3,10 12-3,-10-11-2,5-3-1,2-4-3,0-26-2,7 25-5,-7-25-12,-3-28-19,6 5-2,-3-10 2,0-8-1</inkml:trace>
    <inkml:trace contextRef="#ctx0" brushRef="#br1" timeOffset="202448.5793">2000 2393 76,'16'-10'39,"-16"10"0,17 1 1,-17-1-14,29 6-17,-1 1-1,-12-9-2,14 11-2,-13 0-1,-1 6-1,-9 6 1,-8 6-3,-10-3 0,-1 5 0,-9-6 0,-6-2 0,4-4 0,0-8 0,23-9-3,-28-9-9,28 9-28,7-26-3,0 8 2,4 1-1</inkml:trace>
    <inkml:trace contextRef="#ctx0" brushRef="#br1" timeOffset="202659.5914">2341 2485 111,'15'0'40,"1"-4"0,-16 4 0,13-17-32,8 17-3,-21 0-3,30-11-3,-30 11-4,18-9-10,-18 9-24,17 7-2,-17-7 2,0 0-2</inkml:trace>
    <inkml:trace contextRef="#ctx0" brushRef="#br1" timeOffset="202877.6039">2616 2325 99,'0'17'38,"-5"1"1,3 6 0,5 6-30,-8-10-3,10 4-2,-3-3-2,2-1-1,-1-3-2,-3-17-6,14 25-13,-14-25-19,0 0 0,0 0 1,0 0-2</inkml:trace>
    <inkml:trace contextRef="#ctx0" brushRef="#br1" timeOffset="203162.6203">2699 2186 110,'16'5'41,"1"2"1,6 7 0,-23-14-31,37 37-2,-12-12-9,7 17 0,-9-4 0,0 10 0,-11 1 0,-3 2 0,-7-1 0,-2-1 0,-9-7 0,-5-7 0,-7-5 0,-4-12 0,6 5 0,-10-18-34,8-5-9,-4-7-3,6-2 3</inkml:trace>
    <inkml:trace contextRef="#ctx0" brushRef="#br1" timeOffset="203998.6681">3154 2488 100,'0'0'38,"23"-9"2,-7 2-2,-14-10-28,21 13-3,-4-6-3,6 4-1,-7 1-3,3 2-1,-2 6-3,-19-3-5,39 0-23,-39 0-8,20 11 1,-20-11-1</inkml:trace>
    <inkml:trace contextRef="#ctx0" brushRef="#br1" timeOffset="204200.6796">3521 2258 98,'15'21'41,"-12"0"1,-1 9 0,-2 17-17,-7-11-18,10 11-7,-4-1 0,1 0 0,1 6 0,-6-9-40,3-14-1,1-9-2,1-20 1</inkml:trace>
    <inkml:trace contextRef="#ctx0" brushRef="#br1" timeOffset="210119.0181">5543 1814 115,'0'0'39,"0"0"0,0 0 0,16 16-34,-16-16-5,21 23-4,-21-23-13,16 9-21,-16-9-2,19 21 1,-19-21 0</inkml:trace>
    <inkml:trace contextRef="#ctx0" brushRef="#br1" timeOffset="209954.0087">5553 2059 95,'0'0'38,"25"3"2,-16 18-3,-9-21-23,14 35-3,-14-12-3,7 11-3,-10-4-2,-1 1-1,-3-4 0,-2-6-4,2 0-2,-9-21-7,16 0-28,-14-18-2,2-6 1,3-12-1</inkml:trace>
    <inkml:trace contextRef="#ctx0" brushRef="#br1" timeOffset="209707.9945">5184 1994 60,'0'0'35,"0"0"0,0 0 2,7-16-15,-9-3-8,22 15-4,-12-14-1,15 17-2,-23 1-2,32-9-1,-32 9-1,32 12-1,-20 4 0,-3 12 0,-9 0 0,-3 7 0,-8 1-1,2 0 2,-3 0-3,3-3 0,0-7 0,4-6 0,5-20 0,7 21 0,9-14 0,-16-7-4,41-2-7,-41 2-23,31-26-8,-11 12 2,-20 14-2</inkml:trace>
    <inkml:trace contextRef="#ctx0" brushRef="#br1" timeOffset="208930.9502">5053 2616 98,'16'-14'37,"-16"14"0,0 0 0,-25 21-29,27-4-5,-4 3-4,-5-3-16,3 6-20,8 9 0,-6-2 1,6 5-3</inkml:trace>
    <inkml:trace contextRef="#ctx0" brushRef="#br1" timeOffset="208659.9346">4995 2665 60,'0'0'39,"31"-23"-1,-31 23 3,13-21-17,-13 21-6,0 0-5,-9 16-3,-11-13-4,3 8-2,-10-4-2,-3 5-2,-7-3 0,-4 0 0,-1-2 0,3 0 0,2-4 0,0 1 0,7-2 0,3-1 0,6 3 0,21-4 0,-21 10 0,21-10 0,0 0 0,-16 20 0,16-20 0,0 0 0,7 21 0,-7-21 0,23 16 0,-7-8 0,1 7 0,3-1 0,-2 8 0,-2 8 0,-2 4 0,-11 6 0,-5 6 0,-8 3 0,-4 4 0,-6 5 0,-5 1 0,-3 1 0,-4-5 0,8-3 0,1-1 0,10-5 0,8-7 0,8-9 0,13-15 0,9-11 0,12-8 0,4-4 0,10-6 0,2-6 0,4-3 0,-6 6 0,-3 1 0,-6 5 0,1 8 0,-10-1 0,-1 6 0,-7-2 0,-6 5 0,-3-6 0,4 8 0,-20-7-10,32-9-27,-32 9-6,0 0 1,-13-18-1</inkml:trace>
    <inkml:trace contextRef="#ctx0" brushRef="#br1" timeOffset="210789.0564">5912 1804 96,'15'-19'38,"-15"19"3,0 0-2,0 0-23,-15-7-5,15 22-4,0-15 0,-18 32-7,6-7 0,3 6 0,-4 4 0,5 6 0,0 1 0,3-5 0,2-2 0,4-5 0,5-2 0,-1-12 0,13 8-9,-18-24-25,19 6-7,-1-12-2,-18 6 2</inkml:trace>
    <inkml:trace contextRef="#ctx0" brushRef="#br1" timeOffset="210992.0681">5968 1964 108,'-3'19'39,"3"8"1,-2-5-2,4-4-31,5 8-2,-4-5-5,-3-21-2,12 36-4,-12-36-8,0 0-19,0 0-6,0 0 1,18-7-1</inkml:trace>
    <inkml:trace contextRef="#ctx0" brushRef="#br1" timeOffset="211230.0816">6039 1885 96,'0'0'37,"0"0"2,23-14-1,-4 24-29,-19-10-1,25 16-1,-25-16-3,23 26 0,-14-8-1,-1 7 0,-11-1 0,-1 3 1,-8-6-4,-2-2 0,-2-1 0,-7-15-5,23-3-7,-34 12-28,34-12-1,-17-22 0,15 2-1</inkml:trace>
    <inkml:trace contextRef="#ctx0" brushRef="#br1" timeOffset="211412.0921">6171 1934 79,'23'7'38,"-23"-7"-1,32 4 1,-15 11-20,-17-15-10,39-5-5,-18 3-6,-21 2-17,23-17-18,-7 13 2,-16 4-2,13-19 1</inkml:trace>
    <inkml:trace contextRef="#ctx0" brushRef="#br1" timeOffset="211600.1028">6439 1858 95,'0'0'40,"11"20"0,-11-20-1,5 40-16,-5-40-16,0 25-3,2-9-3,3 1-1,4 4-3,-9-21-3,14 37-7,-14-37-21,2 23-7,-2-23 1,0 0-1</inkml:trace>
    <inkml:trace contextRef="#ctx0" brushRef="#br1" timeOffset="211879.1188">6637 1681 89,'19'3'40,"3"8"-1,-3 12 2,-21-4-23,27 29-5,-20-13-3,11 17-5,-14-4-5,2 1 0,-10-5 0,-3-7 0,1 0 0,-17-25-14,0 6-28,-5-11 0,0-7 0,-2-9-1</inkml:trace>
    <inkml:trace contextRef="#ctx0" brushRef="#br1" timeOffset="137062.8395">9227 1807 75,'0'0'38,"3"-17"1,-3 17 1,0 0-24,0 0-3,0 0-4,0 0-3,14 16-1,-14-16-2,13 19 0,-13-19 0,17 32-1,-8-15 1,3 3-3,-4 4 0,-3-1 0,-5 2 0,-2-1 0,-3-1 0,-2-2 0,-2-2 0,9-19 0,-23 27 0,7-20 0,16-7 0,-23-9 0,23 9-2,-23-33-13,23 10-28,-9-2 0,2-3 0,0 2 1</inkml:trace>
    <inkml:trace contextRef="#ctx0" brushRef="#br1" timeOffset="137310.8536">9195 1526 95,'0'0'42,"-5"-15"0,5 15 0,0 0-17,0 0-16,-27-2-9,27 2 0,0 0 0,0 0 0,0 0-8,-7 17-33,7-17-1,2 20 0,-6-3-1</inkml:trace>
    <inkml:trace contextRef="#ctx0" brushRef="#br1" timeOffset="130476.4627">8500 2099 75,'0'0'40,"-3"16"-1,3-16 2,3 30-16,-3-30-14,9 31-3,-9-31-2,25 41-1,-11-18-2,6 1-1,-3 3-2,3-1 0,-3-3 0,-1 0 0,-3-2 0,-3-4 0,1-1 0,-11-16 0,23 21-4,-23-21-6,23-10-25,-23 10-7,19-34 0,-14 15 0</inkml:trace>
    <inkml:trace contextRef="#ctx0" brushRef="#br1" timeOffset="130866.4851">8861 2134 60,'0'0'37,"0"0"1,7-16 1,-7 16-16,0 0-7,-2-17-4,2 17-4,0 0-1,0 0-1,0 0-2,0 0 1,0 0-5,-4 15 0,4-15 0,-8 29 0,1-10 0,-2 6 0,-2 1 0,1 4 0,-5 2 0,3-3 0,-4 0 0,4-5 0,1-6 0,11-18 0,-17 28 0,17-28 0,0 0 0,0 0-4,23-4-36,-23 4-4,24-15 1,-24 15-1</inkml:trace>
    <inkml:trace contextRef="#ctx0" brushRef="#br1" timeOffset="131476.52">8928 2460 83,'0'0'41,"0"0"-1,3 15 2,4 12-24,-7-27-5,-8 28-4,1-10-3,8 8-3,-1-7-3,2 4 0,0-5 0,0-1 0,-2-17 0,7 27 0,-7-27 0,1 15 0,-1-15 0,0 0-6,0 0-26,20 0-10,-17-15-2,4-6 2,-3-11 0</inkml:trace>
    <inkml:trace contextRef="#ctx0" brushRef="#br1" timeOffset="122286.9944">6044 2779 106,'-4'-21'42,"4"21"1,-10 16 0,-20-2-30,23 32-5,-14 3-8,8 20 0,-5 6 0,4 11 0,0 4 0,4-2 0,1-5 0,9-9 0,0-13 0,2-12 0,-1-15 0,5-17 0,-6-17 0,8-21 0,1-16 0,-2-17 0,2-15 0,0-20 0,2-10 0,-1-3 0,-1 7 0,0 9 0,-2 14 0,-4 16 0,1 19 0,-4 37 0,0 0 0,9 44 0,-4 5 0,6 12 0,-1 6 0,4 5 0,4-3 0,0-6 0,5-8 0,3-15 0,2-17 0,2-19 0,1-20 0,2-18 0,2-15 0,4-14 0,0-9 0,-5-2 0,-4 3 0,-9 13 0,-2 15 0,-8 18 0,-11 25 0,0 0 0,7 46 0,-11 1 0,1 9 0,3 13 0,5 1 0,4 8 0,2-6 0,3 2 0,0-8 0,5-1 0,2-7 0,1-8 0,-5-12 0,-3-9 0,1-12 0,-15-17 0,24-3 0,-31-24-31,7-10-13,-10-12-2,-1-9 1</inkml:trace>
    <inkml:trace contextRef="#ctx0" brushRef="#br1" timeOffset="122950.0324">6750 2600 70,'14'-25'41,"-14"25"-2,0 0 3,-1-17-15,4 40-11,-22-15-4,15 19-4,-10-1-8,11 6 0,-1 0 0,9-3 0,4-4 0,7-6 0,4-6 0,8-12 0,2-8 0,2-10 0,-4-10 0,-3-4 0,-8-4 0,-6-6 0,-8-1 0,-8 5 0,-6 7 0,-10 9 0,-5 12 0,-4 11 0,1 16 0,-4-3 0,14 19-36,-1 3-8,6 1 0,10-2 0</inkml:trace>
    <inkml:trace contextRef="#ctx0" brushRef="#br1" timeOffset="127849.3126">7079 3465 106,'0'0'38,"0"0"2,-20 11-2,3-15-34,17 4-1,0 0-4,0 0-3,21 11-7,-21-11-25,0 0-2,7 21-1,-7-21 0</inkml:trace>
    <inkml:trace contextRef="#ctx0" brushRef="#br1" timeOffset="127641.3007">6985 3768 98,'0'0'39,"0"0"1,-23 26-10,6-30-19,17 4-3,0 0-1,-6 29-1,6-29-1,-1 31-2,2-15 0,5 7-1,-5 0 1,5 0-3,-1-4 0,0-1 0,-5-18 0,11 21 0,-11-21 0,0 0 0,19 5-3,-19-5-5,0 0-6,11-18-22,-11 18-7,18-24 3,-13 4-3</inkml:trace>
    <inkml:trace contextRef="#ctx0" brushRef="#br1" timeOffset="207072.8439">3749 3220 98,'0'0'39,"-23"2"2,23-2 0,0 0-28,0 0-3,16-9-3,-16 9-1,18-14-6,-1 7 0,10 5 0,5 1 0,5 4 0,0 2 0,2 6 0,-2 3 0,-2 9 0,-8 1 0,-13 8 0,-16 0 0,-9 1 0,-8 0 0,-9-4 0,-2-1 0,-4-7 0,1-2 0,6-12 0,4-3 0,0-17 0,23 13-27,11-31-18,1 4-1,13-6 2</inkml:trace>
    <inkml:trace contextRef="#ctx0" brushRef="#br1" timeOffset="181753.3957">561 2947 41,'0'0'34,"6"-21"2,-1 3-6,-5 18-4,5-17-2,-5 17-4,0 0-3,0 0-5,-3-16-2,3 16-5,-16-9-5,16 9 0,-27-9 0,27 9 0,-35-3 0,10 4 0,2 5 0,4 2 0,-4 3 0,0 0 0,4 1 0,1 0 0,18-12 0,-25 28 0,25-28 0,-10 30 0,8-9 0,5 0 0,-1 2 0,3 4 0,8-1 0,1-3 0,-2 2 0,9-4 0,-1-4 0,1 1 0,6 0 0,8 1 0,2 0 0,2 2 0,5 4 0,-4 3 0,3 2 0,-3 2 0,-2 3 0,-12 4 0,-7-2 0,-8-1 0,-4 1 0,-9 0 0,-3-1 0,-6-1 0,-6-4 0,-1-4 0,-14-4 0,-1-8 0,-1-2 0,-3-10 0,0-6 0,-3-6 0,-3-7 0,3-3 0,11-4 0,6-2 0,7 1 0,4-11 0,26 10-23,-3-3-22,8 1-2,8-1 2</inkml:trace>
    <inkml:trace contextRef="#ctx0" brushRef="#br1" timeOffset="209102.96">5061 3183 99,'-2'27'36,"7"6"3,-6-3-3,-5-4-31,8 4-1,-2-2-4,2-12-5,7 10-12,-6-10-21,-3-16 1,0 0 1,0 0-3</inkml:trace>
    <inkml:trace contextRef="#ctx0" brushRef="#br1" timeOffset="206689.8219">2732 3215 66,'0'0'36,"0"0"0,-17-9 2,-1 0-21,18 9-4,-28 7-3,28-7-1,-42 16-3,19 0 0,-7-7-2,7 7 0,-7-4-1,14 4-1,-2-4-1,18-12 1,-19 25 0,19-25-2,-2 28 0,13-9 0,3-1 0,5 3 0,2-5 0,15 1 0,8-6 0,16-3 0,12-8 0,9-5 0,11-5 0,10-4 0,8-2 0,-2 3 0,-1 5 0,-6 1 0,-13 3 0,-5 4 0,-14 2 0,-13 1 0,-6-1 0,-13-4 0,-9-1 0,-10-9 0,-18 12 0,17-27-5,-17 27-7,2-30-14,-2 30-16,0-24 0,0 24 1,-9-16 1</inkml:trace>
    <inkml:trace contextRef="#ctx0" brushRef="#br1" timeOffset="224689.8514">6042 2201 26,'0'0'23,"0"0"-1,0 0-1,0 0-1,0 0-2,0-19-3,0 19-3,0 0-3,0 0-1,0 0-4,0 0 0,0 0-2,0 0-1,0 0 0,0 0-1,0 0 0,0 0 1,0 0-2,-10-16 1,10 16 0,0 0-1,0 0 1,0 0-1,0 0 2,0 0 0,0 0 3,0 0 0,0 0 2,0 0 0,0 0 1,24 23 0,-24-23-1,14 26 0,-14-26-2,7 34-1,-3-17-1,3 2-1,-7-19-1,5 23-1,-5-23-3,0 0-5,0 0-25,20 7-6,-20-7 1,3-17-1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9:51.3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8FD48B0-0D74-4C0B-88D8-39CEE4B305BD}" emma:medium="tactile" emma:mode="ink">
          <msink:context xmlns:msink="http://schemas.microsoft.com/ink/2010/main" type="inkDrawing" rotatedBoundingBox="9974,7720 11849,7649 11850,7675 9975,7746" shapeName="Other">
            <msink:destinationLink direction="with" ref="{AE92603F-93A6-4CA9-921D-B4F1F8287BED}"/>
          </msink:context>
        </emma:interpretation>
      </emma:emma>
    </inkml:annotationXML>
    <inkml:trace contextRef="#ctx0" brushRef="#br0">7878 3201 66,'-7'16'39,"7"-16"0,0 0 3,0 0-18,0 0-11,33 5-2,-11-16-2,20 11-2,4-7-2,23 6-5,3-5 0,18 5 0,11-1 0,10 2 0,5-2 0,8 2 0,3-3 0,0-3 0,4 1 0,-11-5 0,-12 1 0,-6 0 0,-17 4 0,-18 1 0,-13 2 0,-16 2 0,-12 4 0,-7-1 0,-3 3 0,-16-6 0,23 5-7,-23-5-22,0 0-16,6-19 1,-6 19 0,0 0 1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9:51.7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92603F-93A6-4CA9-921D-B4F1F8287BED}" emma:medium="tactile" emma:mode="ink">
          <msink:context xmlns:msink="http://schemas.microsoft.com/ink/2010/main" type="inkDrawing" rotatedBoundingBox="11585,6905 18766,6557 18838,8043 11657,8391" semanticType="callout" shapeName="Other">
            <msink:sourceLink direction="with" ref="{48FD48B0-0D74-4C0B-88D8-39CEE4B305BD}"/>
            <msink:sourceLink direction="with" ref="{83018435-0106-4755-8342-F6481F954AC5}"/>
          </msink:context>
        </emma:interpretation>
      </emma:emma>
    </inkml:annotationXML>
    <inkml:trace contextRef="#ctx0" brushRef="#br0">9583 2975 96,'-30'3'41,"14"-3"0,16 0 1,-28-17-29,28 17-3,0 0-3,17-7-2,-17 7-5,0 0 0,18-6 0,-2 15 0,-16-9 0,41 18 0,-15-4 0,8 7 0,10-2 0,2 4 0,1 2 0,-2-6 0,-8 6 0,-7-8 0,-6 1 0,-13 1 0,-15 1 0,-13 1 0,-15 0 0,-7 3 0,-7-2 0,-1-1 0,1-2 0,5-7 0,11 8 0,-4-13-19,34-7-27,-17 8 0,17-8 0</inkml:trace>
    <inkml:trace contextRef="#ctx0" brushRef="#br0" timeOffset="91338.2243">11018 2651 99,'0'0'42,"0"0"0,0 0 0,0 0-30,-1 26-3,-10-1-3,9 15-3,-7 6-3,2 17 0,-2 6 0,2 6 0,-3 3 0,3-3 0,0-5 0,0-6 0,1-15 0,5-16 0,1-33 0,0 0 0,8-17 0,-2-31 0,2-18 0,5-22 0,1-11 0,2-6 0,-2 6 0,-2 10 0,1 13 0,-4 17 0,1 18 0,-1 24 0,-9 17 0,21 24 0,-7 10 0,0 11 0,4 6 0,0 7 0,1 0 0,0 0 0,-3-5 0,6-11 0,-8-17 0,9-18 0,0-14 0,8-18 0,-1-10 0,0-11 0,2-5 0,-5 2 0,3 5 0,-7 9 0,-9 10 0,-14 25 0,17-15 0,-17 15 0,11 19 0,-4 2 0,0 5 0,-2 11 0,-3 7 0,0 9 0,-2 7 0,2 1 0,-2 4 0,0-2 0,0-6 0,7-10 0,0-10 0,5-18 0,4-12 0,-16-7 0,34-30-5,-34-8-37,15-15-3,-9-5 2,-1-5-1</inkml:trace>
    <inkml:trace contextRef="#ctx0" brushRef="#br0" timeOffset="91708.2454">11834 2370 94,'-11'-18'40,"11"18"2,0 0 0,-26-17-28,26 17-4,0 15-3,10 5-1,-1-1-6,9 4 0,5 3 0,7-1 0,0-4 0,7-3 0,5-13 0,-3-9 0,-5-10 0,-4-9 0,-11-8 0,-12-4 0,-9-4 0,-15 2 0,-6 7 0,-9 9 0,-5 12 0,-4 11 0,4 14 0,0-2-10,23 19-32,2 10-1,6 2 0,6 3-1</inkml:trace>
    <inkml:trace contextRef="#ctx0" brushRef="#br0" timeOffset="92338.2815">12017 3371 68,'13'-15'42,"-13"15"-1,0 0 2,1 22-17,-16-20-13,16 19-4,-13-5-3,5 12-2,-2-3-1,6 6-3,-1-1 0,6 4 0,-4 1 0,6 2 0,6-4 0,3-7 0,2 1 0,1-13 0,2 0-5,-9-35-18,8-4-20,3-12-1,-2-14 1,-4-15-1</inkml:trace>
    <inkml:trace contextRef="#ctx0" brushRef="#br0" timeOffset="92471.2891">12159 3055 116,'-18'14'35,"18"14"-8,0-1-37,0-27-29,18 1 2,-18-1-3</inkml:trace>
    <inkml:trace contextRef="#ctx0" brushRef="#br0" timeOffset="98986.6617">14515 2779 93,'-23'-10'42,"23"10"0,0 0 1,-19-25-25,19 25-8,0 0-3,26 0-7,-10 4 0,11 6 0,-1 1 0,8 6 0,1 3 0,2 4 0,-5 4 0,-6 4 0,-12 1 0,-15 4 0,-10 0 0,-10-2 0,-4-7 0,-7-3 0,-3-7 0,0-6 0,8-5 0,8-14 0,19 7 0,-20-25-30,26 9-13,4 1-2,13-1 1,5 0 0</inkml:trace>
    <inkml:trace contextRef="#ctx0" brushRef="#br0" timeOffset="99503.6913">16153 2647 103,'0'0'41,"-12"-21"2,-6 13 0,-7-14-29,-3 24-5,-16-11-7,5 13-2,-8-2 0,-1 6 0,2-1 0,7 4 0,4 0 0,7 4 0,12 3 0,3 1 0,15 6 0,16 3 0,8 5 0,10 4 0,6 4 0,11 4 0,-4 5 0,4-3 0,-14 0 0,-11 4 0,-15-7 0,-13 0 0,-16-7 0,-16-5 0,-7-9 0,-8-9 0,2-9 0,-4-12 0,8-4 0,1-13 0,13 5 0,-3-17 0,25 15-37,-4-10-8,6 3-1,3-1 1</inkml:trace>
    <inkml:trace contextRef="#ctx0" brushRef="#br0" timeOffset="99871.7123">16549 2396 116,'-6'-16'42,"6"16"1,-28-7 0,23 28-32,-11-3-11,9 15 0,-6 2 0,13 6 0,6-1 0,8-1 0,5-9 0,10-9 0,1-12 0,1-13 0,-1-13 0,-7-10 0,-2-10 0,-12-5 0,-12 2 0,-8-1 0,-6 10 0,-12 6 0,6 18 0,-21-2-11,7 23-32,9 6-3,5 1 2,4 3-1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30.3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6D0FA9-91C0-4A14-A3E3-5EED76BA5F75}" emma:medium="tactile" emma:mode="ink">
          <msink:context xmlns:msink="http://schemas.microsoft.com/ink/2010/main" type="inkDrawing" rotatedBoundingBox="15247,7407 16872,7320 16878,7427 15253,7514" shapeName="Other"/>
        </emma:interpretation>
      </emma:emma>
    </inkml:annotationXML>
    <inkml:trace contextRef="#ctx0" brushRef="#br0">13147 2955 91,'16'-5'41,"-16"5"1,0 0 0,21-13-29,16 17-3,-1-15-1,25 8-2,5-8-7,18 6 0,8-2 0,14 5 0,2 2 0,5 4 0,-6 3 0,-1 2 0,-3-4 0,-6-2 0,-2-4 0,-8-8 0,-10-4 0,-13-6 0,-4 2 0,-20-8-2,-3 14-8,-28-13-7,-9 24-19,0 0-8,-17-9 4,-6 14-2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39.4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43D081-3F91-4B60-81CE-E3252E507D51}" emma:medium="tactile" emma:mode="ink">
          <msink:context xmlns:msink="http://schemas.microsoft.com/ink/2010/main" type="inkDrawing" rotatedBoundingBox="3109,8958 18137,8056 18254,10002 3225,10904" semanticType="callout" shapeName="Other">
            <msink:sourceLink direction="from" ref="{DC53819D-9413-482B-A366-942B8472D29B}"/>
            <msink:sourceLink direction="to" ref="{83018435-0106-4755-8342-F6481F954AC5}"/>
          </msink:context>
        </emma:interpretation>
      </emma:emma>
    </inkml:annotationXML>
    <inkml:trace contextRef="#ctx0" brushRef="#br0">65 766 10,'0'0'28,"0"0"0,0 0 3,0 0-10,4-25-2,-4 25-3,0 0-2,0 0-2,-20-21-2,20 21-2,0 0 0,4 16-2,-4-16-1,0 26-1,-2-6-1,7 8 0,-5 7-1,0 11 1,0 5-1,0 8 1,-5-1-2,3 4 1,-3-4-1,2 0 1,1-5 1,0-4-2,0-5 1,6-4-1,-2-1 2,-1-1-2,3-1 1,-6 2-2,2-2 0,2-6 0,-2-1 0,-2-3 0,2-6 0,0-4 0,0-17 0,9 25 0,-9-25 0,2 16 0,-2-16 0,0 0 0,5 17 0,-5-17 0,-2 16 0,2-16 0,0 18 0,0-18 0,4 21 0,-4-21 0,10 23 0,-10-23 0,32 19 0,-12-12 0,2 0 0,3-2 0,5 1 0,6-3 0,4-1 0,4-2 0,4-4 0,8 1 0,11-2 0,4-1 0,5 1 0,0 0 0,-4 1 0,-5 4 0,0 2 0,-3 3 0,-4-1 0,0-1 0,-5-3 0,-1 0 0,3-1 0,6-3 0,1-3 0,0 0 0,-6-2 0,2 2 0,0 2 0,2 0 0,3-1 0,-2 3 0,1-2 0,3 1 0,4 1 0,-1-3 0,10-1 0,3 0 0,-4 0 0,8 0 0,-1-2 0,4 4 0,11-2 0,3 2 0,-2 3 0,6-3 0,3-1 0,0-1 0,4 0 0,7 0 0,-6-1 0,4 2 0,-5-1 0,0 6 0,-2 2 0,-2 3 0,-1 1 0,-5 0 0,0-3 0,-3 0 0,2-4 0,6-1 0,-1-3 0,2 1 0,-1 0 0,-3 1 0,-4 3 0,-3-1 0,-3 4 0,1-1 0,-7 1 0,3 0 0,1-2 0,2 0 0,6-2 0,-3 0 0,-1 1 0,-4-1 0,1 2 0,-4 0 0,-2 2 0,-2 1 0,-3 1 0,1 1 0,2-2 0,8 3 0,3-3 0,3-1 0,2 0 0,0-1 0,7-1 0,-3 2 0,2-2 0,-3 0 0,-1 4 0,4-1 0,-1 2 0,2 2 0,2-1 0,-2 1 0,8-2 0,1 0 0,1-3 0,5-2 0,4-2 0,6-3 0,4 0 0,3-2 0,-4 3 0,6 2 0,-7 2 0,-1 2 0,-1 2 0,5-2 0,-1 1 0,3-3 0,2-2 0,-2 1 0,3-5 0,1 3 0,-3-3 0,-9 6 0,-10 2 0,-5 2 0,0 1 0,-4 0 0,1-3 0,-4 0 0,-2 0 0,2-2 0,2 0 0,0 0 0,-2 0 0,-6 1 0,-1 5 0,-2 1 0,-3-2 0,-4 0 0,2-3 0,1-6 0,6-1 0,0 2 0,-2-4 0,1-2 0,-7 2 0,-6 1 0,-5 3 0,-17 3 0,-17 5 0,-9-1 0,-8 1 0,-13 0 0,-4-1 0,-19-4 0,21 7 0,-21-7 0,0 0 0,0 0 0,18 3 0,-18-3 0,0 0 0,0 0 0,0 0 0,0 0 0,0 0 0,18-22 0,-18 22 0,17-25 0,-6 7 0,-2-3 0,1-3 0,-4-3 0,1-6 0,1 1 0,-2-5 0,6-3 0,-7-2 0,6-2 0,-2-4 0,5-1 0,0 4 0,-3-5 0,-3 5 0,-2-3 0,-3-1 0,1 0 0,-1 1 0,1 3 0,-6-1 0,0 4 0,4-2 0,-2 5 0,4 1 0,-1 2 0,-3 0 0,-2-1 0,-3 0 0,5 0 0,-2 0 0,2 0 0,4 0 0,-6 5 0,2 1 0,0 1 0,4 5 0,-6 3 0,4 2 0,-1-1 0,-2 2 0,1-8 0,1 3 0,3-3 0,3-1 0,-2 0 0,-3 4 0,2 1 0,-4 5 0,3 2 0,-3 16 0,0-22 0,0 22 0,0 0 0,-5-16 0,5 16 0,0 0 0,0 0 0,0 0 0,0 0 0,-18 30 0,4-11 0,0 2 0,-4 4 0,-3 1 0,2-3 0,-1-2 0,4-5 0,16-16 0,-21 16 0,21-16 0,0 0 0,0 0 0,0 0 0,0 0 0,0 0 0,-10-18 0,10 18 0,17-30 0,-1 11 0,0-2 0,2 1 0,-4 3 0,2 1 0,-16 16 0,24-12 0,-24 12 0,0 0 0,18 28 0,-11-9 0,7 4 0,-1 7 0,1 3 0,-2 6 0,0 1 0,4-1 0,4 0 0,-4-4 0,-6-5 0,4-6 0,-3-6 0,-11-18 0,25 9 0,-25-9 0,26-25 0,-21-1 0,8 5 0,-20-22-16,8 12-29,-4 1-2,-13 4 1,-14 8 1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3:59.6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248C286-76D1-4929-A6FF-1224FF5D8E84}" emma:medium="tactile" emma:mode="ink">
          <msink:context xmlns:msink="http://schemas.microsoft.com/ink/2010/main" type="writingRegion" rotatedBoundingBox="10681,12708 19430,12018 19587,14015 10838,14704"/>
        </emma:interpretation>
      </emma:emma>
    </inkml:annotationXML>
    <inkml:traceGroup>
      <inkml:annotationXML>
        <emma:emma xmlns:emma="http://www.w3.org/2003/04/emma" version="1.0">
          <emma:interpretation id="{FCCBDA76-329C-42A6-B72F-ABA3E2BBB8BF}" emma:medium="tactile" emma:mode="ink">
            <msink:context xmlns:msink="http://schemas.microsoft.com/ink/2010/main" type="paragraph" rotatedBoundingBox="12688,12415 15054,12389 15062,13108 12696,131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CDE4F5-77BF-428C-BBA9-8AC6023EEDF8}" emma:medium="tactile" emma:mode="ink">
              <msink:context xmlns:msink="http://schemas.microsoft.com/ink/2010/main" type="line" rotatedBoundingBox="12688,12415 15054,12389 15062,13108 12696,13135"/>
            </emma:interpretation>
          </emma:emma>
        </inkml:annotationXML>
        <inkml:traceGroup>
          <inkml:annotationXML>
            <emma:emma xmlns:emma="http://www.w3.org/2003/04/emma" version="1.0">
              <emma:interpretation id="{482E1647-93B5-4045-BCCA-BC744F95F841}" emma:medium="tactile" emma:mode="ink">
                <msink:context xmlns:msink="http://schemas.microsoft.com/ink/2010/main" type="inkWord" rotatedBoundingBox="12688,12415 15054,12389 15062,13108 12696,13135"/>
              </emma:interpretation>
              <emma:one-of disjunction-type="recognition" id="oneOf0">
                <emma:interpretation id="interp0" emma:lang="en-US" emma:confidence="0">
                  <emma:literal>[kepi)</emma:literal>
                </emma:interpretation>
                <emma:interpretation id="interp1" emma:lang="en-US" emma:confidence="0">
                  <emma:literal>[kopi)</emma:literal>
                </emma:interpretation>
                <emma:interpretation id="interp2" emma:lang="en-US" emma:confidence="0">
                  <emma:literal>21&lt;422-1))</emma:literal>
                </emma:interpretation>
                <emma:interpretation id="interp3" emma:lang="en-US" emma:confidence="0">
                  <emma:literal>Kop-it)</emma:literal>
                </emma:interpretation>
                <emma:interpretation id="interp4" emma:lang="en-US" emma:confidence="0">
                  <emma:literal>(Kip-it)</emma:literal>
                </emma:interpretation>
              </emma:one-of>
            </emma:emma>
          </inkml:annotationXML>
          <inkml:trace contextRef="#ctx0" brushRef="#br0">9533 104 73,'-13'-21'38,"13"21"-1,0 0 1,-3-29-13,20 26-18,-9-13-2,13 13-1,-21 3 1,35-2-1,-16 9 0,1 14 0,-13 7 0,2 11-1,-11 1 1,-3 4-4,1 0 0,-3-5 0,-5-4 0,-1-9 0,-3-5 0,-1-3 0,17-18 0,-20 19 0,20-19 0,0 0 0,0 0 0,-5 20 0,5-20 0,27 10 0,-8-5 0,4-1 0,3-2 0,-4-6-2,8 9-7,-30-5-13,31-12-20,-31 12 0,22 4 2,-22-4-1</inkml:trace>
          <inkml:trace contextRef="#ctx0" brushRef="#br0" timeOffset="412.0236">9953 95 70,'7'-16'36,"-7"16"1,0 0 2,0-32-25,0 32-2,0 0 0,0 0-2,0 20-1,3 3-2,-4-6-2,4 13-1,-5 2-4,6 3 0,-6 0 0,4 0 0,1-3 0,1-2 0,-6-2 0,2-5 0,0-4 0,0-19 0,6 19 0,-6-19-8,0 0-16,15-28-18,-9 0-2,-1-2 3,-3-3-1</inkml:trace>
          <inkml:trace contextRef="#ctx0" brushRef="#br0" timeOffset="748.0427">10207 111 66,'0'0'37,"0"0"0,2 17-6,-8 4-10,-18-19-6,13 19-5,-22-12-2,13 12-2,-8-9-2,5 6 0,0-6-1,7 6 0,-1-4-2,11 2 0,6-16 0,6 26 0,-6-26-1,28 25 0,-11-11 0,5-4 0,4 3 0,2-5-1,4 5-2,-9-12-4,9 13-20,-11-7-14,-5-1 0,-16-6 0,0 0 1</inkml:trace>
          <inkml:trace contextRef="#ctx0" brushRef="#br0" timeOffset="3469.1984">10546-16 69,'0'0'38,"0"0"1,0 0 1,0 0-24,-21-5-2,21 5-4,-14 25-2,8-3-2,-8 3-1,7 12-2,-3 0-1,4 7 0,1 3-1,3 1-1,4-3 2,1-6-4,6-7 1,2-10-2,8 1-4,-19-23-15,23 2-18,-5-4-3,-18 2 2,25-17-1</inkml:trace>
          <inkml:trace contextRef="#ctx0" brushRef="#br0" timeOffset="3708.2121">10675 202 68,'23'0'38,"-23"0"1,-2 37 0,11 5-21,-25-14-5,18 21-4,-8-6-1,10 6-5,-4-9 0,3-3-4,1-5-1,-4-32-4,12 28-7,-12-28-20,2-28-8,2-4 2,-6-15-2</inkml:trace>
          <inkml:trace contextRef="#ctx0" brushRef="#br0" timeOffset="3959.2265">10707 102 86,'0'0'39,"8"19"1,-8-19 1,0 0-29,22 13-3,-7-17-2,14 13-1,-8-6-4,2 10 0,-7-1-1,-4 6 0,-8 4-1,-4 3 1,-15 1-1,-2 1 1,-8-4-2,-3-6 0,8-1-3,-6-18-3,26 2-9,0 0-24,-12-16-1,13 1 0,5-10 0</inkml:trace>
          <inkml:trace contextRef="#ctx0" brushRef="#br0" timeOffset="4365.2496">10984-63 72,'0'0'39,"16"-21"-1,-16 21 2,0 0-19,0 0-11,33 0-2,-33 0-3,27 1-1,-27-1-1,26 13-1,-26-13 0,9 28 0,-13-12 0,-1 1-1,-7-1 0,-1 0 0,13-16-1,-21 21 0,21-21 0,0 0 0,-10 21 0,10-21 0,0 0 0,10 18-1,-10-18-2,16 8-2,2 5-7,-18-13-28,21-4-2,-3-1 1,-18 5 0</inkml:trace>
          <inkml:trace contextRef="#ctx0" brushRef="#br0" timeOffset="4700.2688">11164 302 93,'0'0'40,"0"0"3,0 0-2,17 9-22,-17-9-11,0 0-3,16 7-2,-16-7-2,27 7-1,-11-7-2,3 4-2,-3-11-3,14 17-10,-9-10-24,-21 0-2,21 0 2,-21 0-1</inkml:trace>
          <inkml:trace contextRef="#ctx0" brushRef="#br0" timeOffset="4949.2831">11540 158 95,'0'0'40,"5"34"1,-7-12 0,-19-2-31,26 15-2,-8-9-2,6 4-3,-3-7-1,0-2 0,-1-3-2,1-18-1,3 22-2,-3-22-5,0 0-11,21-5-22,-17-11-1,1 1 1,-3-12 0</inkml:trace>
          <inkml:trace contextRef="#ctx0" brushRef="#br0" timeOffset="5206.2977">11647-125 94,'27'11'42,"-11"3"2,12 5-1,-5 0-24,12 27-9,-12-5-7,9 18-3,-7 3 0,-4 6 0,-12 1 0,-9 3 0,0-5 0,-7-11 0,1-7 0,-3-17 0,6 1 0,3-33-44,0 0-3,-23-30 2,5-1 0</inkml:trace>
        </inkml:traceGroup>
      </inkml:traceGroup>
    </inkml:traceGroup>
    <inkml:traceGroup>
      <inkml:annotationXML>
        <emma:emma xmlns:emma="http://www.w3.org/2003/04/emma" version="1.0">
          <emma:interpretation id="{82EB7747-BD18-440C-B9FF-59F207F70E1A}" emma:medium="tactile" emma:mode="ink">
            <msink:context xmlns:msink="http://schemas.microsoft.com/ink/2010/main" type="paragraph" rotatedBoundingBox="10682,12718 19431,12029 19587,14015 10838,14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DCCFC4-A162-4F98-B634-705BF3C9D3C3}" emma:medium="tactile" emma:mode="ink">
              <msink:context xmlns:msink="http://schemas.microsoft.com/ink/2010/main" type="line" rotatedBoundingBox="10682,12718 19431,12029 19587,14015 10838,14704"/>
            </emma:interpretation>
          </emma:emma>
        </inkml:annotationXML>
        <inkml:traceGroup>
          <inkml:annotationXML>
            <emma:emma xmlns:emma="http://www.w3.org/2003/04/emma" version="1.0">
              <emma:interpretation id="{6AEFD3E0-A7CA-4EF1-9C08-0B9B09C180DE}" emma:medium="tactile" emma:mode="ink">
                <msink:context xmlns:msink="http://schemas.microsoft.com/ink/2010/main" type="inkWord" rotatedBoundingBox="10732,13349 12437,13214 12525,14334 10820,14469"/>
              </emma:interpretation>
              <emma:one-of disjunction-type="recognition" id="oneOf1">
                <emma:interpretation id="interp5" emma:lang="en-US" emma:confidence="0">
                  <emma:literal>Z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2</emma:literal>
                </emma:interpretation>
                <emma:interpretation id="interp8" emma:lang="en-US" emma:confidence="0">
                  <emma:literal>?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14725.8423">9053 798 72,'0'0'39,"21"-18"-1,-21 18 2,-20-26-21,20 26-5,-28-12-4,7 10-4,-20-4-2,1 6-1,-12-1-1,-4 4-1,-6-1 0,-1 3 0,4 1 0,6-1 0,11-2-1,10 1 0,9 1 1,23-5-1,0 0-1,16 9 1,14-6 0,13 1 0,4 5 0,8 3 0,2 4 0,-5 8 0,-2 10 0,-15 6 0,-17 13 0,-15 7 0,-19 6 0,-14 8 0,-17 0 0,-10 3 0,-6-5 3,1-1-3,2-8 0,9-9 0,12-3 0,12-5 0,20-11 0,16-3 0,14-6 0,11-3 0,10-4 0,7-1 0,7-7 0,6-4 0,3-2 0,4-5 0,-1-2 0,3-7 0,-1 0 0,-7-12 0,-1 13-4,-17-15-4,1 21-7,-27-5-24,-21 7-3,0 0 2,0 0-1</inkml:trace>
          <inkml:trace contextRef="#ctx0" brushRef="#br0" timeOffset="-14303.8181">9245 1618 95,'0'0'36,"9"39"-1,-9-39 0,-7 30-30,10-14-6,4 7-15,4-4-18,-11-19-2,9 21 2,-9-21-2</inkml:trace>
          <inkml:trace contextRef="#ctx0" brushRef="#br0" timeOffset="-14461.8272">9231 701 94,'0'0'37,"0"0"0,0 0 1,16 9-31,-16-9-1,5 28-3,0-5-4,-3 1-8,9 8-27,-3 19-2,-6 0 1,-4 19-1</inkml:trace>
          <inkml:trace contextRef="#ctx0" brushRef="#br0" timeOffset="-15785.9029">7577 1060 106,'9'-25'40,"-9"25"2,5-18-1,-5 18-31,0 0-2,0 0 0,0 0-8,23 23 0,-4-2 0,6 4 0,10 5 0,4 3 0,9 4 0,1-5 0,-3-1 0,-5-1 0,-4-3 0,-11-6 0,-10-2 0,-16-19 0,-12 25 0,-6-13 0,-10-10 0,7 8-36,-13 2-6,-1 1-1,1 1 0</inkml:trace>
        </inkml:traceGroup>
        <inkml:traceGroup>
          <inkml:annotationXML>
            <emma:emma xmlns:emma="http://www.w3.org/2003/04/emma" version="1.0">
              <emma:interpretation id="{E74DD04D-B235-4F61-B64A-A61ADA45113F}" emma:medium="tactile" emma:mode="ink">
                <msink:context xmlns:msink="http://schemas.microsoft.com/ink/2010/main" type="inkWord" rotatedBoundingBox="13980,13398 15281,13295 15354,14221 14053,14323"/>
              </emma:interpretation>
              <emma:one-of disjunction-type="recognition" id="oneOf2">
                <emma:interpretation id="interp10" emma:lang="en-US" emma:confidence="0">
                  <emma:literal>me</emma:literal>
                </emma:interpretation>
                <emma:interpretation id="interp11" emma:lang="en-US" emma:confidence="0">
                  <emma:literal>me.</emma:literal>
                </emma:interpretation>
                <emma:interpretation id="interp12" emma:lang="en-US" emma:confidence="0">
                  <emma:literal>Mo</emma:literal>
                </emma:interpretation>
                <emma:interpretation id="interp13" emma:lang="en-US" emma:confidence="0">
                  <emma:literal>MO</emma:literal>
                </emma:interpretation>
                <emma:interpretation id="interp14" emma:lang="en-US" emma:confidence="0">
                  <emma:literal>Mu</emma:literal>
                </emma:interpretation>
              </emma:one-of>
            </emma:emma>
          </inkml:annotationXML>
          <inkml:trace contextRef="#ctx0" brushRef="#br0" timeOffset="6439.3683">10968 1151 95,'0'0'40,"0"0"2,16 19-1,-11 16-27,-24-6-2,13 23-3,-11-1-7,8 12-2,-9 2 0,8 4 0,-6-7 0,9-8 0,0-10 0,5-9 0,0-12 0,2-23 0,0 0 0,14-37 0,-2-12 0,3-18 0,6-14 0,2-5 0,0-2 0,-4 9 0,-1 11 0,-4 13 0,0 15 0,-3 20 0,-11 20 0,7 16 0,-6 11 0,5 4 0,4 3 0,1 1 0,5-2 0,3-3 0,4-11 0,5-15 0,8-16 0,1-13 0,-2-8 0,4-6 0,-6-2 0,-3 5 0,-7 2 0,-5 15 0,-18 19 0,19 9 0,-11 17 0,-3 14 0,-2 13 0,8 7 0,5 8 0,1-1 0,-1 5 0,4-5 0,-8-4 0,0-8 0,1-13 0,-4-9 0,-2-10 0,-7-23 0,0 0 0,9-24 0,-4-5-38,-5-11-7,-4 0 0,-1-8 0</inkml:trace>
          <inkml:trace contextRef="#ctx0" brushRef="#br0" timeOffset="6973.3989">11907 910 95,'5'-24'41,"-5"24"1,5-18-1,-5 18-27,0 0-2,-17 14-4,1-3-6,4 13-2,-3-1 0,7 9 0,2-2 0,6-2 0,11-2 0,8-8 0,4-6 0,11-10 0,-6-8 0,7-11 0,1-8 0,-5-6 0,-4-6 0,-8 0 0,-12-2 0,-5 2 0,-5 7 0,-4 6 0,-9 10 0,-4 5 0,3 18 0,-13-4-35,19 11-8,4 0 0,3 3 1</inkml:trace>
        </inkml:traceGroup>
        <inkml:traceGroup>
          <inkml:annotationXML>
            <emma:emma xmlns:emma="http://www.w3.org/2003/04/emma" version="1.0">
              <emma:interpretation id="{83018435-0106-4755-8342-F6481F954AC5}" emma:medium="tactile" emma:mode="ink">
                <msink:context xmlns:msink="http://schemas.microsoft.com/ink/2010/main" type="inkWord" rotatedBoundingBox="16800,12236 19431,12029 19587,14015 16956,14222">
                  <msink:destinationLink direction="to" ref="{1143D081-3F91-4B60-81CE-E3252E507D51}"/>
                  <msink:destinationLink direction="with" ref="{AE92603F-93A6-4CA9-921D-B4F1F8287BED}"/>
                  <msink:destinationLink direction="with" ref="{F93D5880-21E3-404B-B00A-2012E0F17F34}"/>
                </msink:context>
              </emma:interpretation>
              <emma:one-of disjunction-type="recognition" id="oneOf3">
                <emma:interpretation id="interp15" emma:lang="en-US" emma:confidence="0">
                  <emma:literal>"25M</emma:literal>
                </emma:interpretation>
                <emma:interpretation id="interp16" emma:lang="en-US" emma:confidence="0">
                  <emma:literal>"25 m</emma:literal>
                </emma:interpretation>
                <emma:interpretation id="interp17" emma:lang="en-US" emma:confidence="0">
                  <emma:literal>"25m</emma:literal>
                </emma:interpretation>
                <emma:interpretation id="interp18" emma:lang="en-US" emma:confidence="0">
                  <emma:literal>"'25M</emma:literal>
                </emma:interpretation>
                <emma:interpretation id="interp19" emma:lang="en-US" emma:confidence="0">
                  <emma:literal>"125M</emma:literal>
                </emma:interpretation>
              </emma:one-of>
            </emma:emma>
          </inkml:annotationXML>
          <inkml:trace contextRef="#ctx0" brushRef="#br0" timeOffset="25663.4679">14486-348 43,'0'0'33,"0"0"0,0 0 1,0 0-19,0 0 0,16 12-2,-16-12-4,0 0-1,-2 20 0,7 3-1,-14-6-1,11 15 0,-9-8-2,4 10-1,-3-4-2,8 1 1,-4-3-1,1-5-1,4-7 0,-1 0 1,-2-16-1,10 19 0,-10-19 0,0 0-1,0 0-1,0 0-2,11 23-4,-11-23-6,0 0-19,14-16-8,-14 16 1,12-23 0</inkml:trace>
          <inkml:trace contextRef="#ctx0" brushRef="#br0" timeOffset="26103.493">14772-267 35,'0'0'32,"0"0"1,-16 10 0,16-10-16,-37 13-1,21 1-4,-14-9-4,12 9-2,-6-9-1,24-5-1,-30 14-1,30-14 0,0 0 0,0 0-1,0 0 0,0 0 0,0 0 0,0 0 0,0 0 1,8 22-1,-8-22 0,25 24-1,-5-6 0,2 3 1,3 2-2,0 3 1,-2 4-1,-2-6-1,0 6-2,-21-30-4,34 36-22,-27-19-11,-7-17 1,0 0-1,0 0 1</inkml:trace>
          <inkml:trace contextRef="#ctx0" brushRef="#br0" timeOffset="19713.1275">13663 74 43,'0'0'32,"-9"-16"3,9 16-1,0 0-17,0 0-2,7 18-3,-7-18-2,0 0-2,8 17-2,0 8 1,-6-4-2,3 14 0,-6-3-2,8 8-1,-6-1-1,7 1 0,0-5 0,-2-3-1,1-8 0,2-4 0,3-4-1,-12-16 0,21 21-2,-21-21-4,18 7-8,-18-7-25,0 0 0,0 0 0,17-27 1</inkml:trace>
          <inkml:trace contextRef="#ctx0" brushRef="#br0" timeOffset="20073.1481">14067 123 64,'0'0'36,"0"0"-1,0 0 3,0 0-26,0 0-2,-37 14-1,25 12-3,-11-4 0,2 14-1,-7-2-1,3 8-1,-7-3-1,7 1 0,4-5 1,5-1-3,2-8 3,7-5-4,4 2 1,3-23-7,19 21-17,-3-21-15,7-11-2,2 1 2,1-11-3</inkml:trace>
          <inkml:trace contextRef="#ctx0" brushRef="#br0" timeOffset="22605.2929">14096 546 62,'0'0'31,"0"0"2,0 0-7,0 0-15,0 0 1,14-19-3,-14 19-3,25-3-1,-10 6-1,-15-3 0,32 7 0,-32-7-1,25 20 0,-25-20-1,18 31 1,-15-13-1,-1 5 1,-11-6-1,-2 8 0,-10-6-1,2 0 1,-1-3-1,-3-4 0,1-3 0,4-2 0,0-3-1,18-4 1,-17-2 0,17 2-1,0 0 2,15-5-2,-15 5 1,32-2 0,-9 2 0,9-2-1,9-1 1,1-1-1,-1-1 0,-3-2-1,-1 3-1,-7-6-3,4 13-5,-34-3-29,0 0-1,0 0 0,-18 4 0</inkml:trace>
          <inkml:trace contextRef="#ctx0" brushRef="#br0" timeOffset="18374.0508">14721 1053 100,'0'0'41,"0"0"0,8-16 0,-8 16-30,0 0-4,0 0-1,18 7-3,-2 2-1,3 5 1,4 3-3,-2 4 0,2-3 0,-3 3 0,-2 0 0,-10 2 0,-9 0 0,-12-2 0,-12-2 0,-1 0 0,-4 3 0,-5-8-2,14 10-28,-6-8-12,6 0-1,21-16 1,-18 24-1</inkml:trace>
          <inkml:trace contextRef="#ctx0" brushRef="#br0" timeOffset="28772.6457">15778 749 63,'0'0'35,"0"0"-1,0 0 2,0 0-21,0 0-3,0 0-1,-4 24-3,6 8-1,-14-1 0,7 20 0,-15 2-2,4 16-1,-1 1 0,1 4-2,-2 0 0,7-6-1,-1-8 1,5-8-2,7-11 0,0-11 0,0-9 0,0-21 0,0 0 0,0 0 0,0 0 0,11-39 0,-10-3 0,6-12 0,-1-13 0,3-12 0,3-4 0,4 1 0,1 4 0,-1 8 0,-2 14 0,-1 12 0,-1 14 0,-12 30 0,13-19 0,-13 19 0,12 15 0,4 1 0,3 4 0,1 2 0,6 5 0,4 1 0,-3 0 0,-1 0 0,-3-3 0,-7-2 0,-4-8 0,-12-15 0,18 23 0,-18-23 0,23-9 0,-4-10 0,8-11 0,6-10 0,6-4 0,-2 0 0,-3 4 0,-4 1 0,-4 12 0,-26 27 0,21-14 0,-15 32 0,-12 10 0,3 9 0,-1 7 0,3 9 0,4 3 0,6 5 0,1 3 0,-1-1 0,4-3 0,-1-2 0,-1-4 0,-1-6 0,-3-6 0,0-11 0,-5-4 0,-2-10 0,0-17 0,0 0 0,2 18 0,-7-37-12,12 1-29,-14-1-3,5-4 2,-2-5-1</inkml:trace>
        </inkml:traceGroup>
      </inkml:traceGroup>
    </inkml:traceGroup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17.6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3D5880-21E3-404B-B00A-2012E0F17F34}" emma:medium="tactile" emma:mode="ink">
          <msink:context xmlns:msink="http://schemas.microsoft.com/ink/2010/main" type="inkDrawing" rotatedBoundingBox="16428,13759 18061,13717 18062,13773 16430,13816" semanticType="underline" shapeName="Other">
            <msink:sourceLink direction="with" ref="{83018435-0106-4755-8342-F6481F954AC5}"/>
          </msink:context>
        </emma:interpretation>
      </emma:emma>
    </inkml:annotationXML>
    <inkml:trace contextRef="#ctx0" brushRef="#br0">13261 1299 69,'0'0'37,"-4"-16"1,4 16 1,0 0-23,13-25-3,13 27-1,-10-13-3,17 11-3,-6-1-1,12 6-2,1-3 0,15 1-1,5-1-1,16-2 1,12-4-2,13-1 0,10-5 0,4 3 0,1-2 0,-11 3 0,-10 5 0,-17 2 0,-15 5 0,-17 1 0,-11 0 0,-7 0 0,-3-2 0,5-7 0,6 2-4,-3-12-3,11 14-4,-19-23-13,5 12-17,-4 2-1,-26 7 2,16-2 0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12.1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7AFB4CB-0314-4208-8FDA-DDAF99086BF1}" emma:medium="tactile" emma:mode="ink">
          <msink:context xmlns:msink="http://schemas.microsoft.com/ink/2010/main" type="writingRegion" rotatedBoundingBox="15096,14159 15840,14061 15923,14691 15179,14789"/>
        </emma:interpretation>
      </emma:emma>
    </inkml:annotationXML>
    <inkml:traceGroup>
      <inkml:annotationXML>
        <emma:emma xmlns:emma="http://www.w3.org/2003/04/emma" version="1.0">
          <emma:interpretation id="{C868608B-A872-4B70-9C27-1EDB172D0231}" emma:medium="tactile" emma:mode="ink">
            <msink:context xmlns:msink="http://schemas.microsoft.com/ink/2010/main" type="paragraph" rotatedBoundingBox="15096,14159 15840,14061 15923,14691 15179,14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B1CAB5-A516-470D-A0B3-15A34ABEA75C}" emma:medium="tactile" emma:mode="ink">
              <msink:context xmlns:msink="http://schemas.microsoft.com/ink/2010/main" type="line" rotatedBoundingBox="15096,14159 15840,14061 15923,14691 15179,14789"/>
            </emma:interpretation>
          </emma:emma>
        </inkml:annotationXML>
        <inkml:traceGroup>
          <inkml:annotationXML>
            <emma:emma xmlns:emma="http://www.w3.org/2003/04/emma" version="1.0">
              <emma:interpretation id="{D14AC508-25BE-443D-9783-DC4285C77236}" emma:medium="tactile" emma:mode="ink">
                <msink:context xmlns:msink="http://schemas.microsoft.com/ink/2010/main" type="inkWord" rotatedBoundingBox="15096,14159 15840,14061 15923,14691 15179,14789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1">
                  <emma:literal>i, j</emma:literal>
                </emma:interpretation>
                <emma:interpretation id="interp2" emma:lang="en-US" emma:confidence="0">
                  <emma:literal>in</emma:literal>
                </emma:interpretation>
                <emma:interpretation id="interp3" emma:lang="en-US" emma:confidence="0">
                  <emma:literal>is;</emma:literal>
                </emma:interpretation>
                <emma:interpretation id="interp4" emma:lang="en-US" emma:confidence="0">
                  <emma:literal>i,;</emma:literal>
                </emma:interpretation>
              </emma:one-of>
            </emma:emma>
          </inkml:annotationXML>
          <inkml:trace contextRef="#ctx0" brushRef="#br0">12045 1891 79,'0'0'38,"0"0"-1,0 0 2,-30-9-23,30 9-3,0 0-4,-15 26-1,15-26-3,-14 32-1,9-13 0,3 9-1,-1-3-3,3 3 0,3-5 0,8-6 0,-11-17 0,26 16 0,-8-14-2,-2-11-3,7 8-2,-13-19-7,22 20-14,-16-10-13,-16 10 1,21-18 0,-21 18 2</inkml:trace>
          <inkml:trace contextRef="#ctx0" brushRef="#br0" timeOffset="174.0098">12150 1613 108,'-17'9'39,"-3"3"2,20-12-2,-7 25-34,7-25-3,0 0-12,0 0-27,32-5-2,-32 5 0,32 0 0</inkml:trace>
          <inkml:trace contextRef="#ctx0" brushRef="#br0" timeOffset="1700.0972">12373 2066 78,'0'0'35,"0"0"0,0 0 2,0 0-23,0 0-3,0 0-2,0 0-3,0 0-1,12 23-1,-12-23 0,-3 37-1,-4-16-1,3 0 0,-5-1-1,0-3-1,9-17 0,-17 21-5,17-21-4,-21 6-24,21-6-7,-14-23 1,14 23-1</inkml:trace>
          <inkml:trace contextRef="#ctx0" brushRef="#br0" timeOffset="2104.1203">12668 1870 51,'0'0'35,"0"0"1,16 1 1,-16-1-9,15 21-10,-15-21-3,-3 37-4,-4-21-3,12 16-1,-8-8-3,1 6-1,-3-5-1,-1-4-2,1-5 0,-6 0 0,11-16 0,-21 17-3,21-17-1,-30 5-5,30-5-10,-17 0-21,17 0-1,-23-35 1,8 4 0</inkml:trace>
          <inkml:trace contextRef="#ctx0" brushRef="#br0" timeOffset="2293.1311">12641 1597 97,'0'0'39,"16"-9"0,-16 9 1,0 0-25,0 0-8,0 0-5,14-15-3,-14 15-3,0 0-23,-3 17-12,3-17 0,0 27 1,0-6-2</inkml:trace>
        </inkml:traceGroup>
      </inkml:traceGroup>
    </inkml:traceGroup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41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A530A9-E019-4AB0-9212-796D7F0AE8EE}" emma:medium="tactile" emma:mode="ink">
          <msink:context xmlns:msink="http://schemas.microsoft.com/ink/2010/main" type="writingRegion" rotatedBoundingBox="2292,10902 11115,10282 11328,13309 2505,13929"/>
        </emma:interpretation>
      </emma:emma>
    </inkml:annotationXML>
    <inkml:traceGroup>
      <inkml:annotationXML>
        <emma:emma xmlns:emma="http://www.w3.org/2003/04/emma" version="1.0">
          <emma:interpretation id="{FFB9D06F-4499-4C43-BDC0-0BA0D836D4AB}" emma:medium="tactile" emma:mode="ink">
            <msink:context xmlns:msink="http://schemas.microsoft.com/ink/2010/main" type="paragraph" rotatedBoundingBox="9617,10199 11261,10768 11023,11454 9380,108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815B01-0E2B-4E53-A637-7AB59626C5E2}" emma:medium="tactile" emma:mode="ink">
              <msink:context xmlns:msink="http://schemas.microsoft.com/ink/2010/main" type="line" rotatedBoundingBox="9617,10199 11261,10768 11023,11454 9380,10885"/>
            </emma:interpretation>
          </emma:emma>
        </inkml:annotationXML>
        <inkml:traceGroup>
          <inkml:annotationXML>
            <emma:emma xmlns:emma="http://www.w3.org/2003/04/emma" version="1.0">
              <emma:interpretation id="{9574AE07-BA86-479F-BEAA-1BCBDB6A6E0C}" emma:medium="tactile" emma:mode="ink">
                <msink:context xmlns:msink="http://schemas.microsoft.com/ink/2010/main" type="inkWord" rotatedBoundingBox="9617,10199 11261,10768 11023,11454 9380,10885"/>
              </emma:interpretation>
              <emma:one-of disjunction-type="recognition" id="oneOf0">
                <emma:interpretation id="interp0" emma:lang="en-US" emma:confidence="0">
                  <emma:literal>Liti</emma:literal>
                </emma:interpretation>
                <emma:interpretation id="interp1" emma:lang="en-US" emma:confidence="0">
                  <emma:literal>Lie</emma:literal>
                </emma:interpretation>
                <emma:interpretation id="interp2" emma:lang="en-US" emma:confidence="0">
                  <emma:literal>Lit</emma:literal>
                </emma:interpretation>
                <emma:interpretation id="interp3" emma:lang="en-US" emma:confidence="0">
                  <emma:literal>Lis</emma:literal>
                </emma:interpretation>
                <emma:interpretation id="interp4" emma:lang="en-US" emma:confidence="0">
                  <emma:literal>Lih</emma:literal>
                </emma:interpretation>
              </emma:one-of>
            </emma:emma>
          </inkml:annotationXML>
          <inkml:trace contextRef="#ctx0" brushRef="#br0">6813-2121 44,'17'-3'34,"-17"3"4,18-18-1,-18 18-7,0 0-9,0 0-5,3-16-3,-3 16-3,0 0-3,0 0-2,0 0-5,-7 21 0,7-21 0,-17 28 0,10-8 0,-6 4 0,1 4 0,-4 6 0,0-3 0,2 3 0,0-4 0,0-2 0,0-5 0,-1-2 0,-2 0 0,3-2 0,-6-1 0,-1 3 0,-4-4 0,-1 3 0,-6-6 0,2 3 0,-2-6 0,4-1 0,-2-4 0,4-5 0,1-4 0,4-8 0,3 1 0,2-8 0,6 2 0,-5-5 0,8 2 0,0-2 0,6 3 0,1 3 0,0 15 0,8-25 0,-8 25 0,20-16 0,-20 16 0,32-9 0,-16 8 0,1 2 0,6 3 0,-3 3 0,1 0 0,0 2 0,2 3 0,0 2 0,3 0 0,-3 2 0,2 3 0,-2 4 0,2 2 0,-2 1 0,-1 0 0,0 1 0,-1-4 0,2 0 0,0-6 0,5-8 0,-2-4 0,3-3 0,1-7 0,0-2 0,-2-6 0,0 3 0,-5 1 0,-7 2 0,-16 7 0,19-4 0,-8 20 0,-11-16-40,-2 16-3,2-16-1,0 0 1</inkml:trace>
          <inkml:trace contextRef="#ctx0" brushRef="#br0" timeOffset="82878.7404">7279-2023 124,'17'0'41,"-17"0"1,0 0-2,5 18-34,-5-18-4,15 26-8,-15-26-26,0 0-8,14 20-2,-14-20 2</inkml:trace>
          <inkml:trace contextRef="#ctx0" brushRef="#br0" timeOffset="82715.7311">7280-1639 85,'0'0'38,"0"0"-1,20 0 3,-1 14-24,-19-14-3,16 17-3,-16-17-1,11 32-2,-11-15-7,1 8 0,-11-4 0,3 2 0,-6-4 0,-1-3 0,14-16 0,-30 9 0,30-9 0,-28-16-39,21-14-2,3-9-2,1-10 1</inkml:trace>
          <inkml:trace contextRef="#ctx0" brushRef="#br0" timeOffset="83347.7671">7775-1754 106,'15'9'38,"-15"-9"2,-12 16 0,9 7-32,-17-6 2,10 17-3,-17-1-1,2 13-6,-8-4 0,5 7 0,-8-3 0,6-4 0,4-5 0,5-5 0,5-6 0,3-5 0,6-2 0,7-19 0,-16 32 0,16-32 0,-10 26 0,-8-27-14,18 1-19,0 0-9,18 5 0,-18-5 1,23-21 1</inkml:trace>
          <inkml:trace contextRef="#ctx0" brushRef="#br0" timeOffset="83695.7871">7836-1357 62,'0'0'37,"0"0"1,0 18 2,0-18-16,-7 23-6,-14-14-5,16 17-3,-13-8-3,11 11-1,-4-6-6,8 2 0,-1-6 0,10 1 0,1-3 0,-7-17 0,24 21 0,-24-21-3,36 4-10,-36-4-27,30-21-2,-14-2 1,-4-7 0</inkml:trace>
          <inkml:trace contextRef="#ctx0" brushRef="#br0" timeOffset="83877.7974">7993-1518 88,'0'0'39,"-17"-25"0,17 25 2,0 0-27,-34-9-1,34 9-5,-14 16-3,14-16-3,4 25-4,-4-25-14,0 0-24,0 0 0,16 9 0,-16-9 0</inkml:trace>
        </inkml:traceGroup>
      </inkml:traceGroup>
    </inkml:traceGroup>
    <inkml:traceGroup>
      <inkml:annotationXML>
        <emma:emma xmlns:emma="http://www.w3.org/2003/04/emma" version="1.0">
          <emma:interpretation id="{96DB1D16-F3C0-41DD-A082-73CCE65FC348}" emma:medium="tactile" emma:mode="ink">
            <msink:context xmlns:msink="http://schemas.microsoft.com/ink/2010/main" type="paragraph" rotatedBoundingBox="2391,12318 10300,11762 10413,13373 2505,13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640825-07BF-4D02-A340-D3C14867DDC0}" emma:medium="tactile" emma:mode="ink">
              <msink:context xmlns:msink="http://schemas.microsoft.com/ink/2010/main" type="line" rotatedBoundingBox="2391,12318 10300,11762 10413,13373 2505,13929">
                <msink:destinationLink direction="with" ref="{8389161F-C7DF-4D15-ADD9-F35C541385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0D64C7-E0FE-4139-8456-031013762BAA}" emma:medium="tactile" emma:mode="ink">
                <msink:context xmlns:msink="http://schemas.microsoft.com/ink/2010/main" type="inkWord" rotatedBoundingBox="2391,12318 10300,11762 10413,13373 2505,13929">
                  <msink:destinationLink direction="from" ref="{FE55A1F7-15C0-43C7-9AC9-3E5702A84DC7}"/>
                </msink:context>
              </emma:interpretation>
              <emma:one-of disjunction-type="recognition" id="oneOf1">
                <emma:interpretation id="interp5" emma:lang="en-US" emma:confidence="0">
                  <emma:literal>t)5iti2-2ilp-1)-2</emma:literal>
                </emma:interpretation>
                <emma:interpretation id="interp6" emma:lang="en-US" emma:confidence="0">
                  <emma:literal>t)5itt2-2ilp-1)-2</emma:literal>
                </emma:interpretation>
                <emma:interpretation id="interp7" emma:lang="en-US" emma:confidence="0">
                  <emma:literal>t)5~ti2-2ilp-1)-2</emma:literal>
                </emma:interpretation>
                <emma:interpretation id="interp8" emma:lang="en-US" emma:confidence="0">
                  <emma:literal>t)5~ti2-2ilp-i)-2</emma:literal>
                </emma:interpretation>
                <emma:interpretation id="interp9" emma:lang="en-US" emma:confidence="0">
                  <emma:literal>t)5^ti2-2ilp-1)-2</emma:literal>
                </emma:interpretation>
              </emma:one-of>
            </emma:emma>
          </inkml:annotationXML>
          <inkml:trace contextRef="#ctx0" brushRef="#br1" timeOffset="106286.0792">4031-83 50,'-7'-19'30,"7"19"2,0 0-6,1-17-12,-1 17-2,0 0 0,18-15-3,-18 15-2,0 0-1,21-14-1,-3 21 1,-18-7-1,28 16 0,-28-16 0,19 35 0,-12-15-2,4 10 1,-7-1-1,-6 5-1,-7-1 0,-3 1-1,-8-5 0,3 1 0,-6-5 0,0-2-1,2-9 1,3-2-1,2-7 0,16-5 0,0 0 0,-16 4 0,16-4 0,0 0 1,0 0-1,0 0 0,12 18 0,-12-18 1,30 21-1,-7-11 1,-1-1 0,4 0-1,2-2 1,-5-4-1,-2 1 0,-21-4-3,27 7-4,-27-7-21,0 0-12,0 0-1,0 0 1,-18 3-1</inkml:trace>
          <inkml:trace contextRef="#ctx0" brushRef="#br1" timeOffset="109188.2452">4440 97 62,'0'0'33,"12"-16"0,-12 16-5,22 9-11,-22-9-3,12 19-3,-12-19-2,7 30-1,-7-30-2,7 42-1,-7-19-1,4 7 0,-10-6-1,6 4 0,-5-5-2,3 0 1,-1-5-1,1-3 0,2-15 0,-7 18 0,7-18-1,0 0 0,0 0-2,-19-7-2,19 7-5,-30-25-14,14 8-15,0-1-3,-2-5 2,4 4-1</inkml:trace>
          <inkml:trace contextRef="#ctx0" brushRef="#br1" timeOffset="109436.2594">4424-169 103,'0'0'39,"11"-16"1,-11 16-1,-16-14-32,16 14-1,0 0-2,0 0-1,0 0-4,0 0-4,26 22-10,-26-22-23,20 8-2,-20-8 1,19 14-1</inkml:trace>
          <inkml:trace contextRef="#ctx0" brushRef="#br1" timeOffset="110052.2946">4966-250 79,'0'0'37,"0"0"1,0 0 2,-37 8-26,30 21-2,-12-4-3,8 15-2,-8-1-2,3 10-1,-2 0-2,9 8 0,-1-3-1,3-1 0,1-4-1,4-3 0,6-2-1,3-14-4,11 1-4,-18-31-27,26 11-4,-1-20 0,-2-14-1</inkml:trace>
          <inkml:trace contextRef="#ctx0" brushRef="#br1" timeOffset="110295.3085">5109-91 101,'20'0'39,"-20"0"2,1 38-1,-2 4-29,-14-6-2,15 15-3,-8-4-2,8 4-2,-6-7 0,5-4-2,2-5-5,-6-17-4,14 1-22,-9-19-9,0 0-2,-4-15 2,1-14-2</inkml:trace>
          <inkml:trace contextRef="#ctx0" brushRef="#br1" timeOffset="110549.3231">5157-76 105,'0'0'38,"0"0"2,21-12-2,-21 12-29,0 0-3,35 25-3,-17-15-1,0 6-1,-4 0-1,-4 3 1,-6 1 0,-8 1 0,-10 0 0,-3 0-1,-10 0 1,1-5-1,3 1-2,1-15-4,14 14-9,8-16-24,0 0-1,-11-21 0,15 5 0</inkml:trace>
          <inkml:trace contextRef="#ctx0" brushRef="#br1" timeOffset="110819.3385">5512 2 100,'0'0'40,"17"-4"0,-17 4 0,13-21-28,10 16-3,-23 5-4,33-21-3,-12 14-4,-21 7-4,39-4-7,-39 4-26,0 0-2,18 18 1,-18-18 0</inkml:trace>
          <inkml:trace contextRef="#ctx0" brushRef="#br1" timeOffset="111145.3572">5858-121 95,'0'0'38,"0"0"3,0 0-2,0 0-26,-2 31-4,2-31-2,-7 28-4,5-10-1,2 5 0,-2-2-1,2 4-1,0-4 0,-2-2-1,4 2-1,-5-3-2,6 8-3,-3-26-9,0 0-23,2 19-1,-2-19 0,0 0 0</inkml:trace>
          <inkml:trace contextRef="#ctx0" brushRef="#br1" timeOffset="111480.3763">5941-267 92,'19'-16'38,"-19"16"2,23-2-1,-5-8-24,6 29-6,-8-3-2,14 14-3,-3 1 0,1 6-2,-2 2 1,-4 7-1,-8-4-2,-4 2 0,-13-4 0,-8 1 0,-8-8 0,-6 0 0,-5-1 0,0-11 0,5 7-10,-12-10-30,14-9-2,7-4 0,16-5 0</inkml:trace>
          <inkml:trace contextRef="#ctx0" brushRef="#br1" timeOffset="94690.4159">1655-322 93,'19'-12'38,"-19"12"-1,18-7 3,1 14-30,-19-7-1,34 7-1,-34-7-2,31 23-1,-29-5-1,0 8-1,-11-1-1,0 4-2,-3-2 0,0-1 0,-4-7 0,2 1 0,14-20 0,-13 24 0,13-24 0,0 0 0,23 20 0,-23-20 0,37 5-4,-21-21-12,18 6-24,-4 3-3,-7 0 2,-4 5-1</inkml:trace>
          <inkml:trace contextRef="#ctx0" brushRef="#br1" timeOffset="94915.4289">1990-14 104,'16'-7'38,"-16"7"2,0 0-2,26 12-31,-26-12-2,16 5-1,-16-5-4,29-1-4,1 6-7,-11-1-27,6-13-1,-2 7 0,-8 0 0</inkml:trace>
          <inkml:trace contextRef="#ctx0" brushRef="#br1" timeOffset="95165.4431">2419-123 108,'0'0'40,"0"0"1,-14 32 0,-2-15-32,14 20-1,-5-5-3,7 8-2,0-1-3,2-2 0,0 0 0,5-8 0,0 5-6,-7-34-9,0 19-25,0-19-2,0 0 1,-13-24-1</inkml:trace>
          <inkml:trace contextRef="#ctx0" brushRef="#br1" timeOffset="95997.4907">2592-436 97,'0'0'37,"23"16"3,-5 2 0,-6-1-29,21 25 0,-13-8-3,12 18 0,-13-1-5,4 11-3,-12-1 0,-4 8 0,-14-4 0,-8 0 0,-2-2 0,-6-10 0,2-4 0,-9-15 0,17-3-32,-13-10-10,3-8-1,2-6 0</inkml:trace>
          <inkml:trace contextRef="#ctx0" brushRef="#br1" timeOffset="56052.206">-238 517 48,'0'0'37,"0"0"-1,0 0 2,-8-23-12,8 23-4,0 0-6,-20-14-4,-3 0-4,7 10-1,-16-6-2,2 8-5,-8-3 0,-1 6 0,2 1 0,0 5 0,1-2 0,6 4 0,4 2 0,6-3 0,5 5 0,15-13 0,-18 26 0,16-7 0,-3 1 0,5 3 0,2 1 0,6 4 0,8 2 0,-2 0 0,9 2 0,7-1 0,4 3 0,5-1 0,5 6 0,-3 5 0,-8 1 0,2 3 0,-5 1 0,-12 6 0,0-3 0,-9-1 0,-9-3 0,-2-8 0,-7-8 0,-5-4 0,-13-9 0,1-10 0,-8-11 0,-6-8 0,-4-11 0,-4-4 0,2-3 0,-2-6 0,17 8 0,1-4 0,30 30-8,-9-30-36,9 30-2,24-30 2,3 16 0</inkml:trace>
          <inkml:trace contextRef="#ctx0" brushRef="#br1" timeOffset="90585.1812">566-39 61,'0'0'38,"0"0"0,0 0 2,0 0-12,0 0-14,0 0-3,0 0-2,0 0-3,5 16-2,-3 2 2,-2-1-6,5 13 0,-5-2 0,7 6 0,-7-1 0,3 2 0,1-5 0,1-5 0,-1-8 0,-4-17 0,9 21 0,-9-21 0,0 0 0,0 0 0,0 0 0,0 0-11,5 18-11,-5-18-20,0 0 0,0 0 0,-16-25 1</inkml:trace>
          <inkml:trace contextRef="#ctx0" brushRef="#br1" timeOffset="95614.4687">1293-327 82,'0'0'40,"-21"2"-1,21-2 3,-13 47-26,-13-22-5,22 28-1,-17-1-4,9 22-2,-2 4-2,5 8 1,2 0-3,7-4 0,7-3 0,0-8 0,10-6-2,8-18-2,18-3-3,-5-26-22,28-11-11,8-11-1,7-12 0,6-7 0</inkml:trace>
          <inkml:trace contextRef="#ctx0" brushRef="#br1" timeOffset="90999.2049">738 62 36,'11'-16'31,"16"12"1,-12-8 1,8-2-9,-1 16-6,-22-2-4,24-6-3,-24 6-2,0 0 0,0 0-2,-28 16 0,5-5-2,-2 6-1,-3-1-1,3 2-1,-5-3-1,4 1 1,5-3-1,21-13 0,-23 17 0,23-17-1,0 0 1,-5 19 0,5-19-1,12 16 0,4-7 0,-16-9 2,30 23-2,-13-11 0,1 0 0,1 1 0,6-1 0,-4 2 0,-3-2 0,-2-1-3,-2 5-1,-14-16-5,28 26-13,-28-26-19,13 16 1,-13-16-1,0 0 0</inkml:trace>
          <inkml:trace contextRef="#ctx0" brushRef="#br1" timeOffset="94018.3775">1355 134 66,'15'0'38,"-15"0"0,16 10 2,-14 15-16,-2-25-11,-2 42-1,-3-19-3,14 17-2,-13-6-3,10 8 0,-8-4-4,7 3 0,-5-8 0,7-5 0,-1-7 0,-5-5 0,-1-16 0,0 0 0,0 0-2,0 0-20,-14-30-20,4 0 0,-1-6 0,0-3 0</inkml:trace>
          <inkml:trace contextRef="#ctx0" brushRef="#br1" timeOffset="57300.2773">-8 47 51,'0'0'36,"0"0"1,0 0 1,0-17-10,0 17-10,0 0-4,0 0-4,0 0-2,16-16-3,-16 16 0,0 0-2,17-14-1,-1 14-2,0 0 0,2 9 0,1 0 0,1 6 0,-3 5 0,-3 4 0,-1 3 0,-10 4 0,-6 3 0,-10-1 0,-8-1 0,0-6 0,0-1 0,1-4 0,1-5 0,0-6 0,19-10 0,-18 11 0,18-11 0,0 0 0,23-2 0,-4 2 0,2 2 0,6 1 0,-1 2 0,1 2 0,-2 2 0,-1 0 0,1 2 0,-25-11 0,35 21-8,-35-21-35,16 3-1,-16-3 1,0 0 0</inkml:trace>
          <inkml:trace contextRef="#ctx0" brushRef="#br1" timeOffset="94291.3931">1333 67 102,'14'-35'38,"-14"35"2,23-18-6,-14 2-25,18 14-1,-8-6 0,15 16-3,-11-2-2,3 11 1,-6 3-2,-1 4 0,-8-1-2,-4-2 0,-9 0 0,-5-5 0,7-16 0,-28 18 0,12-13 0,-9-9 0,25 4-10,-46-7-8,46 7-22,-37 2-3,19-2 2,2 4 0</inkml:trace>
          <inkml:trace contextRef="#ctx0" brushRef="#br1" timeOffset="97742.5906">3176 16 98,'0'0'38,"0"0"2,18-9-1,-2 14-29,-16-5-2,19-5-2,-19 5-3,30-2-1,-10 1 0,1 1-1,0-2 0,0-4-2,7 5-1,-3-10-5,10 13-17,-8-6-15,-6-4-2,-3 6 2,-18 2-2</inkml:trace>
          <inkml:trace contextRef="#ctx0" brushRef="#br1" timeOffset="111737.391">6516-12 96,'23'-4'39,"-4"-5"2,3 2-2,-5 4-20,-17 3-14,34-19-1,-17 11-3,3 1-6,4 16-9,-2-7-24,-22-2-3,30 7 2,-30-7-2</inkml:trace>
          <inkml:trace contextRef="#ctx0" brushRef="#br1" timeOffset="112120.4128">6959-192 88,'0'0'36,"25"-17"1,-25 17 2,16-23-29,7 23-2,-23 0 0,35 2-1,-35-2-1,23 26-1,-21-7-1,-1 11-1,-9-2 1,-3 9-4,-8 0 0,1 0 0,-2-3 0,6-3 0,-2-4 0,9-6 0,2-2 0,5-19 0,9 25 0,-9-25 0,30 8 0,-9-11 0,9 8 0,-9-14-30,13 8-11,-2 2-1,-6 5 0,-3 8 0</inkml:trace>
        </inkml:traceGroup>
      </inkml:traceGroup>
    </inkml:traceGroup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33.10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59:16.72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5AB6A1-BE8C-426E-846C-F81DD2789574}" emma:medium="tactile" emma:mode="ink">
          <msink:context xmlns:msink="http://schemas.microsoft.com/ink/2010/main" type="writingRegion" rotatedBoundingBox="24055,12464 24282,16245 19961,16505 19734,12723"/>
        </emma:interpretation>
      </emma:emma>
    </inkml:annotationXML>
    <inkml:traceGroup>
      <inkml:annotationXML>
        <emma:emma xmlns:emma="http://www.w3.org/2003/04/emma" version="1.0">
          <emma:interpretation id="{1F31BCE9-6176-4A67-A978-6AE243D7946B}" emma:medium="tactile" emma:mode="ink">
            <msink:context xmlns:msink="http://schemas.microsoft.com/ink/2010/main" type="paragraph" rotatedBoundingBox="24298,13704 21302,14556 21038,13627 24034,127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9AD825-AF4F-43DD-8EF6-9F261430FFD4}" emma:medium="tactile" emma:mode="ink">
              <msink:context xmlns:msink="http://schemas.microsoft.com/ink/2010/main" type="inkBullet" rotatedBoundingBox="24130,13114 23863,13190 23766,12851 24034,12776"/>
            </emma:interpretation>
            <emma:one-of disjunction-type="recognition" id="oneOf0">
              <emma:interpretation id="interp0" emma:lang="en-US" emma:confidence="0">
                <emma:literal>0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o</emma:literal>
              </emma:interpretation>
              <emma:interpretation id="interp3" emma:lang="en-US" emma:confidence="0">
                <emma:literal>D</emma:literal>
              </emma:interpretation>
              <emma:interpretation id="interp4" emma:lang="en-US" emma:confidence="0">
                <emma:literal>B</emma:literal>
              </emma:interpretation>
            </emma:one-of>
          </emma:emma>
        </inkml:annotationXML>
        <inkml:trace contextRef="#ctx0" brushRef="#br0">20712 371 88,'1'-20'40,"-1"20"0,13-17 3,-36 12-28,23 27-3,-18-6 0,9 18-7,-1-3-5,10 15 0,-7-4 0,12 2 0,0-9 0,16-7 0,13-10 0,5-15 0,3-10 0,1-15 0,-15-8 0,-5-13 0,-7-6 0,-18 0 0,-10 0 0,-8 10 0,-21 9 0,-4 9 0,9 18 0,-13-1-23,21 18-20,12 6-1,7 1 1,9 3-1</inkml:trace>
      </inkml:traceGroup>
      <inkml:traceGroup>
        <inkml:annotationXML>
          <emma:emma xmlns:emma="http://www.w3.org/2003/04/emma" version="1.0">
            <emma:interpretation id="{D24684FF-B0BA-4978-87E5-596080AA66E7}" emma:medium="tactile" emma:mode="ink">
              <msink:context xmlns:msink="http://schemas.microsoft.com/ink/2010/main" type="line" rotatedBoundingBox="23688,13877 21302,14556 21065,13720 23450,13042"/>
            </emma:interpretation>
          </emma:emma>
        </inkml:annotationXML>
        <inkml:traceGroup>
          <inkml:annotationXML>
            <emma:emma xmlns:emma="http://www.w3.org/2003/04/emma" version="1.0">
              <emma:interpretation id="{1DDD8BBA-A20D-4C95-BEE4-B3D29272F3EC}" emma:medium="tactile" emma:mode="ink">
                <msink:context xmlns:msink="http://schemas.microsoft.com/ink/2010/main" type="inkWord" rotatedBoundingBox="23688,13877 21302,14556 21065,13720 23450,13042">
                  <msink:destinationLink direction="to" ref="{FE55A1F7-15C0-43C7-9AC9-3E5702A84DC7}"/>
                </msink:context>
              </emma:interpretation>
              <emma:one-of disjunction-type="recognition" id="oneOf1">
                <emma:interpretation id="interp5" emma:lang="en-US" emma:confidence="0">
                  <emma:literal>as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TVS</emma:literal>
                </emma:interpretation>
                <emma:interpretation id="interp8" emma:lang="en-US" emma:confidence="0">
                  <emma:literal>*S</emma:literal>
                </emma:interpretation>
                <emma:interpretation id="interp9" emma:lang="en-US" emma:confidence="0">
                  <emma:literal>Toes</emma:literal>
                </emma:interpretation>
              </emma:one-of>
            </emma:emma>
          </inkml:annotationXML>
          <inkml:trace contextRef="#ctx0" brushRef="#br0" timeOffset="-1223.0699">17905 1249 89,'12'-15'40,"-12"15"1,25-15-6,-28-6-17,18 23-4,-9-18-4,11 15-4,-17 1-4,48-11-2,-11 4 0,9 3 0,14-3 0,9 6 0,12-3 0,14 6 0,1 1 0,3 6 0,-1 0 0,-4 3 0,-6-1 0,-8-4 0,-12 0 0,-13-9 0,-4 2 0,-21-12-2,7 12-18,-21-16-23,-16 16 0,-7-23 1,-14 13-1</inkml:trace>
          <inkml:trace contextRef="#ctx0" brushRef="#br0" timeOffset="-970.0555">19089 1074 106,'0'0'42,"34"-20"1,-16 19-1,-2-6-28,14 15-6,-15-1-8,10 6 0,-5-3 0,-6 8 0,-6 3 0,3 0 0,-14 2 0,-12 0 0,3 1 0,-13-1 0,6 10 0,-13-8-40,13-2-2,-8-6-1,27-17 1</inkml:trace>
          <inkml:trace contextRef="#ctx0" brushRef="#br0" timeOffset="-391.0222">20339 740 101,'-21'-9'40,"0"0"2,-16 6 0,10 8-29,-17-10-2,7 12-5,-2-4-6,15 8 0,-3-1 0,9 8 0,10 1 0,9 4 0,12 3 0,11 8 0,5 3 0,8 5 0,7 4 0,-2 5 0,2-1 0,-5 5 0,-16-1 0,-5-3 0,-22 0 0,-13-5 0,-13-7 0,-13-8 0,-4-6 0,-10-16 0,-1-6 0,-2-15 0,21-9 0,2-25 0,33 0-37,6-5-6,10-1-2,10-3 2</inkml:trace>
        </inkml:traceGroup>
      </inkml:traceGroup>
    </inkml:traceGroup>
    <inkml:traceGroup>
      <inkml:annotationXML>
        <emma:emma xmlns:emma="http://www.w3.org/2003/04/emma" version="1.0">
          <emma:interpretation id="{74D60364-1A9E-48A5-9A8A-8800F3C9D3A9}" emma:medium="tactile" emma:mode="ink">
            <msink:context xmlns:msink="http://schemas.microsoft.com/ink/2010/main" type="paragraph" rotatedBoundingBox="20344,12687 20571,16468 19961,16505 19734,12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E71B38-FC13-4C4F-B3AA-064A5C379F9A}" emma:medium="tactile" emma:mode="ink">
              <msink:context xmlns:msink="http://schemas.microsoft.com/ink/2010/main" type="line" rotatedBoundingBox="20344,12687 20571,16468 19961,16505 19734,12723"/>
            </emma:interpretation>
          </emma:emma>
        </inkml:annotationXML>
        <inkml:traceGroup>
          <inkml:annotationXML>
            <emma:emma xmlns:emma="http://www.w3.org/2003/04/emma" version="1.0">
              <emma:interpretation id="{9455964E-ABDC-45A8-A27B-FB6049064E5B}" emma:medium="tactile" emma:mode="ink">
                <msink:context xmlns:msink="http://schemas.microsoft.com/ink/2010/main" type="inkWord" rotatedBoundingBox="20344,12687 20571,16468 19961,16505 19734,12723"/>
              </emma:interpretation>
              <emma:one-of disjunction-type="recognition" id="oneOf2">
                <emma:interpretation id="interp10" emma:lang="en-US" emma:confidence="0">
                  <emma:literal>is</emma:literal>
                </emma:interpretation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ini</emma:literal>
                </emma:interpretation>
                <emma:interpretation id="interp13" emma:lang="en-US" emma:confidence="0">
                  <emma:literal>init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2699.1544">16828 1339 91,'-19'-12'38,"19"12"0,-13 23 2,13-23-25,-8 21-16,18-2-10,1-3-25,-11-16-2,23 30 0,-23-30-1</inkml:trace>
          <inkml:trace contextRef="#ctx0" brushRef="#br0" timeOffset="-1819.104">17222 1393 109,'0'0'41,"0"0"-1,0 0 0,0 0-32,0 0-5,0 20-7,0-20-22,7 16-13,-7-16-2,19 19 2,-19-19-3</inkml:trace>
          <inkml:trace contextRef="#ctx0" brushRef="#br0" timeOffset="-2872.1643">16749 1557 69,'0'0'38,"0"0"1,0 0 1,0 0-15,-34 0-15,31 16 0,-13-8-2,9 10-4,-6 0 1,5 6-2,2-1 1,3 2-4,-1-1 0,6 1 0,-4-4 0,4-2 0,3-3 0,-5-16 0,0 0 0,23 12-5,-3-10-2,-13-21-7,17 10-24,-6-9-3,-2-1 1,-2-2 0</inkml:trace>
          <inkml:trace contextRef="#ctx0" brushRef="#br0" timeOffset="-1993.1139">17181 1692 67,'27'25'39,"-18"-9"-1,5 1 2,-4 10-13,-10-27-14,21 35-3,-21-35-3,9 28-3,-9-28-1,-5 23-2,5-23-2,-19 8-3,19-8-7,-38 9-25,21-16-5,-1-5 1,2-6-1</inkml:trace>
          <inkml:trace contextRef="#ctx0" brushRef="#br0" timeOffset="-2248.1285">17012 1787 77,'19'-10'38,"-19"10"1,0 0 0,18-9-12,-16 25-18,-2-16-1,-13 26-3,-3-12-1,2 5-1,-5 1-1,-1-1-1,-4 0-2,1-6 0,3 1-2,-4-11-3,15 13-7,-11-9-26,20-7-2,0 0 1,-12-19-1</inkml:trace>
          <inkml:trace contextRef="#ctx1" brushRef="#br1">16936 3964,'0'0</inkml:trace>
          <inkml:trace contextRef="#ctx0" brushRef="#br0" timeOffset="-3437.1966">16795 339 51,'-20'-23'36,"20"23"-1,-21-7 1,3-2-19,18 9-3,0 0-4,0 0-3,-24-1-1,24 1-2,0 0 0,-13 17-1,13-17 0,-10 18-1,10-18 0,-9 23-1,9-23 0,-4 26 0,4-26 0,2 28-1,-2-28 3,9 27-3,-9-27 2,18 22-2,-18-22 2,26 18-1,-10-13 1,0-1-2,3-3 0,1-2 1,1-3-3,2-3 2,-2 0-2,4 0 2,-8-3-1,1-1 1,0 1-2,-1-1 2,-17 11 0,22-26 0,-19 10 1,-6-4-1,6-2 0,2-1 0,-13-2 0,-1 2 0,-2-1 0,-1 4 1,-2 5-1,14 15 0,-37-16 0,14 14 0,1 6 1,1 1-1,2 4-2,-1-6-2,17 13-4,-13-11-25,16-5-7,9 18-1,-9-18 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4.6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94-5 12,'0'0'15,"0"0"-1,-16 17 0,21-1-2,-5-16 0,-2 25-1,0-9-1,6 0-1,-2 3-1,1 4-1,-1 1-1,-2 3 0,0 4-1,-4 3 0,4-1-2,-5 0 0,3 3 0,-5-6 0,4 2 0,-4-4 0,5 2 0,-3-2 0,1 2-1,-3 0 0,2 2 0,-4-1-1,4 1 0,-4-2-1,4 0 1,-1-2-1,4-2 1,-1-3-1,5 0 0,-1-2 0,5 0 1,-3 0 0,3-2-1,-3-1 1,2 1 0,-3 1-1,2-3 1,-3-1-1,1 3 0,-2-19 0,2 28 1,-2-28-1,2 25 0,-2-25 0,3 21 0,-3-21 0,2 19 0,-2-19 1,0 17-1,0-17 0,2 20 0,-2-20 0,0 19 0,0-19 0,0 17 0,0-17 0,0 0 0,5 22 1,-5-22-1,0 0 0,4 19 0,-4-19 0,0 0 0,1 19 0,-1-19 1,-3 16-1,3-16 0,-4 16 0,4-16 0,-3 16 0,3-16 0,0 0 0,-4 19 0,4-19 0,0 0 0,-1 16 0,1-16-1,0 0 1,3 19 0,-3-19 0,4 16 0,-4-16-1,8 16 1,-8-16 0,0 0 0,9 16 0,-9-16 0,0 0 1,0 0-1,0 0 0,0 0 0,6 21 0,-6-21 0,0 0 0,-8 19 1,8-19-2,0 0 1,-7 18 0,7-18 0,0 0 0,0 0 0,4-16 0,-4 16 0,9-20 1,-9 20-2,10-19 2,-10 19-1,15-18 0,-15 18 0,15-12 0,-15 12 0,18-12 0,-18 12 0,21-16 0,-21 16 0,28-25 0,-28 25 0,30-24 0,-14 12 0,-16 12 0,30-23 0,-12 14 0,-2-2 0,3 1 0,3-4 0,0-2 0,5-3 0,5-2 0,-4-4 0,2 2 0,-2-1 0,-3 3 1,-4 0-1,-1 4 0,-5 1 0,-15 16 1,22-27-1,-22 27 0,17-30 0,-17 30 0,20-28 0,-10 13 1,-10 15-1,21-27 0,-21 27 0,22-24 0,-22 24 0,21-23 0,-21 23 0,19-23 0,-19 23 0,23-25 0,-23 25 0,27-26 0,-27 26 0,26-23 0,-26 23 0,27-26 0,-27 26 0,28-28 0,-28 28 0,32-30 0,-15 14 0,1 0 0,0 2 0,-1 0 0,-1 2 1,-16 12-1,23-18 0,-23 18 0,0 0 1,0 0-1,18-14 1,-18 14-1,0 0 1,0 0-1,0 0-8,0 0-24,0 0 1,-21 2-2,8 17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063A1D-ADD2-494A-9B72-2769C77111F7}" emma:medium="tactile" emma:mode="ink">
          <msink:context xmlns:msink="http://schemas.microsoft.com/ink/2010/main" type="writingRegion" rotatedBoundingBox="24628,16147 24643,16147 24643,16162 24628,16162"/>
        </emma:interpretation>
      </emma:emma>
    </inkml:annotationXML>
    <inkml:traceGroup>
      <inkml:annotationXML>
        <emma:emma xmlns:emma="http://www.w3.org/2003/04/emma" version="1.0">
          <emma:interpretation id="{A9666085-2587-4C7B-BDA7-0B844A3E2B13}" emma:medium="tactile" emma:mode="ink">
            <msink:context xmlns:msink="http://schemas.microsoft.com/ink/2010/main" type="paragraph" rotatedBoundingBox="24628,16147 24643,16147 24643,16162 24628,16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91CCF-85FB-4CDE-8656-D2584FB3DE8C}" emma:medium="tactile" emma:mode="ink">
              <msink:context xmlns:msink="http://schemas.microsoft.com/ink/2010/main" type="line" rotatedBoundingBox="24628,16147 24643,16147 24643,16162 24628,16162"/>
            </emma:interpretation>
          </emma:emma>
        </inkml:annotationXML>
        <inkml:traceGroup>
          <inkml:annotationXML>
            <emma:emma xmlns:emma="http://www.w3.org/2003/04/emma" version="1.0">
              <emma:interpretation id="{6CCF7C22-0E94-42E8-A81B-2DB210A31BD7}" emma:medium="tactile" emma:mode="ink">
                <msink:context xmlns:msink="http://schemas.microsoft.com/ink/2010/main" type="inkWord" rotatedBoundingBox="24628,16147 24643,16147 24643,16162 24628,1616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6214-1898</inkml:trace>
        </inkml:traceGroup>
      </inkml:traceGroup>
    </inkml:traceGroup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59:26.8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FE680D-5DC7-4872-A61B-573E587A94A5}" emma:medium="tactile" emma:mode="ink">
          <msink:context xmlns:msink="http://schemas.microsoft.com/ink/2010/main" type="writingRegion" rotatedBoundingBox="18450,15866 18465,15866 18465,15881 18450,15881"/>
        </emma:interpretation>
      </emma:emma>
    </inkml:annotationXML>
    <inkml:traceGroup>
      <inkml:annotationXML>
        <emma:emma xmlns:emma="http://www.w3.org/2003/04/emma" version="1.0">
          <emma:interpretation id="{A7B0AE64-EDF4-4488-9CF7-B797A00D90DE}" emma:medium="tactile" emma:mode="ink">
            <msink:context xmlns:msink="http://schemas.microsoft.com/ink/2010/main" type="paragraph" rotatedBoundingBox="18450,15866 18465,15866 18465,15881 18450,15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FF530-EBCF-4D2D-88FE-323AE7722BC2}" emma:medium="tactile" emma:mode="ink">
              <msink:context xmlns:msink="http://schemas.microsoft.com/ink/2010/main" type="line" rotatedBoundingBox="18450,15866 18465,15866 18465,15881 18450,15881"/>
            </emma:interpretation>
          </emma:emma>
        </inkml:annotationXML>
        <inkml:traceGroup>
          <inkml:annotationXML>
            <emma:emma xmlns:emma="http://www.w3.org/2003/04/emma" version="1.0">
              <emma:interpretation id="{4C84BA62-A61E-4A59-92F7-A8BE918439B8}" emma:medium="tactile" emma:mode="ink">
                <msink:context xmlns:msink="http://schemas.microsoft.com/ink/2010/main" type="inkWord" rotatedBoundingBox="18450,15866 18465,15866 18465,15881 18450,1588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-1659-615</inkml:trace>
        </inkml:traceGroup>
      </inkml:traceGroup>
    </inkml:traceGroup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3:43.5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389161F-C7DF-4D15-ADD9-F35C541385E7}" emma:medium="tactile" emma:mode="ink">
          <msink:context xmlns:msink="http://schemas.microsoft.com/ink/2010/main" type="inkDrawing" rotatedBoundingBox="7919,13482 11047,13515 11043,13895 7914,13862" semanticType="underline" shapeName="Other">
            <msink:sourceLink direction="with" ref="{F5640825-07BF-4D02-A340-D3C14867DDC0}"/>
          </msink:context>
        </emma:interpretation>
      </emma:emma>
    </inkml:annotationXML>
    <inkml:trace contextRef="#ctx0" brushRef="#br0">5005 989 46,'0'0'30,"-5"-21"1,5 21 1,0 0-18,-27 13-3,27-13 0,-28 10-2,28-10-2,-30 14-1,30-14 0,-28 16 0,28-16-2,-34 19 0,20-3 0,-7-5 0,7 4-1,-2-6-1,16-9 0,-25 25 0,25-25-1,-18 24 1,17-8-1,1 0 0,1 2 0,3 1 0,3 4 0,4-6 0,8 1 0,8-6 0,10-1 0,10-6 0,15-1 0,10-4 0,15 3 0,8-1 0,13 5 0,7 2 0,8 1 1,10-1-2,6 2 0,4-4 0,7-4 0,2-6 0,5-4 0,-3-6 0,-6-3 0,-7-1 0,-12-3 0,-13 3 0,-11 1 0,-15 0 0,-20 6 0,-10-1 0,-10 2 0,-12 1 0,-2 2 0,-3 3 0,-4-2 0,4-2 0,-1 0 0,1-1 0,1 3 0,-2 0 0,-6 1 0,-1 3 0,-25 1 0,26 3-7,-26-3-25,-17 0-9,17 0-2,-32 9 2,13-6-1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37.2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55A1F7-15C0-43C7-9AC9-3E5702A84DC7}" emma:medium="tactile" emma:mode="ink">
          <msink:context xmlns:msink="http://schemas.microsoft.com/ink/2010/main" type="inkDrawing" rotatedBoundingBox="2808,14783 23428,14157 23488,16142 2868,16768" semanticType="callout" shapeName="Other">
            <msink:sourceLink direction="from" ref="{200D64C7-E0FE-4139-8456-031013762BAA}"/>
            <msink:sourceLink direction="to" ref="{1DDD8BBA-A20D-4C95-BEE4-B3D29272F3EC}"/>
          </msink:context>
        </emma:interpretation>
      </emma:emma>
    </inkml:annotationXML>
    <inkml:trace contextRef="#ctx0" brushRef="#br0">112 265 50,'-11'16'33,"11"-16"2,-16 7-1,16-7-11,-28 11-8,30 6-3,-2-17-2,0 27-1,0-10-2,8 20 0,-4 0-1,5 16-1,-6 3-1,1 16 1,-11 3-5,-4 10 0,-5-3 0,2 5 0,2-3 0,5 0 0,1-5 0,10-5 0,5-7 0,7-2 0,5-4 0,2-4 0,0-8 0,0-5 0,-2-6 0,0-8 0,2-3 0,-2-10 0,2-3 0,5-5 0,2-5 0,9-3 0,5 5 0,6-5 0,6 5 0,8-1 0,5 0 0,10 2 0,13 2 0,7-6 0,14 1 0,12-2 0,13-4 0,19 0 0,7-1 0,9-1 0,7 1 0,4 1 0,1 0 0,2 2 0,0-2 0,2 1 0,0-5 0,2-1 0,1-1 0,4-1 0,0-4 0,-2 1 0,0 0 0,-5 1 0,-5 4 0,-4 2 0,-5 2 0,-6-1 0,-1 2 0,-9-1 0,3 1 0,-5-3 0,2-2 0,2-2 0,1-3 0,-3-2 0,-2 3 0,4-1 0,-11 3 0,-2 2 0,-2 0 0,-4 3 0,-5 3 0,3 1 0,-1 0 0,4-2 0,0-2 0,2 3 0,3-3 0,0 2 0,-3-1 0,-4 3 0,1-2 0,-5 2 0,3 2 0,-1 0 0,1-1 0,4 1 0,5 0 0,-1 0 0,0-1 0,-1 3 0,1-1 0,-3 1 0,-4 3 0,-2 0 0,1-2 0,-4 0 0,0 2 0,1-1 0,1-1 0,-2-1 0,0-1 0,-2 2 0,-2 1 0,-3 1 0,-5 0 0,-4 1 0,0 1 0,-4-2 0,-3-1 0,2-1 0,0-2 0,1-1 0,3-2 0,1 2 0,-2 0 0,2-2 0,5 1 0,-1 3 0,-4-1 0,2 1 0,7-4 0,5 0 0,3 2 0,1-4 0,-2 2 0,2-2 0,-2 0 0,0 2 0,-2 0 0,0 0 0,-5 0 0,1 2 0,-1-4 0,0-1 0,5-2 0,4-1 0,-6 1 0,4 0 0,-2-1 0,4 3 0,-6-2 0,-1 3 0,-6 2 0,-8 0 0,-2-2 0,-4 2 0,-5-3 0,-2-1 0,0 1 0,0-1 0,-7 2 0,-5 1 0,-5 1 0,-13 1 0,-2 3 0,-3-2 0,-11 1 0,-5 1 0,-2-3 0,2 1 0,2-2 0,1 0 0,-1 2 0,0 0 0,-4 1 0,4-1 0,1 0 0,4-2 0,0 1 0,4-1 0,3-1 0,-2-3 0,8-1 0,-8 0 0,-5-2 0,-4 0 0,-8 1 0,-9-1 0,-4 0 0,-7 0 0,1-2 0,3-1 0,-2-1 0,3-1 0,1-2 0,3-4 0,3 1 0,4-2 0,-7-1 0,-3 1 0,-2 1 0,-9-1 0,1 1 0,5 1 0,-8-1 0,0-1 0,-5 0 0,2-1 0,-4-1 0,5-2 0,-1-1 0,-4-3 0,-5 3 0,0-3 0,-1 3 0,-1-2 0,8-3 0,-5 3 0,-6 0 0,3-1 0,-4 1 0,-3 1 0,9 1 0,2-1 0,-8 1 0,4 1 0,0 2 0,0-2 0,8 0 0,-3 0 0,-3 0 0,1-1 0,-4 1 0,1-4 0,0-1 0,-6 0 0,1-3 0,4-1 0,-5 0 0,1 1 0,3 1 0,-8 0 0,8 0 0,0 0 0,-3 2 0,0 2 0,0 3 0,-2 0 0,7 0 0,-4 0 0,3 1 0,-1 0 0,7 1 0,-1-1 0,1-3 0,-7 0 0,3 4 0,2 2 0,-5 1 0,-5 18 0,6-23 0,-6 23 0,0 0 0,1-17 0,-1 17 0,0 0 0,0 0 0,-14 16 0,14-16 0,-28 33 0,-2-8 0,-2 5 0,-8 1 0,-11 4 0,5-3 0,-2 0 0,9-6 0,11-7 0,0-1 0,5-6 0,23-12 0,0 0 0,0 0 0,24-14 0,-2-7 0,8-7 0,10-5 0,4-6 0,2 0 0,-3 4 0,-13 3 0,-4 6 0,-5 12 0,-21 14 0,21 2 0,-13 17 0,-1 13 0,3 6 0,1 12 0,-2 8 0,8 3 0,-3 2 0,2-1 0,2-8 0,-7-3 0,-3-10 0,6-4 0,-14-37-14,-1 24-28,1-24-3,-9-17 2,-11-6-2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39.1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1A8D29-5CD5-49FA-9E9C-4EC264E9CC9F}" emma:medium="tactile" emma:mode="ink">
          <msink:context xmlns:msink="http://schemas.microsoft.com/ink/2010/main" type="writingRegion" rotatedBoundingBox="10685,16214 12716,17518 12120,18445 10090,17141"/>
        </emma:interpretation>
      </emma:emma>
    </inkml:annotationXML>
    <inkml:traceGroup>
      <inkml:annotationXML>
        <emma:emma xmlns:emma="http://www.w3.org/2003/04/emma" version="1.0">
          <emma:interpretation id="{EC2391DC-A56F-4ED4-BCF3-DE4630FC87BE}" emma:medium="tactile" emma:mode="ink">
            <msink:context xmlns:msink="http://schemas.microsoft.com/ink/2010/main" type="paragraph" rotatedBoundingBox="10685,16214 12716,17518 12120,18445 10090,17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76A076-25CF-4B02-9A35-D21B03FAC145}" emma:medium="tactile" emma:mode="ink">
              <msink:context xmlns:msink="http://schemas.microsoft.com/ink/2010/main" type="line" rotatedBoundingBox="10685,16214 12716,17518 12120,18445 10090,17141"/>
            </emma:interpretation>
          </emma:emma>
        </inkml:annotationXML>
        <inkml:traceGroup>
          <inkml:annotationXML>
            <emma:emma xmlns:emma="http://www.w3.org/2003/04/emma" version="1.0">
              <emma:interpretation id="{7C7B24C1-3032-44D3-B159-24B325EDF2F6}" emma:medium="tactile" emma:mode="ink">
                <msink:context xmlns:msink="http://schemas.microsoft.com/ink/2010/main" type="inkWord" rotatedBoundingBox="10685,16214 12716,17518 12120,18445 10090,17141"/>
              </emma:interpretation>
              <emma:one-of disjunction-type="recognition" id="oneOf0">
                <emma:interpretation id="interp0" emma:lang="en-US" emma:confidence="0">
                  <emma:literal>ski</emma:literal>
                </emma:interpretation>
                <emma:interpretation id="interp1" emma:lang="en-US" emma:confidence="0">
                  <emma:literal>Rabi</emma:literal>
                </emma:interpretation>
                <emma:interpretation id="interp2" emma:lang="en-US" emma:confidence="0">
                  <emma:literal>Bryn:</emma:literal>
                </emma:interpretation>
                <emma:interpretation id="interp3" emma:lang="en-US" emma:confidence="0">
                  <emma:literal>Bambi</emma:literal>
                </emma:interpretation>
                <emma:interpretation id="interp4" emma:lang="en-US" emma:confidence="0">
                  <emma:literal>Bali</emma:literal>
                </emma:interpretation>
              </emma:one-of>
            </emma:emma>
          </inkml:annotationXML>
          <inkml:trace contextRef="#ctx0" brushRef="#br0">62 866 87,'0'0'38,"-7"19"0,7-19 2,-18 0-26,18 0-2,0 0-2,0 0-3,0 0-2,-2 21-1,2-21-4,0 0 0,0 0 0,-16 7 0,16-7 0,-5-24 0,2-1 0,1-6 0,-2-6 0,3-7 0,-3-4 0,2-3 0,4-5 0,0 3 0,1 1 0,4 2 0,2 1 0,0 4 0,5-1 0,2 2 0,-2 4 0,4 3 0,-2 3 0,1 4 0,1 2 0,0 5 0,-3 4 0,7 2 0,-1 6 0,4 2 0,-1 2 0,5 4 0,2 3 0,-1 1 0,-1 5 0,-3 10 0,-1 1 0,-6 4 0,-3 4 0,-5 1 0,-8 2 0,-3 2 0,-9 0 0,-5-4 0,-7-3 0,-5-2 0,-8 0 0,-3-3 0,-2-1 0,-3-1 0,3-3 0,5-5 0,4-1 0,7 0 0,6-3 0,17-4 0,0 0 0,0 0 0,21-9 0,0 6 0,2 1 0,5 4 0,1 3 0,-3 7 0,-5 6 0,0 6 0,-6 6 0,-3 4 0,-3 1 0,-8 3 0,1-2 0,-5-1 0,-4-5 0,-4 0 0,-5-6 0,-3-1 0,1-7 0,-3-7 0,-4-8 0,-1-2 0,-1-5 0,4-4 0,6 3 0,-6-11 0,23 18-17,0 0-25,0 0-1,0 0 1,17-12-1</inkml:trace>
          <inkml:trace contextRef="#ctx0" brushRef="#br0" timeOffset="1039.0595">665 636 87,'0'0'36,"0"0"1,0 0 2,0 0-27,0 0-1,13 30-2,-13-30-2,-2 35-2,0-14 0,4 10-2,-2-6 1,0 1-4,0-1 0,2-4 0,0-5 0,-2-16 0,5 21 0,-5-21 0,0 0 0,0 0 0,7 18 0,-7-18-4,0 0-2,0 0-3,0 0-7,0 0-24,0 0-1,5-18 2,-5 18-1</inkml:trace>
          <inkml:trace contextRef="#ctx0" brushRef="#br0" timeOffset="1459.0835">911 618 78,'0'0'35,"0"0"1,-9 25 1,4 5-24,-18-18-2,7 14-2,-12-8-3,8 3-1,-3-10-1,4 3-1,-4-9-1,7-2 0,0-1 0,16-2-1,0 0-1,-18 0 1,18 0 0,0 0-1,0 0 0,0 0 0,23 14 0,-23-14 1,29 16-2,-10-7 1,-1 3 0,1 0 0,-1 1-1,1-1 1,-1 2-1,1-3 0,-1 3-2,-18-14-3,35 19-7,-35-19-25,27 5-1,-27-5-1,23-7 1</inkml:trace>
          <inkml:trace contextRef="#ctx0" brushRef="#br0" timeOffset="2068.1183">1465 532 49,'0'0'34,"0"0"2,0 0 1,0 0-12,0 0-6,0 0-5,-18 5-3,13 11-3,-14-11 0,5 15-3,-8-6 0,1 14-1,-11 4-4,-5 12 0,-9 3 0,-5 13 0,-2 1 0,0 6 0,-3 0 0,3-2 0,2-6 0,8-6 0,12-11 0,9-8 0,7-10 0,15-24 0,-9 25 0,9-25 0,0 0 0,23-30-7,-2 14-34,-5-14-2,7 2 0,-6-5 0</inkml:trace>
          <inkml:trace contextRef="#ctx0" brushRef="#br0" timeOffset="4430.2533">1440 973 98,'0'0'38,"13"-17"1,-13 17 0,-13-18-31,13 18-1,0 0-1,0 0-2,0 0-2,0 0 0,0 0 0,16-7-1,-16 7-1,0 0 1,0 0-1,20 11 1,-20-11-1,0 0 1,17-4-1,-17 4 0,0 0 0,14-19 1,-14 19-1,0 0 0,0 0 0,0 0 0,-14 15 0,14-15-2,-16 34-2,16-34-7,-8 24-28,8-24-1,8 16 0,-8-16-1</inkml:trace>
          <inkml:trace contextRef="#ctx0" brushRef="#br0" timeOffset="4061.2323">1370 1258 73,'0'0'38,"9"-18"-2,-9 18 3,19 4-24,-19-4-4,0 0-2,0 0-2,0 0-2,0 0-1,0 0 0,4 16-1,-4-16-1,12 22 1,-5-2-1,2-1 0,-2 2 0,-2 2-2,0 3 0,-3-3 0,-2 2 0,-2-4 0,-5-5 0,7-16 0,-21 23 0,4-15 0,-3-6 0,-1 0 0,-4-11-3,8 7-3,-10-14-3,27 16-6,-25-17-25,25-2-1,-1-6 1,6 0 0</inkml:trace>
          <inkml:trace contextRef="#ctx0" brushRef="#br0" timeOffset="4941.2827">1687 1486 96,'0'0'38,"0"0"2,0 0-1,9 16-29,-9-16-2,0 26-3,0-26-1,7 37-1,-3-17-1,3 6 0,-5-1 0,0 1 0,-4-1-1,-2-1 0,-3-3 1,-2-5-2,9-16-2,-21 14-2,21-14-4,-18-28-20,17 10-13,-1-10 0,4 2 0,-1-6-1</inkml:trace>
          <inkml:trace contextRef="#ctx0" brushRef="#br0" timeOffset="5632.3222">2113 950 114,'-23'11'39,"23"-11"1,0 0-2,-16 23-34,16-23-4,0 0-10,2 17-28,-2-17-2,9 20 2,-9-20-3</inkml:trace>
          <inkml:trace contextRef="#ctx0" brushRef="#br0" timeOffset="5445.3115">2030 1288 70,'0'0'36,"0"0"2,0 0 2,5-23-25,-5 23-3,0 0 0,0 26-3,0-26-3,-9 25-1,2-9-2,2 6-1,-2 1 0,2 4-1,1-3 0,4-1 0,2-2-1,3-1 0,2-5 0,-7-15 0,21 18 0,-5-23-2,6-1 0,-5-11-3,10 4-5,-18-16-21,12 6-11,-5-7 2,-6 2-2</inkml:trace>
        </inkml:traceGroup>
      </inkml:traceGroup>
    </inkml:traceGroup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16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AB6B90-2A10-43B9-8973-86FAF3994D08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0,'0'0,"0"0,0 0,0 0,0 0,0 0,0 0,0 0,0 0,0 0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7:42.1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796BE0-FE92-45C9-BD5F-77BA651E96C0}" emma:medium="tactile" emma:mode="ink">
          <msink:context xmlns:msink="http://schemas.microsoft.com/ink/2010/main" type="inkDrawing"/>
        </emma:interpretation>
      </emma:emma>
    </inkml:annotationXML>
    <inkml:trace contextRef="#ctx0" brushRef="#br0">9530 383 91,'21'4'37,"-21"-4"1,32-2 1,-9 9-22,-23-7-6,48-14-2,-24-2-4,6 4-2,-7-8-1,2-3-1,-7-1 1,-4-3-2,-9 4 0,-7 6 0,2 17 0,-37-18 0,9 22 0,-2 10 0,-7 5 0,2 11 0,1 0 0,8 5 0,10 2 0,12-1 0,13-1 0,12-1 0,8-6 0,8-7 0,12 0 0,-8-23-5,10 1-36,-7-14-2,-5-6 2,-9-7-2</inkml:trace>
    <inkml:trace contextRef="#ctx0" brushRef="#br0" timeOffset="309.0177">10093-264 114,'9'-23'40,"-9"23"3,0 0-2,-18 25-29,20 12-7,-12-2-5,8 20 0,-10 6 0,4 14 0,0 2 0,1 3 0,1-1 0,5-3 0,1-6 0,3-10 0,4-9 0,0-15 0,4-10 0,-11-26 0,32 14 0,-17-30-44,-2-10 0,-3-9 1,-4-6 0</inkml:trace>
    <inkml:trace contextRef="#ctx0" brushRef="#br0" timeOffset="842.0482">10295 249 117,'-18'-9'39,"18"9"2,-18 6-1,18-6-29,0 17-6,0-17-3,27 14-2,4-8-2,-1-13-8,25 1-29,-2 3-2,7-8 1,7 3-2</inkml:trace>
    <inkml:trace contextRef="#ctx0" brushRef="#br0" timeOffset="702.0401">10415 41 110,'0'0'40,"0"0"2,0 0-1,0 16-28,1 19-4,-11-1-9,8 15 0,-2 2 0,4 4 0,2 3 0,2-3 0,-4-4 0,-2-12 0,7-2 0,-5-37-4,4 28-27,-4-28-11,-11-17 0,2-12 1,1-8 0</inkml:trace>
    <inkml:trace contextRef="#ctx0" brushRef="#br0" timeOffset="1150.0658">10847 177 122,'-35'2'41,"-9"-4"2,8 7-1,-1-7-35,21 18-7,-1-5 0,17 8 0,3 1 0,13 1 0,7 4 0,2 1 0,-6 2 0,1 2 0,-5 0 0,0 0 0,-8-2 0,-9 1 0,-3-6 0,-2-2 0,-9-7 0,16-14 0,-36 10 0,8-15 0,9-2 0,-4-12 0,23 19-11,-34-21-34,17 10 0,-1 6 1,18 5-1</inkml:trace>
    <inkml:trace contextRef="#ctx0" brushRef="#br0" timeOffset="-2323.1329">6605-134 101,'0'0'40,"21"-23"1,-21 23 1,0 0-25,0 0-5,-1 23-10,-17 4-2,7 21 0,-6 8 0,1 15 0,-3 5 0,4 7 0,1 2 0,7-7 0,5-5 0,4-15 0,5-12 0,0-21 0,18 0-2,-6-27-42,1-10 0,-4-11 0,-4-7 1</inkml:trace>
    <inkml:trace contextRef="#ctx0" brushRef="#br0" timeOffset="-1983.1133">6789 414 100,'33'9'37,"-13"-11"3,3-3-2,-4 8-23,-3-22-6,11 6-2,-17-8-2,1 3-1,-13-5-4,-3 6 0,-11 2 0,-4 10 0,-11 7 0,1 9 0,0 6 0,5 12 0,4 2 0,14 8 0,5 0 0,9-1 0,11-7 0,5-6 0,8-2 0,-11-23-14,8 0-27,-2-10-2,-1-10 2,-4-6-2</inkml:trace>
    <inkml:trace contextRef="#ctx0" brushRef="#br0" timeOffset="-1712.0979">7297 19 107,'7'-21'39,"-7"21"3,0 0-1,4 44-26,-25-23-4,17 25-11,-14-3 0,11 12 0,-1 0 0,6-1 0,0 0 0,4-7 0,3-4 0,-5-13 0,9-5 0,-9-25 0,18-5-38,-8-15-4,3-8-1,1-15 1</inkml:trace>
    <inkml:trace contextRef="#ctx0" brushRef="#br0" timeOffset="-1339.0766">7265 240 115,'0'20'41,"6"-1"0,6 1 0,6-8-24,10 8-17,4-6 0,1-7 0,17 5-27,-8-8-13,-3-4-2,-2-4 2,-3-3-2</inkml:trace>
    <inkml:trace contextRef="#ctx0" brushRef="#br0" timeOffset="-1510.0864">7548-82 126,'0'0'40,"5"23"2,-19 7-1,3 18-35,-10-2-6,9 14 0,-4 2 0,5 2 0,4-4 0,6-5 0,6-4 0,-5-17 0,18 0-23,-18-34-18,0 0-2,0 0 2,0-18-1</inkml:trace>
    <inkml:trace contextRef="#ctx0" brushRef="#br0" timeOffset="-1073.0613">7844 265 123,'0'0'39,"15"-32"0,-14 16 0,-1 16-33,0-32-2,0 32-1,-16-14-1,16 14-2,-28 13 0,12 3 0,-5 5 0,3 7 0,-1 2 0,8 6 0,3-3 0,11 1 0,6-6 0,5-5 0,9-3 0,2-17 0,17 6-19,-8-18-22,-1-8-1,-3-6 0,-3-4 0</inkml:trace>
    <inkml:trace contextRef="#ctx0" brushRef="#br0" timeOffset="-857.049">8042 425 85,'0'0'39,"0"0"0,0 0 3,18-32-13,1 17-16,-15-18-5,15 8-8,-5-7 0,7 6 0,-3 3 0,0 5 0,5 14 0,-23 4-22,37-9-18,-7 15-2,0 1 2,9-2-2</inkml:trace>
    <inkml:trace contextRef="#ctx0" brushRef="#br0" timeOffset="-3722.2129">4203 582 66,'0'0'37,"26"-23"-1,-13 7 3,4-7-13,10 9-12,-20-16-5,12 7-4,-8-11-1,1 8-1,-6-2 0,-3 8-1,-10 4 1,7 16 0,-37 4 0,12 15-1,-1 8-2,-1 6 0,3 3 0,8 3 0,5-6 0,13-2 0,14-7 0,5-8 0,11-2 0,-1-12 0,21 3-32,-17-8-9,-1-4-1,-1-4 1,-14-5 0</inkml:trace>
    <inkml:trace contextRef="#ctx0" brushRef="#br0" timeOffset="-3361.1922">4515 487 78,'0'0'34,"0"0"-1,0 0 2,18 0-24,12-2-1,-16-16-1,11 9-1,-11-10-1,7 5-2,-14-7 0,-7 21-2,9-34 1,-9 34-1,-18-25 1,18 25-1,-35-2 0,16 13-3,-4 3 0,5 13 0,0 1 0,11 7 0,2 1 0,12 1 0,11-2 0,8-4 0,8-5 0,-2-15 0,19 5-12,-9-23-30,4-11 0,-7-10 0,-7-8 0</inkml:trace>
    <inkml:trace contextRef="#ctx0" brushRef="#br0" timeOffset="-3037.1737">4997-161 127,'-10'23'41,"-1"17"2,-1 1-2,12 26-38,-7-5-3,10 16 0,-6-3 0,8 1 0,0-5 0,6-9 0,-2-9 0,-2-13 0,-4-8 0,-3-16 0,0-16 0,0 0 0,0 0 0,4-28-25,-6 7-17,0-6-2,4-1 3,1-1-1</inkml:trace>
    <inkml:trace contextRef="#ctx0" brushRef="#br0" timeOffset="-2803.1603">5168 236 113,'0'0'40,"-8"20"2,8-20-1,-20 41-28,-13-29-7,13 14-6,-8-4 0,3 4 0,2-1 0,6 0 0,8-2 0,5-4 0,8-1 0,12-9 0,17 3 0,-3-8-23,21-1-19,2-3-1,4 0 1</inkml:trace>
    <inkml:trace contextRef="#ctx0" brushRef="#br0" timeOffset="-8682.4965">65 1 104,'0'0'38,"0"0"2,-16-7 0,18 26-29,-2-19-2,-9 46 0,0-11-5,9 18-4,-7 4 0,2 11 0,-2 5 0,-2-1 0,7-3 0,1-6 0,1-10 0,7-12 0,-2-8 0,-1-15 0,-4-18 0,24-9 0,-8-12 0,-12-25-34,8-12-8,-8-13-1,1-3 1</inkml:trace>
    <inkml:trace contextRef="#ctx0" brushRef="#br0" timeOffset="-8172.4674">21 355 73,'-21'7'36,"21"-7"0,-27 13 2,27-13-16,0 0-9,18-13-2,16 15-3,-4-14-3,17 5-2,1-7 0,10 0-2,8-2-1,-8-2-2,4 7-4,-22-6-3,1 22-16,-24 0-15,-17-5 2,-37 36-1,-9-8 0</inkml:trace>
    <inkml:trace contextRef="#ctx0" brushRef="#br0" timeOffset="-8008.458">-124 699 93,'0'0'35,"22"16"0,-5-19 2,10-11-28,17 10-2,-9-7-2,6 3-5,-1 6-7,-10 5-27,-5-6-2,0 8 0,-25-5-1</inkml:trace>
    <inkml:trace contextRef="#ctx0" brushRef="#br0" timeOffset="-8422.4817">2 4 101,'0'-19'38,"0"19"1,9-18 0,-13 2-26,30 16-3,-6-14-3,13 11-1,1-8-4,14 4-2,6-3 0,5-1 0,-5 0 0,1 1 0,-6 3 0,-4 3 0,-5 6 0,-15 5 0,-11 11-2,-14-18-10,0 30-28,-19-2-1,-10 2 2,-6 0-2</inkml:trace>
    <inkml:trace contextRef="#ctx0" brushRef="#br0" timeOffset="-1.95867E6">9451-319 107,'-36'2'32,"33"14"-4,-15-9-24,18-7-35,0 0-1,0 0-3</inkml:trace>
    <inkml:trace contextRef="#ctx0" brushRef="#br0" timeOffset="56530.2333">11426-505 77,'0'0'36,"19"-2"-2,-19 2 2,0 0-23,-5 21-10,5-21 0,-14 28-1,7-12 0,-2 2-2,2 1-4,-9-8-14,16-11-18,-10 19 2,10-19-2,0 0 1</inkml:trace>
    <inkml:trace contextRef="#ctx0" brushRef="#br0" timeOffset="56720.2442">11581-408 95,'-23'23'35,"9"3"-1,-14-12 0,12 3-30,-1-1-3,-1-3-1,2-5-7,16-8-28,-9 20 2,9-20-1,0 0-1</inkml:trace>
    <inkml:trace contextRef="#ctx0" brushRef="#br0" timeOffset="55622.1813">3179-610 76,'12'36'34,"-22"-18"-1,6 10 2,-5 0-29,-8-7-2,3 4 0,0-4-4,-2-2-14,16-19-20,-7 20 3,7-20-4,21-9 1</inkml:trace>
    <inkml:trace contextRef="#ctx0" brushRef="#br0" timeOffset="55441.171">3052-674 73,'0'0'34,"0"0"-1,2 18 2,-18 3-28,0-7-2,11 7 0,-9-2-1,6 10-1,1-7 0,2 1-5,5 4-2,0-27-11,0 0-16,7 21-3,-7-21-1,18-27 0</inkml:trace>
    <inkml:trace contextRef="#ctx0" brushRef="#br0" timeOffset="-4263.2437">3594-57 83,'12'-19'38,"-12"19"0,-5-23 2,-11 1-22,16 22-5,-23-17-2,23 17-4,-35-7 0,10 15-7,-12 3 0,3 14 0,-4 7 0,1 10 0,-4 8 0,4 10 0,5 6 0,11 3 0,9 3 0,10-1 0,9-5 0,9-3 0,7-8 0,5-11 0,0-8 0,4-15 0,3-14 0,1-10 0,-8-15 0,-3-9 0,-4-3 0,-5-3 0,1 1 0,-4 7 0,-6 7 0,-7 18 0,0 0 0,0 22 0,1 6 0,7 4 0,-1 3 0,1 1 0,3-3 0,3-4 0,2-8 0,0-9 0,3-6 0,-19-6 0,34-9-2,-20-13-41,-2-2 0,-5-6-1,-1-1 0</inkml:trace>
    <inkml:trace contextRef="#ctx0" brushRef="#br0" timeOffset="-3992.2283">3804 570 109,'0'0'38,"5"25"1,-1-4-7,-4-21-20,0 0-4,0 0-1,0 0-3,19-12-1,-6-6 0,-3-7-3,8-3 0,-2-2 0,1 0 0,4 5 0,1 5 0,-6 10 0,3 10 0,-1 12-2,-18-12-6,33 46-10,-13-19-22,-3-3 0,3 1 0,-4-7 0</inkml:trace>
    <inkml:trace contextRef="#ctx0" brushRef="#br0" timeOffset="-7812.4468">568 656 109,'-23'0'36,"23"0"-1,-17 7 0,17-7-32,-16 10-4,19 11-12,-3-21-24,0 18 3,0-18-2,0 0 1</inkml:trace>
    <inkml:trace contextRef="#ctx0" brushRef="#br0" timeOffset="-7309.4181">934 442 98,'0'0'37,"-20"-11"3,4 15-1,-7 12-27,-10-13-2,17 17-3,-10-4-1,8 6-2,6-2-2,10-1-2,4-3 0,-2-16 0,31 21 0,-11-17 0,3-8 0,5-3 0,-2-9 0,4-5 0,-3-3 0,-2-3 0,-1 2 0,-4 6 0,-20 19 0,24-16 0,-24 16 0,2 35 0,-7 2 0,-4 13 0,-3 5 0,1 8 0,1-1 0,-1 0 0,0-9 0,-3-4 0,2-10 0,0-14 0,-3-9 0,-2-13 0,1-8 0,-2-14 0,15 3 0,-11-25-18,12 9-25,5-3-1,4 3 1,8 2 0</inkml:trace>
    <inkml:trace contextRef="#ctx0" brushRef="#br0" timeOffset="-7129.4077">1209 686 131,'14'21'41,"-14"-21"0,-19 23-1,14-6-38,5-17-2,-20 27 0,22-4-22,-2-23-18,3 21-1,-3-21 0,0 0 0</inkml:trace>
    <inkml:trace contextRef="#ctx0" brushRef="#br0" timeOffset="-6647.3802">106 1121 69,'-13'20'39,"13"-20"-1,0 0 3,0 0-14,0 0-9,0 0-5,16-6-5,16 5-6,0-8-2,19 3 0,7-6 0,20-2 0,12-2 0,9 0 0,2-1 0,-8 1 0,-6 2 0,-13 0 0,-12 5 0,-18 4 0,-20 5 0,-24 0 0,7 17 0,-24-11-3,-1 11-39,-15 1 0,-10 3 0,-6 2-1</inkml:trace>
    <inkml:trace contextRef="#ctx0" brushRef="#br0" timeOffset="-6371.3644">162 1352 117,'-17'5'41,"17"-5"1,12-16 0,-5 0-31,37 8-9,-3-8-2,14 5 0,-1-3 0,12 7 0,-3-2 0,2 2 0,3 0 0,-5 7 0,-10-3 0,-4 3 0,-3 5 0,-17-7 0,13 11-25,-24-2-18,-18-7-2,0 0 2</inkml:trace>
    <inkml:trace contextRef="#ctx0" brushRef="#br1" timeOffset="201157.5056">935 2356 81,'-14'-20'35,"14"20"0,0 0 2,-3-17-26,3 17-2,0 0-3,25-13 0,-25 13-1,0 0 0,19-12 0,-19 12-2,21 7 0,-21-7 0,27 21-1,-27-21-1,30 27 1,-11-10-1,-3-1 0,3 2 0,-6-1 0,-4 4 1,-6 2-2,-1 5 0,-9 1 0,-6 1 0,-2-2 0,-8 0 0,3-4 0,1-2 0,-1-10 0,3-5 0,-1-5 0,18-2 0,-18-16 0,18 16 0,-3-27 0,3 27 0,12-24 0,-12 24 0,30-9 0,-12 13 0,3 3 0,2 3 0,2 1 0,5-3 0,-2 5 0,-5-8 0,2 4 0,-25-9-8,40-2-29,-40 2-6,0 0 2,0 0-2</inkml:trace>
    <inkml:trace contextRef="#ctx0" brushRef="#br1" timeOffset="201470.5234">1435 2409 81,'19'33'41,"-17"-10"-1,0 1 2,-2 15-14,-11-19-17,22 15-3,-11-12-4,5 5-4,-6-5 0,-1-2 0,-7 0 0,-2-5 0,3 1 0,-15-11-8,10 9-7,-12-15-26,1-10-1,4-11 0,1-18 1</inkml:trace>
    <inkml:trace contextRef="#ctx0" brushRef="#br1" timeOffset="201652.5339">1357 2213 108,'0'0'40,"27"-10"1,-27 10-2,12-16-32,-12 16-1,20-2-2,-20 2-3,0 0-4,0 0-7,17 14-24,-17-14-6,2 21 0,-2-21-1</inkml:trace>
    <inkml:trace contextRef="#ctx0" brushRef="#br1" timeOffset="201982.5528">1866 2178 110,'0'0'40,"-21"25"2,5-6-1,5 16-32,-17-8-1,10 17-3,-14-2-5,18 5 0,-2 3 0,9-3 0,6-3 0,9-3 0,5-6 0,3-11 0,15 3-3,-15-24-8,27 1-26,-15-10-5,-2-8 0,-4-5 0</inkml:trace>
    <inkml:trace contextRef="#ctx0" brushRef="#br1" timeOffset="202209.5657">2000 2400 99,'9'37'39,"-13"-9"1,8 7-1,3 13-28,-14-16-3,10 12-3,-10-11-2,5-3-1,2-4-3,0-26-2,7 25-5,-7-25-12,-3-28-19,6 5-2,-3-10 2,0-8-1</inkml:trace>
    <inkml:trace contextRef="#ctx0" brushRef="#br1" timeOffset="202448.5793">2000 2393 76,'16'-10'39,"-16"10"0,17 1 1,-17-1-14,29 6-17,-1 1-1,-12-9-2,14 11-2,-13 0-1,-1 6-1,-9 6 1,-8 6-3,-10-3 0,-1 5 0,-9-6 0,-6-2 0,4-4 0,0-8 0,23-9-3,-28-9-9,28 9-28,7-26-3,0 8 2,4 1-1</inkml:trace>
    <inkml:trace contextRef="#ctx0" brushRef="#br1" timeOffset="202659.5914">2341 2485 111,'15'0'40,"1"-4"0,-16 4 0,13-17-32,8 17-3,-21 0-3,30-11-3,-30 11-4,18-9-10,-18 9-24,17 7-2,-17-7 2,0 0-2</inkml:trace>
    <inkml:trace contextRef="#ctx0" brushRef="#br1" timeOffset="202877.6039">2616 2325 99,'0'17'38,"-5"1"1,3 6 0,5 6-30,-8-10-3,10 4-2,-3-3-2,2-1-1,-1-3-2,-3-17-6,14 25-13,-14-25-19,0 0 0,0 0 1,0 0-2</inkml:trace>
    <inkml:trace contextRef="#ctx0" brushRef="#br1" timeOffset="203162.6203">2699 2186 110,'16'5'41,"1"2"1,6 7 0,-23-14-31,37 37-2,-12-12-9,7 17 0,-9-4 0,0 10 0,-11 1 0,-3 2 0,-7-1 0,-2-1 0,-9-7 0,-5-7 0,-7-5 0,-4-12 0,6 5 0,-10-18-34,8-5-9,-4-7-3,6-2 3</inkml:trace>
    <inkml:trace contextRef="#ctx0" brushRef="#br1" timeOffset="203998.6681">3154 2488 100,'0'0'38,"23"-9"2,-7 2-2,-14-10-28,21 13-3,-4-6-3,6 4-1,-7 1-3,3 2-1,-2 6-3,-19-3-5,39 0-23,-39 0-8,20 11 1,-20-11-1</inkml:trace>
    <inkml:trace contextRef="#ctx0" brushRef="#br1" timeOffset="204200.6796">3521 2258 98,'15'21'41,"-12"0"1,-1 9 0,-2 17-17,-7-11-18,10 11-7,-4-1 0,1 0 0,1 6 0,-6-9-40,3-14-1,1-9-2,1-20 1</inkml:trace>
    <inkml:trace contextRef="#ctx0" brushRef="#br1" timeOffset="210119.0181">5543 1814 115,'0'0'39,"0"0"0,0 0 0,16 16-34,-16-16-5,21 23-4,-21-23-13,16 9-21,-16-9-2,19 21 1,-19-21 0</inkml:trace>
    <inkml:trace contextRef="#ctx0" brushRef="#br1" timeOffset="209954.0087">5553 2059 95,'0'0'38,"25"3"2,-16 18-3,-9-21-23,14 35-3,-14-12-3,7 11-3,-10-4-2,-1 1-1,-3-4 0,-2-6-4,2 0-2,-9-21-7,16 0-28,-14-18-2,2-6 1,3-12-1</inkml:trace>
    <inkml:trace contextRef="#ctx0" brushRef="#br1" timeOffset="209707.9945">5184 1994 60,'0'0'35,"0"0"0,0 0 2,7-16-15,-9-3-8,22 15-4,-12-14-1,15 17-2,-23 1-2,32-9-1,-32 9-1,32 12-1,-20 4 0,-3 12 0,-9 0 0,-3 7 0,-8 1-1,2 0 2,-3 0-3,3-3 0,0-7 0,4-6 0,5-20 0,7 21 0,9-14 0,-16-7-4,41-2-7,-41 2-23,31-26-8,-11 12 2,-20 14-2</inkml:trace>
    <inkml:trace contextRef="#ctx0" brushRef="#br1" timeOffset="208930.9502">5053 2616 98,'16'-14'37,"-16"14"0,0 0 0,-25 21-29,27-4-5,-4 3-4,-5-3-16,3 6-20,8 9 0,-6-2 1,6 5-3</inkml:trace>
    <inkml:trace contextRef="#ctx0" brushRef="#br1" timeOffset="208659.9346">4995 2665 60,'0'0'39,"31"-23"-1,-31 23 3,13-21-17,-13 21-6,0 0-5,-9 16-3,-11-13-4,3 8-2,-10-4-2,-3 5-2,-7-3 0,-4 0 0,-1-2 0,3 0 0,2-4 0,0 1 0,7-2 0,3-1 0,6 3 0,21-4 0,-21 10 0,21-10 0,0 0 0,-16 20 0,16-20 0,0 0 0,7 21 0,-7-21 0,23 16 0,-7-8 0,1 7 0,3-1 0,-2 8 0,-2 8 0,-2 4 0,-11 6 0,-5 6 0,-8 3 0,-4 4 0,-6 5 0,-5 1 0,-3 1 0,-4-5 0,8-3 0,1-1 0,10-5 0,8-7 0,8-9 0,13-15 0,9-11 0,12-8 0,4-4 0,10-6 0,2-6 0,4-3 0,-6 6 0,-3 1 0,-6 5 0,1 8 0,-10-1 0,-1 6 0,-7-2 0,-6 5 0,-3-6 0,4 8 0,-20-7-10,32-9-27,-32 9-6,0 0 1,-13-18-1</inkml:trace>
    <inkml:trace contextRef="#ctx0" brushRef="#br1" timeOffset="210789.0564">5912 1804 96,'15'-19'38,"-15"19"3,0 0-2,0 0-23,-15-7-5,15 22-4,0-15 0,-18 32-7,6-7 0,3 6 0,-4 4 0,5 6 0,0 1 0,3-5 0,2-2 0,4-5 0,5-2 0,-1-12 0,13 8-9,-18-24-25,19 6-7,-1-12-2,-18 6 2</inkml:trace>
    <inkml:trace contextRef="#ctx0" brushRef="#br1" timeOffset="210992.0681">5968 1964 108,'-3'19'39,"3"8"1,-2-5-2,4-4-31,5 8-2,-4-5-5,-3-21-2,12 36-4,-12-36-8,0 0-19,0 0-6,0 0 1,18-7-1</inkml:trace>
    <inkml:trace contextRef="#ctx0" brushRef="#br1" timeOffset="211230.0816">6039 1885 96,'0'0'37,"0"0"2,23-14-1,-4 24-29,-19-10-1,25 16-1,-25-16-3,23 26 0,-14-8-1,-1 7 0,-11-1 0,-1 3 1,-8-6-4,-2-2 0,-2-1 0,-7-15-5,23-3-7,-34 12-28,34-12-1,-17-22 0,15 2-1</inkml:trace>
    <inkml:trace contextRef="#ctx0" brushRef="#br1" timeOffset="211412.0921">6171 1934 79,'23'7'38,"-23"-7"-1,32 4 1,-15 11-20,-17-15-10,39-5-5,-18 3-6,-21 2-17,23-17-18,-7 13 2,-16 4-2,13-19 1</inkml:trace>
    <inkml:trace contextRef="#ctx0" brushRef="#br1" timeOffset="211600.1028">6439 1858 95,'0'0'40,"11"20"0,-11-20-1,5 40-16,-5-40-16,0 25-3,2-9-3,3 1-1,4 4-3,-9-21-3,14 37-7,-14-37-21,2 23-7,-2-23 1,0 0-1</inkml:trace>
    <inkml:trace contextRef="#ctx0" brushRef="#br1" timeOffset="211879.1188">6637 1681 89,'19'3'40,"3"8"-1,-3 12 2,-21-4-23,27 29-5,-20-13-3,11 17-5,-14-4-5,2 1 0,-10-5 0,-3-7 0,1 0 0,-17-25-14,0 6-28,-5-11 0,0-7 0,-2-9-1</inkml:trace>
    <inkml:trace contextRef="#ctx0" brushRef="#br1" timeOffset="137062.8395">9227 1807 75,'0'0'38,"3"-17"1,-3 17 1,0 0-24,0 0-3,0 0-4,0 0-3,14 16-1,-14-16-2,13 19 0,-13-19 0,17 32-1,-8-15 1,3 3-3,-4 4 0,-3-1 0,-5 2 0,-2-1 0,-3-1 0,-2-2 0,-2-2 0,9-19 0,-23 27 0,7-20 0,16-7 0,-23-9 0,23 9-2,-23-33-13,23 10-28,-9-2 0,2-3 0,0 2 1</inkml:trace>
    <inkml:trace contextRef="#ctx0" brushRef="#br1" timeOffset="137310.8536">9195 1526 95,'0'0'42,"-5"-15"0,5 15 0,0 0-17,0 0-16,-27-2-9,27 2 0,0 0 0,0 0 0,0 0-8,-7 17-33,7-17-1,2 20 0,-6-3-1</inkml:trace>
    <inkml:trace contextRef="#ctx0" brushRef="#br1" timeOffset="130476.4627">8500 2099 75,'0'0'40,"-3"16"-1,3-16 2,3 30-16,-3-30-14,9 31-3,-9-31-2,25 41-1,-11-18-2,6 1-1,-3 3-2,3-1 0,-3-3 0,-1 0 0,-3-2 0,-3-4 0,1-1 0,-11-16 0,23 21-4,-23-21-6,23-10-25,-23 10-7,19-34 0,-14 15 0</inkml:trace>
    <inkml:trace contextRef="#ctx0" brushRef="#br1" timeOffset="130866.4851">8861 2134 60,'0'0'37,"0"0"1,7-16 1,-7 16-16,0 0-7,-2-17-4,2 17-4,0 0-1,0 0-1,0 0-2,0 0 1,0 0-5,-4 15 0,4-15 0,-8 29 0,1-10 0,-2 6 0,-2 1 0,1 4 0,-5 2 0,3-3 0,-4 0 0,4-5 0,1-6 0,11-18 0,-17 28 0,17-28 0,0 0 0,0 0-4,23-4-36,-23 4-4,24-15 1,-24 15-1</inkml:trace>
    <inkml:trace contextRef="#ctx0" brushRef="#br1" timeOffset="131476.52">8928 2460 83,'0'0'41,"0"0"-1,3 15 2,4 12-24,-7-27-5,-8 28-4,1-10-3,8 8-3,-1-7-3,2 4 0,0-5 0,0-1 0,-2-17 0,7 27 0,-7-27 0,1 15 0,-1-15 0,0 0-6,0 0-26,20 0-10,-17-15-2,4-6 2,-3-11 0</inkml:trace>
    <inkml:trace contextRef="#ctx0" brushRef="#br1" timeOffset="122286.9944">6044 2779 106,'-4'-21'42,"4"21"1,-10 16 0,-20-2-30,23 32-5,-14 3-8,8 20 0,-5 6 0,4 11 0,0 4 0,4-2 0,1-5 0,9-9 0,0-13 0,2-12 0,-1-15 0,5-17 0,-6-17 0,8-21 0,1-16 0,-2-17 0,2-15 0,0-20 0,2-10 0,-1-3 0,-1 7 0,0 9 0,-2 14 0,-4 16 0,1 19 0,-4 37 0,0 0 0,9 44 0,-4 5 0,6 12 0,-1 6 0,4 5 0,4-3 0,0-6 0,5-8 0,3-15 0,2-17 0,2-19 0,1-20 0,2-18 0,2-15 0,4-14 0,0-9 0,-5-2 0,-4 3 0,-9 13 0,-2 15 0,-8 18 0,-11 25 0,0 0 0,7 46 0,-11 1 0,1 9 0,3 13 0,5 1 0,4 8 0,2-6 0,3 2 0,0-8 0,5-1 0,2-7 0,1-8 0,-5-12 0,-3-9 0,1-12 0,-15-17 0,24-3 0,-31-24-31,7-10-13,-10-12-2,-1-9 1</inkml:trace>
    <inkml:trace contextRef="#ctx0" brushRef="#br1" timeOffset="122950.0324">6750 2600 70,'14'-25'41,"-14"25"-2,0 0 3,-1-17-15,4 40-11,-22-15-4,15 19-4,-10-1-8,11 6 0,-1 0 0,9-3 0,4-4 0,7-6 0,4-6 0,8-12 0,2-8 0,2-10 0,-4-10 0,-3-4 0,-8-4 0,-6-6 0,-8-1 0,-8 5 0,-6 7 0,-10 9 0,-5 12 0,-4 11 0,1 16 0,-4-3 0,14 19-36,-1 3-8,6 1 0,10-2 0</inkml:trace>
    <inkml:trace contextRef="#ctx0" brushRef="#br1" timeOffset="127849.3126">7079 3465 106,'0'0'38,"0"0"2,-20 11-2,3-15-34,17 4-1,0 0-4,0 0-3,21 11-7,-21-11-25,0 0-2,7 21-1,-7-21 0</inkml:trace>
    <inkml:trace contextRef="#ctx0" brushRef="#br1" timeOffset="127641.3007">6985 3768 98,'0'0'39,"0"0"1,-23 26-10,6-30-19,17 4-3,0 0-1,-6 29-1,6-29-1,-1 31-2,2-15 0,5 7-1,-5 0 1,5 0-3,-1-4 0,0-1 0,-5-18 0,11 21 0,-11-21 0,0 0 0,19 5-3,-19-5-5,0 0-6,11-18-22,-11 18-7,18-24 3,-13 4-3</inkml:trace>
    <inkml:trace contextRef="#ctx0" brushRef="#br1" timeOffset="207072.8439">3749 3220 98,'0'0'39,"-23"2"2,23-2 0,0 0-28,0 0-3,16-9-3,-16 9-1,18-14-6,-1 7 0,10 5 0,5 1 0,5 4 0,0 2 0,2 6 0,-2 3 0,-2 9 0,-8 1 0,-13 8 0,-16 0 0,-9 1 0,-8 0 0,-9-4 0,-2-1 0,-4-7 0,1-2 0,6-12 0,4-3 0,0-17 0,23 13-27,11-31-18,1 4-1,13-6 2</inkml:trace>
    <inkml:trace contextRef="#ctx0" brushRef="#br1" timeOffset="181753.3957">561 2947 41,'0'0'34,"6"-21"2,-1 3-6,-5 18-4,5-17-2,-5 17-4,0 0-3,0 0-5,-3-16-2,3 16-5,-16-9-5,16 9 0,-27-9 0,27 9 0,-35-3 0,10 4 0,2 5 0,4 2 0,-4 3 0,0 0 0,4 1 0,1 0 0,18-12 0,-25 28 0,25-28 0,-10 30 0,8-9 0,5 0 0,-1 2 0,3 4 0,8-1 0,1-3 0,-2 2 0,9-4 0,-1-4 0,1 1 0,6 0 0,8 1 0,2 0 0,2 2 0,5 4 0,-4 3 0,3 2 0,-3 2 0,-2 3 0,-12 4 0,-7-2 0,-8-1 0,-4 1 0,-9 0 0,-3-1 0,-6-1 0,-6-4 0,-1-4 0,-14-4 0,-1-8 0,-1-2 0,-3-10 0,0-6 0,-3-6 0,-3-7 0,3-3 0,11-4 0,6-2 0,7 1 0,4-11 0,26 10-23,-3-3-22,8 1-2,8-1 2</inkml:trace>
    <inkml:trace contextRef="#ctx0" brushRef="#br1" timeOffset="209102.96">5061 3183 99,'-2'27'36,"7"6"3,-6-3-3,-5-4-31,8 4-1,-2-2-4,2-12-5,7 10-12,-6-10-21,-3-16 1,0 0 1,0 0-3</inkml:trace>
    <inkml:trace contextRef="#ctx0" brushRef="#br1" timeOffset="206689.8219">2732 3215 66,'0'0'36,"0"0"0,-17-9 2,-1 0-21,18 9-4,-28 7-3,28-7-1,-42 16-3,19 0 0,-7-7-2,7 7 0,-7-4-1,14 4-1,-2-4-1,18-12 1,-19 25 0,19-25-2,-2 28 0,13-9 0,3-1 0,5 3 0,2-5 0,15 1 0,8-6 0,16-3 0,12-8 0,9-5 0,11-5 0,10-4 0,8-2 0,-2 3 0,-1 5 0,-6 1 0,-13 3 0,-5 4 0,-14 2 0,-13 1 0,-6-1 0,-13-4 0,-9-1 0,-10-9 0,-18 12 0,17-27-5,-17 27-7,2-30-14,-2 30-16,0-24 0,0 24 1,-9-16 1</inkml:trace>
    <inkml:trace contextRef="#ctx0" brushRef="#br1" timeOffset="224689.8514">6042 2201 26,'0'0'23,"0"0"-1,0 0-1,0 0-1,0 0-2,0-19-3,0 19-3,0 0-3,0 0-1,0 0-4,0 0 0,0 0-2,0 0-1,0 0 0,0 0-1,0 0 0,0 0 1,0 0-2,-10-16 1,10 16 0,0 0-1,0 0 1,0 0-1,0 0 2,0 0 0,0 0 3,0 0 0,0 0 2,0 0 0,0 0 1,24 23 0,-24-23-1,14 26 0,-14-26-2,7 34-1,-3-17-1,3 2-1,-7-19-1,5 23-1,-5-23-3,0 0-5,0 0-25,20 7-6,-20-7 1,3-17-1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9:51.3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DEA29F7-7271-4D51-9B82-F3B44ADBFB61}" emma:medium="tactile" emma:mode="ink">
          <msink:context xmlns:msink="http://schemas.microsoft.com/ink/2010/main" type="inkDrawing"/>
        </emma:interpretation>
      </emma:emma>
    </inkml:annotationXML>
    <inkml:trace contextRef="#ctx0" brushRef="#br0">7878 3201 66,'-7'16'39,"7"-16"0,0 0 3,0 0-18,0 0-11,33 5-2,-11-16-2,20 11-2,4-7-2,23 6-5,3-5 0,18 5 0,11-1 0,10 2 0,5-2 0,8 2 0,3-3 0,0-3 0,4 1 0,-11-5 0,-12 1 0,-6 0 0,-17 4 0,-18 1 0,-13 2 0,-16 2 0,-12 4 0,-7-1 0,-3 3 0,-16-6 0,23 5-7,-23-5-22,0 0-16,6-19 1,-6 19 0,0 0 1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1:39.4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2EF684-BDB3-4BC5-9ABA-48F2404A3279}" emma:medium="tactile" emma:mode="ink">
          <msink:context xmlns:msink="http://schemas.microsoft.com/ink/2010/main" type="inkDrawing" rotatedBoundingBox="3109,8958 18137,8056 18254,10002 3225,10904" semanticType="callout" shapeName="Other">
            <msink:sourceLink direction="from" ref="{2073B8A1-D58C-4CCA-9F51-BF1DFA5F8419}"/>
            <msink:sourceLink direction="to" ref="{1129692C-1707-4513-8AA1-03C23569975A}"/>
          </msink:context>
        </emma:interpretation>
      </emma:emma>
    </inkml:annotationXML>
    <inkml:trace contextRef="#ctx0" brushRef="#br0">65 766 10,'0'0'28,"0"0"0,0 0 3,0 0-10,4-25-2,-4 25-3,0 0-2,0 0-2,-20-21-2,20 21-2,0 0 0,4 16-2,-4-16-1,0 26-1,-2-6-1,7 8 0,-5 7-1,0 11 1,0 5-1,0 8 1,-5-1-2,3 4 1,-3-4-1,2 0 1,1-5 1,0-4-2,0-5 1,6-4-1,-2-1 2,-1-1-2,3-1 1,-6 2-2,2-2 0,2-6 0,-2-1 0,-2-3 0,2-6 0,0-4 0,0-17 0,9 25 0,-9-25 0,2 16 0,-2-16 0,0 0 0,5 17 0,-5-17 0,-2 16 0,2-16 0,0 18 0,0-18 0,4 21 0,-4-21 0,10 23 0,-10-23 0,32 19 0,-12-12 0,2 0 0,3-2 0,5 1 0,6-3 0,4-1 0,4-2 0,4-4 0,8 1 0,11-2 0,4-1 0,5 1 0,0 0 0,-4 1 0,-5 4 0,0 2 0,-3 3 0,-4-1 0,0-1 0,-5-3 0,-1 0 0,3-1 0,6-3 0,1-3 0,0 0 0,-6-2 0,2 2 0,0 2 0,2 0 0,3-1 0,-2 3 0,1-2 0,3 1 0,4 1 0,-1-3 0,10-1 0,3 0 0,-4 0 0,8 0 0,-1-2 0,4 4 0,11-2 0,3 2 0,-2 3 0,6-3 0,3-1 0,0-1 0,4 0 0,7 0 0,-6-1 0,4 2 0,-5-1 0,0 6 0,-2 2 0,-2 3 0,-1 1 0,-5 0 0,0-3 0,-3 0 0,2-4 0,6-1 0,-1-3 0,2 1 0,-1 0 0,-3 1 0,-4 3 0,-3-1 0,-3 4 0,1-1 0,-7 1 0,3 0 0,1-2 0,2 0 0,6-2 0,-3 0 0,-1 1 0,-4-1 0,1 2 0,-4 0 0,-2 2 0,-2 1 0,-3 1 0,1 1 0,2-2 0,8 3 0,3-3 0,3-1 0,2 0 0,0-1 0,7-1 0,-3 2 0,2-2 0,-3 0 0,-1 4 0,4-1 0,-1 2 0,2 2 0,2-1 0,-2 1 0,8-2 0,1 0 0,1-3 0,5-2 0,4-2 0,6-3 0,4 0 0,3-2 0,-4 3 0,6 2 0,-7 2 0,-1 2 0,-1 2 0,5-2 0,-1 1 0,3-3 0,2-2 0,-2 1 0,3-5 0,1 3 0,-3-3 0,-9 6 0,-10 2 0,-5 2 0,0 1 0,-4 0 0,1-3 0,-4 0 0,-2 0 0,2-2 0,2 0 0,0 0 0,-2 0 0,-6 1 0,-1 5 0,-2 1 0,-3-2 0,-4 0 0,2-3 0,1-6 0,6-1 0,0 2 0,-2-4 0,1-2 0,-7 2 0,-6 1 0,-5 3 0,-17 3 0,-17 5 0,-9-1 0,-8 1 0,-13 0 0,-4-1 0,-19-4 0,21 7 0,-21-7 0,0 0 0,0 0 0,18 3 0,-18-3 0,0 0 0,0 0 0,0 0 0,0 0 0,0 0 0,18-22 0,-18 22 0,17-25 0,-6 7 0,-2-3 0,1-3 0,-4-3 0,1-6 0,1 1 0,-2-5 0,6-3 0,-7-2 0,6-2 0,-2-4 0,5-1 0,0 4 0,-3-5 0,-3 5 0,-2-3 0,-3-1 0,1 0 0,-1 1 0,1 3 0,-6-1 0,0 4 0,4-2 0,-2 5 0,4 1 0,-1 2 0,-3 0 0,-2-1 0,-3 0 0,5 0 0,-2 0 0,2 0 0,4 0 0,-6 5 0,2 1 0,0 1 0,4 5 0,-6 3 0,4 2 0,-1-1 0,-2 2 0,1-8 0,1 3 0,3-3 0,3-1 0,-2 0 0,-3 4 0,2 1 0,-4 5 0,3 2 0,-3 16 0,0-22 0,0 22 0,0 0 0,-5-16 0,5 16 0,0 0 0,0 0 0,0 0 0,0 0 0,-18 30 0,4-11 0,0 2 0,-4 4 0,-3 1 0,2-3 0,-1-2 0,4-5 0,16-16 0,-21 16 0,21-16 0,0 0 0,0 0 0,0 0 0,0 0 0,0 0 0,-10-18 0,10 18 0,17-30 0,-1 11 0,0-2 0,2 1 0,-4 3 0,2 1 0,-16 16 0,24-12 0,-24 12 0,0 0 0,18 28 0,-11-9 0,7 4 0,-1 7 0,1 3 0,-2 6 0,0 1 0,4-1 0,4 0 0,-4-4 0,-6-5 0,4-6 0,-3-6 0,-11-18 0,25 9 0,-25-9 0,26-25 0,-21-1 0,8 5 0,-20-22-16,8 12-29,-4 1-2,-13 4 1,-14 8 1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3:59.6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88300A-93E4-49FD-A6AD-80F75FE3C479}" emma:medium="tactile" emma:mode="ink">
          <msink:context xmlns:msink="http://schemas.microsoft.com/ink/2010/main" type="inkDrawing" rotatedBoundingBox="10730,12273 19557,12140 19589,14256 10762,14390" shapeName="Other"/>
        </emma:interpretation>
      </emma:emma>
    </inkml:annotationXML>
    <inkml:trace contextRef="#ctx0" brushRef="#br0">9533 104 73,'-13'-21'38,"13"21"-1,0 0 1,-3-29-13,20 26-18,-9-13-2,13 13-1,-21 3 1,35-2-1,-16 9 0,1 14 0,-13 7 0,2 11-1,-11 1 1,-3 4-4,1 0 0,-3-5 0,-5-4 0,-1-9 0,-3-5 0,-1-3 0,17-18 0,-20 19 0,20-19 0,0 0 0,0 0 0,-5 20 0,5-20 0,27 10 0,-8-5 0,4-1 0,3-2 0,-4-6-2,8 9-7,-30-5-13,31-12-20,-31 12 0,22 4 2,-22-4-1</inkml:trace>
    <inkml:trace contextRef="#ctx0" brushRef="#br0" timeOffset="412.0236">9953 95 70,'7'-16'36,"-7"16"1,0 0 2,0-32-25,0 32-2,0 0 0,0 0-2,0 20-1,3 3-2,-4-6-2,4 13-1,-5 2-4,6 3 0,-6 0 0,4 0 0,1-3 0,1-2 0,-6-2 0,2-5 0,0-4 0,0-19 0,6 19 0,-6-19-8,0 0-16,15-28-18,-9 0-2,-1-2 3,-3-3-1</inkml:trace>
    <inkml:trace contextRef="#ctx0" brushRef="#br0" timeOffset="748.0427">10207 111 66,'0'0'37,"0"0"0,2 17-6,-8 4-10,-18-19-6,13 19-5,-22-12-2,13 12-2,-8-9-2,5 6 0,0-6-1,7 6 0,-1-4-2,11 2 0,6-16 0,6 26 0,-6-26-1,28 25 0,-11-11 0,5-4 0,4 3 0,2-5-1,4 5-2,-9-12-4,9 13-20,-11-7-14,-5-1 0,-16-6 0,0 0 1</inkml:trace>
    <inkml:trace contextRef="#ctx0" brushRef="#br0" timeOffset="3469.1984">10546-16 69,'0'0'38,"0"0"1,0 0 1,0 0-24,-21-5-2,21 5-4,-14 25-2,8-3-2,-8 3-1,7 12-2,-3 0-1,4 7 0,1 3-1,3 1-1,4-3 2,1-6-4,6-7 1,2-10-2,8 1-4,-19-23-15,23 2-18,-5-4-3,-18 2 2,25-17-1</inkml:trace>
    <inkml:trace contextRef="#ctx0" brushRef="#br0" timeOffset="3708.2121">10675 202 68,'23'0'38,"-23"0"1,-2 37 0,11 5-21,-25-14-5,18 21-4,-8-6-1,10 6-5,-4-9 0,3-3-4,1-5-1,-4-32-4,12 28-7,-12-28-20,2-28-8,2-4 2,-6-15-2</inkml:trace>
    <inkml:trace contextRef="#ctx0" brushRef="#br0" timeOffset="3959.2265">10707 102 86,'0'0'39,"8"19"1,-8-19 1,0 0-29,22 13-3,-7-17-2,14 13-1,-8-6-4,2 10 0,-7-1-1,-4 6 0,-8 4-1,-4 3 1,-15 1-1,-2 1 1,-8-4-2,-3-6 0,8-1-3,-6-18-3,26 2-9,0 0-24,-12-16-1,13 1 0,5-10 0</inkml:trace>
    <inkml:trace contextRef="#ctx0" brushRef="#br0" timeOffset="4365.2496">10984-63 72,'0'0'39,"16"-21"-1,-16 21 2,0 0-19,0 0-11,33 0-2,-33 0-3,27 1-1,-27-1-1,26 13-1,-26-13 0,9 28 0,-13-12 0,-1 1-1,-7-1 0,-1 0 0,13-16-1,-21 21 0,21-21 0,0 0 0,-10 21 0,10-21 0,0 0 0,10 18-1,-10-18-2,16 8-2,2 5-7,-18-13-28,21-4-2,-3-1 1,-18 5 0</inkml:trace>
    <inkml:trace contextRef="#ctx0" brushRef="#br0" timeOffset="4700.2688">11164 302 93,'0'0'40,"0"0"3,0 0-2,17 9-22,-17-9-11,0 0-3,16 7-2,-16-7-2,27 7-1,-11-7-2,3 4-2,-3-11-3,14 17-10,-9-10-24,-21 0-2,21 0 2,-21 0-1</inkml:trace>
    <inkml:trace contextRef="#ctx0" brushRef="#br0" timeOffset="4949.2831">11540 158 95,'0'0'40,"5"34"1,-7-12 0,-19-2-31,26 15-2,-8-9-2,6 4-3,-3-7-1,0-2 0,-1-3-2,1-18-1,3 22-2,-3-22-5,0 0-11,21-5-22,-17-11-1,1 1 1,-3-12 0</inkml:trace>
    <inkml:trace contextRef="#ctx0" brushRef="#br0" timeOffset="5206.2977">11647-125 94,'27'11'42,"-11"3"2,12 5-1,-5 0-24,12 27-9,-12-5-7,9 18-3,-7 3 0,-4 6 0,-12 1 0,-9 3 0,0-5 0,-7-11 0,1-7 0,-3-17 0,6 1 0,3-33-44,0 0-3,-23-30 2,5-1 0</inkml:trace>
    <inkml:trace contextRef="#ctx0" brushRef="#br0" timeOffset="19713.1275">13663 74 43,'0'0'32,"-9"-16"3,9 16-1,0 0-17,0 0-2,7 18-3,-7-18-2,0 0-2,8 17-2,0 8 1,-6-4-2,3 14 0,-6-3-2,8 8-1,-6-1-1,7 1 0,0-5 0,-2-3-1,1-8 0,2-4 0,3-4-1,-12-16 0,21 21-2,-21-21-4,18 7-8,-18-7-25,0 0 0,0 0 0,17-27 1</inkml:trace>
    <inkml:trace contextRef="#ctx0" brushRef="#br0" timeOffset="20073.1481">14067 123 64,'0'0'36,"0"0"-1,0 0 3,0 0-26,0 0-2,-37 14-1,25 12-3,-11-4 0,2 14-1,-7-2-1,3 8-1,-7-3-1,7 1 0,4-5 1,5-1-3,2-8 3,7-5-4,4 2 1,3-23-7,19 21-17,-3-21-15,7-11-2,2 1 2,1-11-3</inkml:trace>
    <inkml:trace contextRef="#ctx0" brushRef="#br0" timeOffset="25663.4679">14486-348 43,'0'0'33,"0"0"0,0 0 1,0 0-19,0 0 0,16 12-2,-16-12-4,0 0-1,-2 20 0,7 3-1,-14-6-1,11 15 0,-9-8-2,4 10-1,-3-4-2,8 1 1,-4-3-1,1-5-1,4-7 0,-1 0 1,-2-16-1,10 19 0,-10-19 0,0 0-1,0 0-1,0 0-2,11 23-4,-11-23-6,0 0-19,14-16-8,-14 16 1,12-23 0</inkml:trace>
    <inkml:trace contextRef="#ctx0" brushRef="#br0" timeOffset="26103.493">14772-267 35,'0'0'32,"0"0"1,-16 10 0,16-10-16,-37 13-1,21 1-4,-14-9-4,12 9-2,-6-9-1,24-5-1,-30 14-1,30-14 0,0 0 0,0 0-1,0 0 0,0 0 0,0 0 0,0 0 0,0 0 1,8 22-1,-8-22 0,25 24-1,-5-6 0,2 3 1,3 2-2,0 3 1,-2 4-1,-2-6-1,0 6-2,-21-30-4,34 36-22,-27-19-11,-7-17 1,0 0-1,0 0 1</inkml:trace>
    <inkml:trace contextRef="#ctx0" brushRef="#br0" timeOffset="-15785.9029">7577 1060 106,'9'-25'40,"-9"25"2,5-18-1,-5 18-31,0 0-2,0 0 0,0 0-8,23 23 0,-4-2 0,6 4 0,10 5 0,4 3 0,9 4 0,1-5 0,-3-1 0,-5-1 0,-4-3 0,-11-6 0,-10-2 0,-16-19 0,-12 25 0,-6-13 0,-10-10 0,7 8-36,-13 2-6,-1 1-1,1 1 0</inkml:trace>
    <inkml:trace contextRef="#ctx0" brushRef="#br0" timeOffset="-14725.8423">9053 798 72,'0'0'39,"21"-18"-1,-21 18 2,-20-26-21,20 26-5,-28-12-4,7 10-4,-20-4-2,1 6-1,-12-1-1,-4 4-1,-6-1 0,-1 3 0,4 1 0,6-1 0,11-2-1,10 1 0,9 1 1,23-5-1,0 0-1,16 9 1,14-6 0,13 1 0,4 5 0,8 3 0,2 4 0,-5 8 0,-2 10 0,-15 6 0,-17 13 0,-15 7 0,-19 6 0,-14 8 0,-17 0 0,-10 3 0,-6-5 3,1-1-3,2-8 0,9-9 0,12-3 0,12-5 0,20-11 0,16-3 0,14-6 0,11-3 0,10-4 0,7-1 0,7-7 0,6-4 0,3-2 0,4-5 0,-1-2 0,3-7 0,-1 0 0,-7-12 0,-1 13-4,-17-15-4,1 21-7,-27-5-24,-21 7-3,0 0 2,0 0-1</inkml:trace>
    <inkml:trace contextRef="#ctx0" brushRef="#br0" timeOffset="-14303.8181">9245 1618 95,'0'0'36,"9"39"-1,-9-39 0,-7 30-30,10-14-6,4 7-15,4-4-18,-11-19-2,9 21 2,-9-21-2</inkml:trace>
    <inkml:trace contextRef="#ctx0" brushRef="#br0" timeOffset="-14461.8272">9231 701 94,'0'0'37,"0"0"0,0 0 1,16 9-31,-16-9-1,5 28-3,0-5-4,-3 1-8,9 8-27,-3 19-2,-6 0 1,-4 19-1</inkml:trace>
    <inkml:trace contextRef="#ctx0" brushRef="#br0" timeOffset="6439.3683">10968 1151 95,'0'0'40,"0"0"2,16 19-1,-11 16-27,-24-6-2,13 23-3,-11-1-7,8 12-2,-9 2 0,8 4 0,-6-7 0,9-8 0,0-10 0,5-9 0,0-12 0,2-23 0,0 0 0,14-37 0,-2-12 0,3-18 0,6-14 0,2-5 0,0-2 0,-4 9 0,-1 11 0,-4 13 0,0 15 0,-3 20 0,-11 20 0,7 16 0,-6 11 0,5 4 0,4 3 0,1 1 0,5-2 0,3-3 0,4-11 0,5-15 0,8-16 0,1-13 0,-2-8 0,4-6 0,-6-2 0,-3 5 0,-7 2 0,-5 15 0,-18 19 0,19 9 0,-11 17 0,-3 14 0,-2 13 0,8 7 0,5 8 0,1-1 0,-1 5 0,4-5 0,-8-4 0,0-8 0,1-13 0,-4-9 0,-2-10 0,-7-23 0,0 0 0,9-24 0,-4-5-38,-5-11-7,-4 0 0,-1-8 0</inkml:trace>
    <inkml:trace contextRef="#ctx0" brushRef="#br0" timeOffset="6973.3989">11907 910 95,'5'-24'41,"-5"24"1,5-18-1,-5 18-27,0 0-2,-17 14-4,1-3-6,4 13-2,-3-1 0,7 9 0,2-2 0,6-2 0,11-2 0,8-8 0,4-6 0,11-10 0,-6-8 0,7-11 0,1-8 0,-5-6 0,-4-6 0,-8 0 0,-12-2 0,-5 2 0,-5 7 0,-4 6 0,-9 10 0,-4 5 0,3 18 0,-13-4-35,19 11-8,4 0 0,3 3 1</inkml:trace>
    <inkml:trace contextRef="#ctx0" brushRef="#br0" timeOffset="22605.2929">14096 546 62,'0'0'31,"0"0"2,0 0-7,0 0-15,0 0 1,14-19-3,-14 19-3,25-3-1,-10 6-1,-15-3 0,32 7 0,-32-7-1,25 20 0,-25-20-1,18 31 1,-15-13-1,-1 5 1,-11-6-1,-2 8 0,-10-6-1,2 0 1,-1-3-1,-3-4 0,1-3 0,4-2 0,0-3-1,18-4 1,-17-2 0,17 2-1,0 0 2,15-5-2,-15 5 1,32-2 0,-9 2 0,9-2-1,9-1 1,1-1-1,-1-1 0,-3-2-1,-1 3-1,-7-6-3,4 13-5,-34-3-29,0 0-1,0 0 0,-18 4 0</inkml:trace>
    <inkml:trace contextRef="#ctx0" brushRef="#br0" timeOffset="18374.0508">14721 1053 100,'0'0'41,"0"0"0,8-16 0,-8 16-30,0 0-4,0 0-1,18 7-3,-2 2-1,3 5 1,4 3-3,-2 4 0,2-3 0,-3 3 0,-2 0 0,-10 2 0,-9 0 0,-12-2 0,-12-2 0,-1 0 0,-4 3 0,-5-8-2,14 10-28,-6-8-12,6 0-1,21-16 1,-18 24-1</inkml:trace>
    <inkml:trace contextRef="#ctx0" brushRef="#br0" timeOffset="28772.6457">15778 749 63,'0'0'35,"0"0"-1,0 0 2,0 0-21,0 0-3,0 0-1,-4 24-3,6 8-1,-14-1 0,7 20 0,-15 2-2,4 16-1,-1 1 0,1 4-2,-2 0 0,7-6-1,-1-8 1,5-8-2,7-11 0,0-11 0,0-9 0,0-21 0,0 0 0,0 0 0,0 0 0,11-39 0,-10-3 0,6-12 0,-1-13 0,3-12 0,3-4 0,4 1 0,1 4 0,-1 8 0,-2 14 0,-1 12 0,-1 14 0,-12 30 0,13-19 0,-13 19 0,12 15 0,4 1 0,3 4 0,1 2 0,6 5 0,4 1 0,-3 0 0,-1 0 0,-3-3 0,-7-2 0,-4-8 0,-12-15 0,18 23 0,-18-23 0,23-9 0,-4-10 0,8-11 0,6-10 0,6-4 0,-2 0 0,-3 4 0,-4 1 0,-4 12 0,-26 27 0,21-14 0,-15 32 0,-12 10 0,3 9 0,-1 7 0,3 9 0,4 3 0,6 5 0,1 3 0,-1-1 0,4-3 0,-1-2 0,-1-4 0,-1-6 0,-3-6 0,0-11 0,-5-4 0,-2-10 0,0-17 0,0 0 0,2 18 0,-7-37-12,12 1-29,-14-1-3,5-4 2,-2-5-1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6.6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154 702 11,'-9'-26'18,"9"26"-3,0 0 1,-4-18-3,4 18 0,-10-18-4,10 18-1,-7-19-2,7 19-2,-6-18 0,6 18 1,-3-17-1,3 17 0,0 0 1,2-21-1,-2 21 0,0 0-1,-8-21 0,8 21 0,0 0-1,-8-25-1,8 25 0,-11-21 0,4 5 0,5 0 0,-1-3 0,3-4 1,3 0-1,-3 1 0,0-3 0,2 0-1,-2-1 1,2 1 0,0 1-1,-1 1 1,-1-2-1,2 1 2,0-1-2,0 2 0,3 2 1,-3 0-1,1 2 0,1 3 1,-4 16-1,-6-25 0,6 25 1,0-17-1,0 17 0,0 0 1,0 0-1,0 0 1,-8-16-1,8 16 0,0 0 1,0 0-1,0 0 0,0 0 0,0 0 0,-11 16 0,11-16 0,-7 21 1,7-21-1,-12 32 0,6-11 0,3 3 0,-3 4 0,1 0 0,0 4 0,1 0 0,-5 3-1,4-4 1,0 1 0,-2-2 0,3-2 0,1 2 0,-1-5 0,6-1 0,-2-5 0,2 3 0,1-5 0,-1 2 0,0-1 0,-2 0 0,0-3 0,0-15 0,-2 25 0,2-25 0,-3 19-1,3-19 1,0 16 0,0-16 0,3 16 0,-3-16 0,2 19 0,-2-19 0,2 25 0,-2-25 0,0 19 0,0-19 1,-2 18-1,2-18 0,0 0 0,0 0 0,0 0 0,0 0 0,-4 16 0,4-16 0,0 0 0,0 0 0,0 0-1,0 0 2,0 0-1,0 0-1,0 0 1,0 0 0,7 15 0,-7-15 1,0 0-1,0 0 0,4 18 0,-4-18 0,0 0 0,0 0 0,0 0 0,0 0 0,0 0-1,0 0 2,0 0-1,2 16-1,-2-16 2,0 0-1,0 0 1,0 0-3,0 0-20,21-2-7,-23-17 0,2 19-2,-3-32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17.6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677535-1A92-44F8-8033-6158384D0757}" emma:medium="tactile" emma:mode="ink">
          <msink:context xmlns:msink="http://schemas.microsoft.com/ink/2010/main" type="inkDrawing" rotatedBoundingBox="16428,13759 18061,13717 18062,13773 16430,13816" shapeName="Other"/>
        </emma:interpretation>
      </emma:emma>
    </inkml:annotationXML>
    <inkml:trace contextRef="#ctx0" brushRef="#br0">13261 1299 69,'0'0'37,"-4"-16"1,4 16 1,0 0-23,13-25-3,13 27-1,-10-13-3,17 11-3,-6-1-1,12 6-2,1-3 0,15 1-1,5-1-1,16-2 1,12-4-2,13-1 0,10-5 0,4 3 0,1-2 0,-11 3 0,-10 5 0,-17 2 0,-15 5 0,-17 1 0,-11 0 0,-7 0 0,-3-2 0,5-7 0,6 2-4,-3-12-3,11 14-4,-19-23-13,5 12-17,-4 2-1,-26 7 2,16-2 0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12.1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6D71205-ABB3-4D70-AF51-35293E2F9CD2}" emma:medium="tactile" emma:mode="ink">
          <msink:context xmlns:msink="http://schemas.microsoft.com/ink/2010/main" type="inkDrawing"/>
        </emma:interpretation>
      </emma:emma>
    </inkml:annotationXML>
    <inkml:trace contextRef="#ctx0" brushRef="#br0">12045 1891 79,'0'0'38,"0"0"-1,0 0 2,-30-9-23,30 9-3,0 0-4,-15 26-1,15-26-3,-14 32-1,9-13 0,3 9-1,-1-3-3,3 3 0,3-5 0,8-6 0,-11-17 0,26 16 0,-8-14-2,-2-11-3,7 8-2,-13-19-7,22 20-14,-16-10-13,-16 10 1,21-18 0,-21 18 2</inkml:trace>
    <inkml:trace contextRef="#ctx0" brushRef="#br0" timeOffset="174.0098">12150 1613 108,'-17'9'39,"-3"3"2,20-12-2,-7 25-34,7-25-3,0 0-12,0 0-27,32-5-2,-32 5 0,32 0 0</inkml:trace>
    <inkml:trace contextRef="#ctx0" brushRef="#br0" timeOffset="1700.0972">12373 2066 78,'0'0'35,"0"0"0,0 0 2,0 0-23,0 0-3,0 0-2,0 0-3,0 0-1,12 23-1,-12-23 0,-3 37-1,-4-16-1,3 0 0,-5-1-1,0-3-1,9-17 0,-17 21-5,17-21-4,-21 6-24,21-6-7,-14-23 1,14 23-1</inkml:trace>
    <inkml:trace contextRef="#ctx0" brushRef="#br0" timeOffset="2104.1203">12668 1870 51,'0'0'35,"0"0"1,16 1 1,-16-1-9,15 21-10,-15-21-3,-3 37-4,-4-21-3,12 16-1,-8-8-3,1 6-1,-3-5-1,-1-4-2,1-5 0,-6 0 0,11-16 0,-21 17-3,21-17-1,-30 5-5,30-5-10,-17 0-21,17 0-1,-23-35 1,8 4 0</inkml:trace>
    <inkml:trace contextRef="#ctx0" brushRef="#br0" timeOffset="2293.1311">12641 1597 97,'0'0'39,"16"-9"0,-16 9 1,0 0-25,0 0-8,0 0-5,14-15-3,-14 15-3,0 0-23,-3 17-12,3-17 0,0 27 1,0-6-2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2:39.0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86ACB7-6881-4625-AE05-120C29BF1B88}" emma:medium="tactile" emma:mode="ink">
          <msink:context xmlns:msink="http://schemas.microsoft.com/ink/2010/main" type="inkDrawing"/>
        </emma:interpretation>
      </emma:emma>
    </inkml:annotationXML>
    <inkml:trace contextRef="#ctx0" brushRef="#br0">-8 47 51,'0'0'36,"0"0"1,0 0 1,0-17-10,0 17-10,0 0-4,0 0-4,0 0-2,16-16-3,-16 16 0,0 0-2,17-14-1,-1 14-2,0 0 0,2 9 0,1 0 0,1 6 0,-3 5 0,-3 4 0,-1 3 0,-10 4 0,-6 3 0,-10-1 0,-8-1 0,0-6 0,0-1 0,1-4 0,1-5 0,0-6 0,19-10 0,-18 11 0,18-11 0,0 0 0,23-2 0,-4 2 0,2 2 0,6 1 0,-1 2 0,1 2 0,-2 2 0,-1 0 0,1 2 0,-25-11 0,35 21-8,-35-21-35,16 3-1,-16-3 1,0 0 0</inkml:trace>
    <inkml:trace contextRef="#ctx0" brushRef="#br0" timeOffset="-1248.0713">-238 517 48,'0'0'37,"0"0"-1,0 0 2,-8-23-12,8 23-4,0 0-6,-20-14-4,-3 0-4,7 10-1,-16-6-2,2 8-5,-8-3 0,-1 6 0,2 1 0,0 5 0,1-2 0,6 4 0,4 2 0,6-3 0,5 5 0,15-13 0,-18 26 0,16-7 0,-3 1 0,5 3 0,2 1 0,6 4 0,8 2 0,-2 0 0,9 2 0,7-1 0,4 3 0,5-1 0,5 6 0,-3 5 0,-8 1 0,2 3 0,-5 1 0,-12 6 0,0-3 0,-9-1 0,-9-3 0,-2-8 0,-7-8 0,-5-4 0,-13-9 0,1-10 0,-8-11 0,-6-8 0,-4-11 0,-4-4 0,2-3 0,-2-6 0,17 8 0,1-4 0,30 30-8,-9-30-36,9 30-2,24-30 2,3 16 0</inkml:trace>
    <inkml:trace contextRef="#ctx0" brushRef="#br0" timeOffset="33284.9038">566-39 61,'0'0'38,"0"0"0,0 0 2,0 0-12,0 0-14,0 0-3,0 0-2,0 0-3,5 16-2,-3 2 2,-2-1-6,5 13 0,-5-2 0,7 6 0,-7-1 0,3 2 0,1-5 0,1-5 0,-1-8 0,-4-17 0,9 21 0,-9-21 0,0 0 0,0 0 0,0 0 0,0 0-11,5 18-11,-5-18-20,0 0 0,0 0 0,-16-25 1</inkml:trace>
    <inkml:trace contextRef="#ctx0" brushRef="#br0" timeOffset="33698.9275">738 62 36,'11'-16'31,"16"12"1,-12-8 1,8-2-9,-1 16-6,-22-2-4,24-6-3,-24 6-2,0 0 0,0 0-2,-28 16 0,5-5-2,-2 6-1,-3-1-1,3 2-1,-5-3-1,4 1 1,5-3-1,21-13 0,-23 17 0,23-17-1,0 0 1,-5 19 0,5-19-1,12 16 0,4-7 0,-16-9 2,30 23-2,-13-11 0,1 0 0,1 1 0,6-1 0,-4 2 0,-3-2 0,-2-1-3,-2 5-1,-14-16-5,28 26-13,-28-26-19,13 16 1,-13-16-1,0 0 0</inkml:trace>
    <inkml:trace contextRef="#ctx0" brushRef="#br0" timeOffset="38314.1913">1293-327 82,'0'0'40,"-21"2"-1,21-2 3,-13 47-26,-13-22-5,22 28-1,-17-1-4,9 22-2,-2 4-2,5 8 1,2 0-3,7-4 0,7-3 0,0-8 0,10-6-2,8-18-2,18-3-3,-5-26-22,28-11-11,8-11-1,7-12 0,6-7 0</inkml:trace>
    <inkml:trace contextRef="#ctx0" brushRef="#br0" timeOffset="36718.1">1355 134 66,'15'0'38,"-15"0"0,16 10 2,-14 15-16,-2-25-11,-2 42-1,-3-19-3,14 17-2,-13-6-3,10 8 0,-8-4-4,7 3 0,-5-8 0,7-5 0,-1-7 0,-5-5 0,-1-16 0,0 0 0,0 0-2,0 0-20,-14-30-20,4 0 0,-1-6 0,0-3 0</inkml:trace>
    <inkml:trace contextRef="#ctx0" brushRef="#br0" timeOffset="36991.1158">1333 67 102,'14'-35'38,"-14"35"2,23-18-6,-14 2-25,18 14-1,-8-6 0,15 16-3,-11-2-2,3 11 1,-6 3-2,-1 4 0,-8-1-2,-4-2 0,-9 0 0,-5-5 0,7-16 0,-28 18 0,12-13 0,-9-9 0,25 4-10,-46-7-8,46 7-22,-37 2-3,19-2 2,2 4 0</inkml:trace>
    <inkml:trace contextRef="#ctx0" brushRef="#br0" timeOffset="37390.1386">1655-322 93,'19'-12'38,"-19"12"-1,18-7 3,1 14-30,-19-7-1,34 7-1,-34-7-2,31 23-1,-29-5-1,0 8-1,-11-1-1,0 4-2,-3-2 0,0-1 0,-4-7 0,2 1 0,14-20 0,-13 24 0,13-24 0,0 0 0,23 20 0,-23-20 0,37 5-4,-21-21-12,18 6-24,-4 3-3,-7 0 2,-4 5-1</inkml:trace>
    <inkml:trace contextRef="#ctx0" brushRef="#br0" timeOffset="37615.1515">1990-14 104,'16'-7'38,"-16"7"2,0 0-2,26 12-31,-26-12-2,16 5-1,-16-5-4,29-1-4,1 6-7,-11-1-27,6-13-1,-2 7 0,-8 0 0</inkml:trace>
    <inkml:trace contextRef="#ctx0" brushRef="#br0" timeOffset="37865.1657">2419-123 108,'0'0'40,"0"0"1,-14 32 0,-2-15-32,14 20-1,-5-5-3,7 8-2,0-1-3,2-2 0,0 0 0,5-8 0,0 5-6,-7-34-9,0 19-25,0-19-2,0 0 1,-13-24-1</inkml:trace>
    <inkml:trace contextRef="#ctx0" brushRef="#br0" timeOffset="38697.2132">2592-436 97,'0'0'37,"23"16"3,-5 2 0,-6-1-29,21 25 0,-13-8-3,12 18 0,-13-1-5,4 11-3,-12-1 0,-4 8 0,-14-4 0,-8 0 0,-2-2 0,-6-10 0,2-4 0,-9-15 0,17-3-32,-13-10-10,3-8-1,2-6 0</inkml:trace>
    <inkml:trace contextRef="#ctx0" brushRef="#br0" timeOffset="40442.3132">3176 16 98,'0'0'38,"0"0"2,18-9-1,-2 14-29,-16-5-2,19-5-2,-19 5-3,30-2-1,-10 1 0,1 1-1,0-2 0,0-4-2,7 5-1,-3-10-5,10 13-17,-8-6-15,-6-4-2,-3 6 2,-18 2-2</inkml:trace>
    <inkml:trace contextRef="#ctx0" brushRef="#br0" timeOffset="48985.8018">4031-83 50,'-7'-19'30,"7"19"2,0 0-6,1-17-12,-1 17-2,0 0 0,18-15-3,-18 15-2,0 0-1,21-14-1,-3 21 1,-18-7-1,28 16 0,-28-16 0,19 35 0,-12-15-2,4 10 1,-7-1-1,-6 5-1,-7-1 0,-3 1-1,-8-5 0,3 1 0,-6-5 0,0-2-1,2-9 1,3-2-1,2-7 0,16-5 0,0 0 0,-16 4 0,16-4 0,0 0 1,0 0-1,0 0 0,12 18 0,-12-18 1,30 21-1,-7-11 1,-1-1 0,4 0-1,2-2 1,-5-4-1,-2 1 0,-21-4-3,27 7-4,-27-7-21,0 0-12,0 0-1,0 0 1,-18 3-1</inkml:trace>
    <inkml:trace contextRef="#ctx0" brushRef="#br0" timeOffset="51887.9678">4440 97 62,'0'0'33,"12"-16"0,-12 16-5,22 9-11,-22-9-3,12 19-3,-12-19-2,7 30-1,-7-30-2,7 42-1,-7-19-1,4 7 0,-10-6-1,6 4 0,-5-5-2,3 0 1,-1-5-1,1-3 0,2-15 0,-7 18 0,7-18-1,0 0 0,0 0-2,-19-7-2,19 7-5,-30-25-14,14 8-15,0-1-3,-2-5 2,4 4-1</inkml:trace>
    <inkml:trace contextRef="#ctx0" brushRef="#br0" timeOffset="52135.982">4424-169 103,'0'0'39,"11"-16"1,-11 16-1,-16-14-32,16 14-1,0 0-2,0 0-1,0 0-4,0 0-4,26 22-10,-26-22-23,20 8-2,-20-8 1,19 14-1</inkml:trace>
    <inkml:trace contextRef="#ctx0" brushRef="#br0" timeOffset="52752.0172">4966-250 79,'0'0'37,"0"0"1,0 0 2,-37 8-26,30 21-2,-12-4-3,8 15-2,-8-1-2,3 10-1,-2 0-2,9 8 0,-1-3-1,3-1 0,1-4-1,4-3 0,6-2-1,3-14-4,11 1-4,-18-31-27,26 11-4,-1-20 0,-2-14-1</inkml:trace>
    <inkml:trace contextRef="#ctx0" brushRef="#br0" timeOffset="52995.031">5109-91 101,'20'0'39,"-20"0"2,1 38-1,-2 4-29,-14-6-2,15 15-3,-8-4-2,8 4-2,-6-7 0,5-4-2,2-5-5,-6-17-4,14 1-22,-9-19-9,0 0-2,-4-15 2,1-14-2</inkml:trace>
    <inkml:trace contextRef="#ctx0" brushRef="#br0" timeOffset="53249.0456">5157-76 105,'0'0'38,"0"0"2,21-12-2,-21 12-29,0 0-3,35 25-3,-17-15-1,0 6-1,-4 0-1,-4 3 1,-6 1 0,-8 1 0,-10 0 0,-3 0-1,-10 0 1,1-5-1,3 1-2,1-15-4,14 14-9,8-16-24,0 0-1,-11-21 0,15 5 0</inkml:trace>
    <inkml:trace contextRef="#ctx0" brushRef="#br0" timeOffset="53519.061">5512 2 100,'0'0'40,"17"-4"0,-17 4 0,13-21-28,10 16-3,-23 5-4,33-21-3,-12 14-4,-21 7-4,39-4-7,-39 4-26,0 0-2,18 18 1,-18-18 0</inkml:trace>
    <inkml:trace contextRef="#ctx0" brushRef="#br0" timeOffset="53845.0798">5858-121 95,'0'0'38,"0"0"3,0 0-2,0 0-26,-2 31-4,2-31-2,-7 28-4,5-10-1,2 5 0,-2-2-1,2 4-1,0-4 0,-2-2-1,4 2-1,-5-3-2,6 8-3,-3-26-9,0 0-23,2 19-1,-2-19 0,0 0 0</inkml:trace>
    <inkml:trace contextRef="#ctx0" brushRef="#br0" timeOffset="54180.0989">5941-267 92,'19'-16'38,"-19"16"2,23-2-1,-5-8-24,6 29-6,-8-3-2,14 14-3,-3 1 0,1 6-2,-2 2 1,-4 7-1,-8-4-2,-4 2 0,-13-4 0,-8 1 0,-8-8 0,-6 0 0,-5-1 0,0-11 0,5 7-10,-12-10-30,14-9-2,7-4 0,16-5 0</inkml:trace>
    <inkml:trace contextRef="#ctx0" brushRef="#br0" timeOffset="54437.1136">6516-12 96,'23'-4'39,"-4"-5"2,3 2-2,-5 4-20,-17 3-14,34-19-1,-17 11-3,3 1-6,4 16-9,-2-7-24,-22-2-3,30 7 2,-30-7-2</inkml:trace>
    <inkml:trace contextRef="#ctx0" brushRef="#br0" timeOffset="54820.1355">6959-192 88,'0'0'36,"25"-17"1,-25 17 2,16-23-29,7 23-2,-23 0 0,35 2-1,-35-2-1,23 26-1,-21-7-1,-1 11-1,-9-2 1,-3 9-4,-8 0 0,1 0 0,-2-3 0,6-3 0,-2-4 0,9-6 0,2-2 0,5-19 0,9 25 0,-9-25 0,30 8 0,-9-11 0,9 8 0,-9-14-30,13 8-11,-2 2-1,-6 5 0,-3 8 0</inkml:trace>
    <inkml:trace contextRef="#ctx0" brushRef="#br1" timeOffset="-57300.2773">6813-2121 44,'17'-3'34,"-17"3"4,18-18-1,-18 18-7,0 0-9,0 0-5,3-16-3,-3 16-3,0 0-3,0 0-2,0 0-5,-7 21 0,7-21 0,-17 28 0,10-8 0,-6 4 0,1 4 0,-4 6 0,0-3 0,2 3 0,0-4 0,0-2 0,0-5 0,-1-2 0,-2 0 0,3-2 0,-6-1 0,-1 3 0,-4-4 0,-1 3 0,-6-6 0,2 3 0,-2-6 0,4-1 0,-2-4 0,4-5 0,1-4 0,4-8 0,3 1 0,2-8 0,6 2 0,-5-5 0,8 2 0,0-2 0,6 3 0,1 3 0,0 15 0,8-25 0,-8 25 0,20-16 0,-20 16 0,32-9 0,-16 8 0,1 2 0,6 3 0,-3 3 0,1 0 0,0 2 0,2 3 0,0 2 0,3 0 0,-3 2 0,2 3 0,-2 4 0,2 2 0,-2 1 0,-1 0 0,0 1 0,-1-4 0,2 0 0,0-6 0,5-8 0,-2-4 0,3-3 0,1-7 0,0-2 0,-2-6 0,0 3 0,-5 1 0,-7 2 0,-16 7 0,19-4 0,-8 20 0,-11-16-40,-2 16-3,2-16-1,0 0 1</inkml:trace>
    <inkml:trace contextRef="#ctx0" brushRef="#br1" timeOffset="25578.463">7279-2023 124,'17'0'41,"-17"0"1,0 0-2,5 18-34,-5-18-4,15 26-8,-15-26-26,0 0-8,14 20-2,-14-20 2</inkml:trace>
    <inkml:trace contextRef="#ctx0" brushRef="#br1" timeOffset="25415.4537">7280-1639 85,'0'0'38,"0"0"-1,20 0 3,-1 14-24,-19-14-3,16 17-3,-16-17-1,11 32-2,-11-15-7,1 8 0,-11-4 0,3 2 0,-6-4 0,-1-3 0,14-16 0,-30 9 0,30-9 0,-28-16-39,21-14-2,3-9-2,1-10 1</inkml:trace>
    <inkml:trace contextRef="#ctx0" brushRef="#br1" timeOffset="26047.4898">7775-1754 106,'15'9'38,"-15"-9"2,-12 16 0,9 7-32,-17-6 2,10 17-3,-17-1-1,2 13-6,-8-4 0,5 7 0,-8-3 0,6-4 0,4-5 0,5-5 0,5-6 0,3-5 0,6-2 0,7-19 0,-16 32 0,16-32 0,-10 26 0,-8-27-14,18 1-19,0 0-9,18 5 0,-18-5 1,23-21 1</inkml:trace>
    <inkml:trace contextRef="#ctx0" brushRef="#br1" timeOffset="26395.5097">7836-1357 62,'0'0'37,"0"0"1,0 18 2,0-18-16,-7 23-6,-14-14-5,16 17-3,-13-8-3,11 11-1,-4-6-6,8 2 0,-1-6 0,10 1 0,1-3 0,-7-17 0,24 21 0,-24-21-3,36 4-10,-36-4-27,30-21-2,-14-2 1,-4-7 0</inkml:trace>
    <inkml:trace contextRef="#ctx0" brushRef="#br1" timeOffset="26577.5201">7993-1518 88,'0'0'39,"-17"-25"0,17 25 2,0 0-27,-34-9-1,34 9-5,-14 16-3,14-16-3,4 25-4,-4-25-14,0 0-24,0 0 0,16 9 0,-16-9 0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29.6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1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2:59:16.72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2F3236-2785-42AA-91CC-EF94C6E11A9F}" emma:medium="tactile" emma:mode="ink">
          <msink:context xmlns:msink="http://schemas.microsoft.com/ink/2010/main" type="inkDrawing" rotatedBoundingBox="19634,12758 23989,12203 24464,15942 20110,16496" semanticType="callout" shapeName="Other">
            <msink:sourceLink direction="with" ref="{270F0711-5970-4E49-9AB6-0A2256D3482D}"/>
          </msink:context>
        </emma:interpretation>
      </emma:emma>
    </inkml:annotationXML>
    <inkml:trace contextRef="#ctx0" brushRef="#br0">16795 339 51,'-20'-23'36,"20"23"-1,-21-7 1,3-2-19,18 9-3,0 0-4,0 0-3,-24-1-1,24 1-2,0 0 0,-13 17-1,13-17 0,-10 18-1,10-18 0,-9 23-1,9-23 0,-4 26 0,4-26 0,2 28-1,-2-28 3,9 27-3,-9-27 2,18 22-2,-18-22 2,26 18-1,-10-13 1,0-1-2,3-3 0,1-2 1,1-3-3,2-3 2,-2 0-2,4 0 2,-8-3-1,1-1 1,0 1-2,-1-1 2,-17 11 0,22-26 0,-19 10 1,-6-4-1,6-2 0,2-1 0,-13-2 0,-1 2 0,-2-1 0,-1 4 1,-2 5-1,14 15 0,-37-16 0,14 14 0,1 6 1,1 1-1,2 4-2,-1-6-2,17 13-4,-13-11-25,16-5-7,9 18-1,-9-18 1</inkml:trace>
    <inkml:trace contextRef="#ctx0" brushRef="#br0" timeOffset="738.0421">16828 1339 91,'-19'-12'38,"19"12"0,-13 23 2,13-23-25,-8 21-16,18-2-10,1-3-25,-11-16-2,23 30 0,-23-30-1</inkml:trace>
    <inkml:trace contextRef="#ctx0" brushRef="#br0" timeOffset="1618.0926">17222 1393 109,'0'0'41,"0"0"-1,0 0 0,0 0-32,0 0-5,0 20-7,0-20-22,7 16-13,-7-16-2,19 19 2,-19-19-3</inkml:trace>
    <inkml:trace contextRef="#ctx0" brushRef="#br0" timeOffset="565.0323">16749 1557 69,'0'0'38,"0"0"1,0 0 1,0 0-15,-34 0-15,31 16 0,-13-8-2,9 10-4,-6 0 1,5 6-2,2-1 1,3 2-4,-1-1 0,6 1 0,-4-4 0,4-2 0,3-3 0,-5-16 0,0 0 0,23 12-5,-3-10-2,-13-21-7,17 10-24,-6-9-3,-2-1 1,-2-2 0</inkml:trace>
    <inkml:trace contextRef="#ctx0" brushRef="#br0" timeOffset="1444.0826">17181 1692 67,'27'25'39,"-18"-9"-1,5 1 2,-4 10-13,-10-27-14,21 35-3,-21-35-3,9 28-3,-9-28-1,-5 23-2,5-23-2,-19 8-3,19-8-7,-38 9-25,21-16-5,-1-5 1,2-6-1</inkml:trace>
    <inkml:trace contextRef="#ctx0" brushRef="#br0" timeOffset="1189.068">17012 1787 77,'19'-10'38,"-19"10"1,0 0 0,18-9-12,-16 25-18,-2-16-1,-13 26-3,-3-12-1,2 5-1,-5 1-1,-1-1-1,-4 0-2,1-6 0,3 1-2,-4-11-3,15 13-7,-11-9-26,20-7-2,0 0 1,-12-19-1</inkml:trace>
    <inkml:trace contextRef="#ctx0" brushRef="#br0" timeOffset="2214.1266">17905 1249 89,'12'-15'40,"-12"15"1,25-15-6,-28-6-17,18 23-4,-9-18-4,11 15-4,-17 1-4,48-11-2,-11 4 0,9 3 0,14-3 0,9 6 0,12-3 0,14 6 0,1 1 0,3 6 0,-1 0 0,-4 3 0,-6-1 0,-8-4 0,-12 0 0,-13-9 0,-4 2 0,-21-12-2,7 12-18,-21-16-23,-16 16 0,-7-23 1,-14 13-1</inkml:trace>
    <inkml:trace contextRef="#ctx0" brushRef="#br0" timeOffset="2467.1411">19089 1074 106,'0'0'42,"34"-20"1,-16 19-1,-2-6-28,14 15-6,-15-1-8,10 6 0,-5-3 0,-6 8 0,-6 3 0,3 0 0,-14 2 0,-12 0 0,3 1 0,-13-1 0,6 10 0,-13-8-40,13-2-2,-8-6-1,27-17 1</inkml:trace>
    <inkml:trace contextRef="#ctx0" brushRef="#br0" timeOffset="3437.1966">20712 371 88,'1'-20'40,"-1"20"0,13-17 3,-36 12-28,23 27-3,-18-6 0,9 18-7,-1-3-5,10 15 0,-7-4 0,12 2 0,0-9 0,16-7 0,13-10 0,5-15 0,3-10 0,1-15 0,-15-8 0,-5-13 0,-7-6 0,-18 0 0,-10 0 0,-8 10 0,-21 9 0,-4 9 0,9 18 0,-13-1-23,21 18-20,12 6-1,7 1 1,9 3-1</inkml:trace>
    <inkml:trace contextRef="#ctx0" brushRef="#br0" timeOffset="3046.1743">20339 740 101,'-21'-9'40,"0"0"2,-16 6 0,10 8-29,-17-10-2,7 12-5,-2-4-6,15 8 0,-3-1 0,9 8 0,10 1 0,9 4 0,12 3 0,11 8 0,5 3 0,8 5 0,7 4 0,-2 5 0,2-1 0,-5 5 0,-16-1 0,-5-3 0,-22 0 0,-13-5 0,-13-7 0,-13-8 0,-4-6 0,-10-16 0,-1-6 0,-2-15 0,21-9 0,2-25 0,33 0-37,6-5-6,10-1-2,10-3 2</inkml:trace>
    <inkml:trace contextRef="#ctx1" brushRef="#br1">16936 3964,'0'0</inkml:trace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25:40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ECA88B-EBAA-48F0-A655-E99E34A2A9D9}" emma:medium="tactile" emma:mode="ink">
          <msink:context xmlns:msink="http://schemas.microsoft.com/ink/2010/main" type="inkDrawing"/>
        </emma:interpretation>
      </emma:emma>
    </inkml:annotationXML>
    <inkml:trace contextRef="#ctx0" brushRef="#br0">6214-1898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2:59:26.8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42FE4C-3953-404D-9400-45EF3B736E2B}" emma:medium="tactile" emma:mode="ink">
          <msink:context xmlns:msink="http://schemas.microsoft.com/ink/2010/main" type="inkDrawing"/>
        </emma:interpretation>
      </emma:emma>
    </inkml:annotationXML>
    <inkml:trace contextRef="#ctx0" brushRef="#br0">-1659-615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3:43.5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E42AD8-00B1-4B5C-8803-625677480079}" emma:medium="tactile" emma:mode="ink">
          <msink:context xmlns:msink="http://schemas.microsoft.com/ink/2010/main" type="inkDrawing"/>
        </emma:interpretation>
      </emma:emma>
    </inkml:annotationXML>
    <inkml:trace contextRef="#ctx0" brushRef="#br0">5005 989 46,'0'0'30,"-5"-21"1,5 21 1,0 0-18,-27 13-3,27-13 0,-28 10-2,28-10-2,-30 14-1,30-14 0,-28 16 0,28-16-2,-34 19 0,20-3 0,-7-5 0,7 4-1,-2-6-1,16-9 0,-25 25 0,25-25-1,-18 24 1,17-8-1,1 0 0,1 2 0,3 1 0,3 4 0,4-6 0,8 1 0,8-6 0,10-1 0,10-6 0,15-1 0,10-4 0,15 3 0,8-1 0,13 5 0,7 2 0,8 1 1,10-1-2,6 2 0,4-4 0,7-4 0,2-6 0,5-4 0,-3-6 0,-6-3 0,-7-1 0,-12-3 0,-13 3 0,-11 1 0,-15 0 0,-20 6 0,-10-1 0,-10 2 0,-12 1 0,-2 2 0,-3 3 0,-4-2 0,4-2 0,-1 0 0,1-1 0,1 3 0,-2 0 0,-6 1 0,-1 3 0,-25 1 0,26 3-7,-26-3-25,-17 0-9,17 0-2,-32 9 2,13-6-1</inkml:trace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37.2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0CEF65-7C08-459C-984E-BF55C30E1BB0}" emma:medium="tactile" emma:mode="ink">
          <msink:context xmlns:msink="http://schemas.microsoft.com/ink/2010/main" type="inkDrawing" rotatedBoundingBox="2808,14783 23428,14157 23488,16142 2868,16768" semanticType="callout" shapeName="Other">
            <msink:sourceLink direction="to" ref="{270F0711-5970-4E49-9AB6-0A2256D3482D}"/>
            <msink:sourceLink direction="from" ref="{270F0711-5970-4E49-9AB6-0A2256D3482D}"/>
          </msink:context>
        </emma:interpretation>
      </emma:emma>
    </inkml:annotationXML>
    <inkml:trace contextRef="#ctx0" brushRef="#br0">112 265 50,'-11'16'33,"11"-16"2,-16 7-1,16-7-11,-28 11-8,30 6-3,-2-17-2,0 27-1,0-10-2,8 20 0,-4 0-1,5 16-1,-6 3-1,1 16 1,-11 3-5,-4 10 0,-5-3 0,2 5 0,2-3 0,5 0 0,1-5 0,10-5 0,5-7 0,7-2 0,5-4 0,2-4 0,0-8 0,0-5 0,-2-6 0,0-8 0,2-3 0,-2-10 0,2-3 0,5-5 0,2-5 0,9-3 0,5 5 0,6-5 0,6 5 0,8-1 0,5 0 0,10 2 0,13 2 0,7-6 0,14 1 0,12-2 0,13-4 0,19 0 0,7-1 0,9-1 0,7 1 0,4 1 0,1 0 0,2 2 0,0-2 0,2 1 0,0-5 0,2-1 0,1-1 0,4-1 0,0-4 0,-2 1 0,0 0 0,-5 1 0,-5 4 0,-4 2 0,-5 2 0,-6-1 0,-1 2 0,-9-1 0,3 1 0,-5-3 0,2-2 0,2-2 0,1-3 0,-3-2 0,-2 3 0,4-1 0,-11 3 0,-2 2 0,-2 0 0,-4 3 0,-5 3 0,3 1 0,-1 0 0,4-2 0,0-2 0,2 3 0,3-3 0,0 2 0,-3-1 0,-4 3 0,1-2 0,-5 2 0,3 2 0,-1 0 0,1-1 0,4 1 0,5 0 0,-1 0 0,0-1 0,-1 3 0,1-1 0,-3 1 0,-4 3 0,-2 0 0,1-2 0,-4 0 0,0 2 0,1-1 0,1-1 0,-2-1 0,0-1 0,-2 2 0,-2 1 0,-3 1 0,-5 0 0,-4 1 0,0 1 0,-4-2 0,-3-1 0,2-1 0,0-2 0,1-1 0,3-2 0,1 2 0,-2 0 0,2-2 0,5 1 0,-1 3 0,-4-1 0,2 1 0,7-4 0,5 0 0,3 2 0,1-4 0,-2 2 0,2-2 0,-2 0 0,0 2 0,-2 0 0,0 0 0,-5 0 0,1 2 0,-1-4 0,0-1 0,5-2 0,4-1 0,-6 1 0,4 0 0,-2-1 0,4 3 0,-6-2 0,-1 3 0,-6 2 0,-8 0 0,-2-2 0,-4 2 0,-5-3 0,-2-1 0,0 1 0,0-1 0,-7 2 0,-5 1 0,-5 1 0,-13 1 0,-2 3 0,-3-2 0,-11 1 0,-5 1 0,-2-3 0,2 1 0,2-2 0,1 0 0,-1 2 0,0 0 0,-4 1 0,4-1 0,1 0 0,4-2 0,0 1 0,4-1 0,3-1 0,-2-3 0,8-1 0,-8 0 0,-5-2 0,-4 0 0,-8 1 0,-9-1 0,-4 0 0,-7 0 0,1-2 0,3-1 0,-2-1 0,3-1 0,1-2 0,3-4 0,3 1 0,4-2 0,-7-1 0,-3 1 0,-2 1 0,-9-1 0,1 1 0,5 1 0,-8-1 0,0-1 0,-5 0 0,2-1 0,-4-1 0,5-2 0,-1-1 0,-4-3 0,-5 3 0,0-3 0,-1 3 0,-1-2 0,8-3 0,-5 3 0,-6 0 0,3-1 0,-4 1 0,-3 1 0,9 1 0,2-1 0,-8 1 0,4 1 0,0 2 0,0-2 0,8 0 0,-3 0 0,-3 0 0,1-1 0,-4 1 0,1-4 0,0-1 0,-6 0 0,1-3 0,4-1 0,-5 0 0,1 1 0,3 1 0,-8 0 0,8 0 0,0 0 0,-3 2 0,0 2 0,0 3 0,-2 0 0,7 0 0,-4 0 0,3 1 0,-1 0 0,7 1 0,-1-1 0,1-3 0,-7 0 0,3 4 0,2 2 0,-5 1 0,-5 18 0,6-23 0,-6 23 0,0 0 0,1-17 0,-1 17 0,0 0 0,0 0 0,-14 16 0,14-16 0,-28 33 0,-2-8 0,-2 5 0,-8 1 0,-11 4 0,5-3 0,-2 0 0,9-6 0,11-7 0,0-1 0,5-6 0,23-12 0,0 0 0,0 0 0,24-14 0,-2-7 0,8-7 0,10-5 0,4-6 0,2 0 0,-3 4 0,-13 3 0,-4 6 0,-5 12 0,-21 14 0,21 2 0,-13 17 0,-1 13 0,3 6 0,1 12 0,-2 8 0,8 3 0,-3 2 0,2-1 0,2-8 0,-7-3 0,-3-10 0,6-4 0,-14-37-14,-1 24-28,1-24-3,-9-17 2,-11-6-2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4:39.1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CA9ACF-A41B-45E7-9E21-4373A3947D75}" emma:medium="tactile" emma:mode="ink">
          <msink:context xmlns:msink="http://schemas.microsoft.com/ink/2010/main" type="inkDrawing"/>
        </emma:interpretation>
      </emma:emma>
    </inkml:annotationXML>
    <inkml:trace contextRef="#ctx0" brushRef="#br0">62 866 87,'0'0'38,"-7"19"0,7-19 2,-18 0-26,18 0-2,0 0-2,0 0-3,0 0-2,-2 21-1,2-21-4,0 0 0,0 0 0,-16 7 0,16-7 0,-5-24 0,2-1 0,1-6 0,-2-6 0,3-7 0,-3-4 0,2-3 0,4-5 0,0 3 0,1 1 0,4 2 0,2 1 0,0 4 0,5-1 0,2 2 0,-2 4 0,4 3 0,-2 3 0,1 4 0,1 2 0,0 5 0,-3 4 0,7 2 0,-1 6 0,4 2 0,-1 2 0,5 4 0,2 3 0,-1 1 0,-1 5 0,-3 10 0,-1 1 0,-6 4 0,-3 4 0,-5 1 0,-8 2 0,-3 2 0,-9 0 0,-5-4 0,-7-3 0,-5-2 0,-8 0 0,-3-3 0,-2-1 0,-3-1 0,3-3 0,5-5 0,4-1 0,7 0 0,6-3 0,17-4 0,0 0 0,0 0 0,21-9 0,0 6 0,2 1 0,5 4 0,1 3 0,-3 7 0,-5 6 0,0 6 0,-6 6 0,-3 4 0,-3 1 0,-8 3 0,1-2 0,-5-1 0,-4-5 0,-4 0 0,-5-6 0,-3-1 0,1-7 0,-3-7 0,-4-8 0,-1-2 0,-1-5 0,4-4 0,6 3 0,-6-11 0,23 18-17,0 0-25,0 0-1,0 0 1,17-12-1</inkml:trace>
    <inkml:trace contextRef="#ctx0" brushRef="#br0" timeOffset="1039.0595">665 636 87,'0'0'36,"0"0"1,0 0 2,0 0-27,0 0-1,13 30-2,-13-30-2,-2 35-2,0-14 0,4 10-2,-2-6 1,0 1-4,0-1 0,2-4 0,0-5 0,-2-16 0,5 21 0,-5-21 0,0 0 0,0 0 0,7 18 0,-7-18-4,0 0-2,0 0-3,0 0-7,0 0-24,0 0-1,5-18 2,-5 18-1</inkml:trace>
    <inkml:trace contextRef="#ctx0" brushRef="#br0" timeOffset="1459.0835">911 618 78,'0'0'35,"0"0"1,-9 25 1,4 5-24,-18-18-2,7 14-2,-12-8-3,8 3-1,-3-10-1,4 3-1,-4-9-1,7-2 0,0-1 0,16-2-1,0 0-1,-18 0 1,18 0 0,0 0-1,0 0 0,0 0 0,23 14 0,-23-14 1,29 16-2,-10-7 1,-1 3 0,1 0 0,-1 1-1,1-1 1,-1 2-1,1-3 0,-1 3-2,-18-14-3,35 19-7,-35-19-25,27 5-1,-27-5-1,23-7 1</inkml:trace>
    <inkml:trace contextRef="#ctx0" brushRef="#br0" timeOffset="2068.1183">1465 532 49,'0'0'34,"0"0"2,0 0 1,0 0-12,0 0-6,0 0-5,-18 5-3,13 11-3,-14-11 0,5 15-3,-8-6 0,1 14-1,-11 4-4,-5 12 0,-9 3 0,-5 13 0,-2 1 0,0 6 0,-3 0 0,3-2 0,2-6 0,8-6 0,12-11 0,9-8 0,7-10 0,15-24 0,-9 25 0,9-25 0,0 0 0,23-30-7,-2 14-34,-5-14-2,7 2 0,-6-5 0</inkml:trace>
    <inkml:trace contextRef="#ctx0" brushRef="#br0" timeOffset="4430.2533">1440 973 98,'0'0'38,"13"-17"1,-13 17 0,-13-18-31,13 18-1,0 0-1,0 0-2,0 0-2,0 0 0,0 0 0,16-7-1,-16 7-1,0 0 1,0 0-1,20 11 1,-20-11-1,0 0 1,17-4-1,-17 4 0,0 0 0,14-19 1,-14 19-1,0 0 0,0 0 0,0 0 0,-14 15 0,14-15-2,-16 34-2,16-34-7,-8 24-28,8-24-1,8 16 0,-8-16-1</inkml:trace>
    <inkml:trace contextRef="#ctx0" brushRef="#br0" timeOffset="4061.2323">1370 1258 73,'0'0'38,"9"-18"-2,-9 18 3,19 4-24,-19-4-4,0 0-2,0 0-2,0 0-2,0 0-1,0 0 0,4 16-1,-4-16-1,12 22 1,-5-2-1,2-1 0,-2 2 0,-2 2-2,0 3 0,-3-3 0,-2 2 0,-2-4 0,-5-5 0,7-16 0,-21 23 0,4-15 0,-3-6 0,-1 0 0,-4-11-3,8 7-3,-10-14-3,27 16-6,-25-17-25,25-2-1,-1-6 1,6 0 0</inkml:trace>
    <inkml:trace contextRef="#ctx0" brushRef="#br0" timeOffset="4941.2827">1687 1486 96,'0'0'38,"0"0"2,0 0-1,9 16-29,-9-16-2,0 26-3,0-26-1,7 37-1,-3-17-1,3 6 0,-5-1 0,0 1 0,-4-1-1,-2-1 0,-3-3 1,-2-5-2,9-16-2,-21 14-2,21-14-4,-18-28-20,17 10-13,-1-10 0,4 2 0,-1-6-1</inkml:trace>
    <inkml:trace contextRef="#ctx0" brushRef="#br0" timeOffset="5632.3222">2113 950 114,'-23'11'39,"23"-11"1,0 0-2,-16 23-34,16-23-4,0 0-10,2 17-28,-2-17-2,9 20 2,-9-20-3</inkml:trace>
    <inkml:trace contextRef="#ctx0" brushRef="#br0" timeOffset="5445.3115">2030 1288 70,'0'0'36,"0"0"2,0 0 2,5-23-25,-5 23-3,0 0 0,0 26-3,0-26-3,-9 25-1,2-9-2,2 6-1,-2 1 0,2 4-1,1-3 0,4-1 0,2-2-1,3-1 0,2-5 0,-7-15 0,21 18 0,-5-23-2,6-1 0,-5-11-3,10 4-5,-18-16-21,12 6-11,-5-7 2,-6 2-2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5:14.4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1AAD67-6892-4765-89E3-EC6E1641A445}" emma:medium="tactile" emma:mode="ink">
          <msink:context xmlns:msink="http://schemas.microsoft.com/ink/2010/main" type="writingRegion" rotatedBoundingBox="21157,4278 24136,5519 23665,6650 20685,5409"/>
        </emma:interpretation>
      </emma:emma>
    </inkml:annotationXML>
    <inkml:traceGroup>
      <inkml:annotationXML>
        <emma:emma xmlns:emma="http://www.w3.org/2003/04/emma" version="1.0">
          <emma:interpretation id="{29F0DD4A-C0F6-4B1D-9FBA-56B93538C653}" emma:medium="tactile" emma:mode="ink">
            <msink:context xmlns:msink="http://schemas.microsoft.com/ink/2010/main" type="paragraph" rotatedBoundingBox="21157,4278 24136,5519 23665,6650 20685,5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C505C1-EF75-47AD-B74D-3F73F8511947}" emma:medium="tactile" emma:mode="ink">
              <msink:context xmlns:msink="http://schemas.microsoft.com/ink/2010/main" type="line" rotatedBoundingBox="21157,4278 24136,5519 23665,6650 20685,5409"/>
            </emma:interpretation>
          </emma:emma>
        </inkml:annotationXML>
        <inkml:traceGroup>
          <inkml:annotationXML>
            <emma:emma xmlns:emma="http://www.w3.org/2003/04/emma" version="1.0">
              <emma:interpretation id="{3F4AF9F3-1EAA-4EA5-9842-B6E243CD7F31}" emma:medium="tactile" emma:mode="ink">
                <msink:context xmlns:msink="http://schemas.microsoft.com/ink/2010/main" type="inkWord" rotatedBoundingBox="21157,4278 24136,5519 23665,6650 20685,5409"/>
              </emma:interpretation>
              <emma:one-of disjunction-type="recognition" id="oneOf0">
                <emma:interpretation id="interp0" emma:lang="en-US" emma:confidence="0">
                  <emma:literal>Reiji</emma:literal>
                </emma:interpretation>
                <emma:interpretation id="interp1" emma:lang="en-US" emma:confidence="0">
                  <emma:literal>Denki</emma:literal>
                </emma:interpretation>
                <emma:interpretation id="interp2" emma:lang="en-US" emma:confidence="0">
                  <emma:literal>Reiki</emma:literal>
                </emma:interpretation>
                <emma:interpretation id="interp3" emma:lang="en-US" emma:confidence="0">
                  <emma:literal>genii</emma:literal>
                </emma:interpretation>
                <emma:interpretation id="interp4" emma:lang="en-US" emma:confidence="0">
                  <emma:literal>Genii</emma:literal>
                </emma:interpretation>
              </emma:one-of>
            </emma:emma>
          </inkml:annotationXML>
          <inkml:trace contextRef="#ctx0" brushRef="#br0">738 956 53,'27'17'36,"-27"-17"1,0 0 1,0 0-11,0 0-10,32 11-3,-32-11-4,19-9-4,-19 9-1,18-16-2,-3 4-1,7-4-1,-3-3 0,2-2-1,0-4 1,-3 0-1,3-1 1,-3 0-1,-4-1 0,0 3 3,-7-3-3,-1 3 0,-3-3 0,-3 3 0,2-1 0,-2 6 0,-5 0 0,1 1 0,4 18 0,-14-21 0,14 21 0,0 0 0,-25-11 0,25 11 0,-28 4 0,28-4 0,-27 9 0,27-9 0,-21 14 0,21-14 0,-9 30 0,4-8 0,7 5 0,-4 6 0,0 4 0,8 7 0,-10-2 0,4 4 0,-2-9 0,8 0 0,3-9 0,5-4 0,2-3 0,1-8 0,8-4 0,0-8 0,8-2 0,-12-14 0,11 12-25,-32 3-18,25-30-1,-22 11 2</inkml:trace>
          <inkml:trace contextRef="#ctx0" brushRef="#br0" timeOffset="567.0324">1706 478 67,'0'0'39,"0"0"-1,0 0 4,-23-4-19,14 30-5,-23-8-4,16 24-5,-28-1-4,3 17-5,-8 3 0,-2 16 0,-2 3 0,2 6 0,-4-2 0,9-3 0,5-6 0,11-8 0,9-11 0,5-15 0,11-13 0,5-28 0,16 10 0,-2-31-40,2-7-4,0-7-1,-6 0 1</inkml:trace>
          <inkml:trace contextRef="#ctx0" brushRef="#br0" timeOffset="1318.0754">1524 1057 78,'0'0'37,"19"-17"2,-19 17 1,23 14-23,-23-14-3,-2 21-3,2-21-1,0 40-3,-7-13-5,6 11-2,-6-2 0,-1 4 0,7-7 0,2 4 0,-1-7 0,0-5 0,0-4 0,0-21 0,2 19 0,-2-19 0,0 0 0,0 0 0,0 0 0,-10-30-12,10 30-19,14-21-11,-9 2-1,-1-2 2,1-7 0</inkml:trace>
          <inkml:trace contextRef="#ctx0" brushRef="#br0" timeOffset="1617.0925">1792 1065 80,'0'0'39,"0"0"-1,7 15 2,-37-11-21,20 26-6,-22-14-4,7 13-2,-10-8-3,7 4-1,-4-6 0,4 3-3,5-8 0,23-14 0,-18 22 0,18-22 0,23 18 0,0-11 0,9 0 0,-2 4 0,3-1 0,1 2 0,-4 1 0,-6-4 0,-4 3 0,-20-12-2,26 21-13,-26-21-26,0 0-1,16-4 1,-16 4-1</inkml:trace>
          <inkml:trace contextRef="#ctx0" brushRef="#br0" timeOffset="1851.1059">1905 1419 96,'32'23'38,"-27"-7"3,9 3-2,-1 13-25,-33-13-5,10 11-2,-8-9-4,-1 2-1,-3-3-3,5-12-2,17-8-4,-37 0-10,37 0-22,3-30-2,2 2 1,13-3-1</inkml:trace>
          <inkml:trace contextRef="#ctx0" brushRef="#br0" timeOffset="2310.1322">2233 943 124,'20'6'41,"-20"-6"1,16 15-1,-16-15-34,9 16-7,5 2-6,-14-18-33,8 19-3,-8-19 1,0 0 0</inkml:trace>
          <inkml:trace contextRef="#ctx0" brushRef="#br0" timeOffset="2150.123">2279 1191 95,'16'12'40,"-7"8"2,0 3-1,-9-23-22,23 45-7,-23-22-6,12 12-6,-10-5 0,-6 2 0,3-4 0,-10-4 0,-3-3 0,-6-6 0,-2-3 0,-16-19-6,19-7-36,-6-7-1,-3-18 2,12-12-2</inkml:trace>
          <inkml:trace contextRef="#ctx0" brushRef="#br0" timeOffset="3388.1938">2842 787 130,'0'0'42,"-1"23"-3,1-23-2,0 0-62,19 16-14,-19-16-1,23 0-1,-23 0 0</inkml:trace>
          <inkml:trace contextRef="#ctx0" brushRef="#br0" timeOffset="2777.1589">2625 1428 111,'-5'23'42,"-2"2"0,-7 3-2,-7-12-28,12 12-4,-12-9-8,6-1 0,15-18 0,-19 22 0,19-22 0,0 0-4,0 0-16,0 0-22,18-15 0,-17-3 1,1-1 0</inkml:trace>
          <inkml:trace contextRef="#ctx0" brushRef="#br0" timeOffset="3240.1854">2851 1126 108,'0'0'40,"20"5"3,-20-5-2,-29 14-28,28 11-3,-15-6-10,10 8 0,-8-3 0,7 8 0,-7-1 0,11-2 0,3-5 0,7-3 0,9-3 0,6-9 0,3-6 0,0-19 0,17 13-17,-10-25-25,0-7-1,-13-11 0,-5-7 0</inkml:trace>
          <inkml:trace contextRef="#ctx0" brushRef="#br0" timeOffset="-6804.3891">13 131 56,'-14'-17'35,"14"17"1,0 0 2,-2-16-14,2 16-6,0 0-3,0 0-4,0 0-1,18 5-3,-18-5-2,15 4-5,-15-4 0,34 19 0,-13-7 0,7 6 0,2 1 0,7 8 0,2 1 0,4 7 0,-6 0 0,-4 4 0,-1 1 0,-2 2 0,-5 2 0,-4 4 0,-10-3 0,-8 1 0,-1-2 0,0-2 0,-8-1 0,-3-3 0,-5-6 0,0-6 0,0-5 0,-2-7 0,-1-8 0,-10-5 0,2-6 0,-5-7 0,0-2 0,0-4 0,-1-3 0,2 0 0,3-3 0,8 2 0,4-2 0,11-1 0,6 1 0,6-5 0,12 0 0,7-3 0,9-3 0,4-4 0,3-3 0,-3-2 0,-1-7 0,4 0 0,-10 0 0,-4 6 0,-11 1 0,1 7 0,-2 3 0,-1 6 0,-3 7 0,-1 4 0,-13 17 0,21-23 0,-5 16 0,-16 7 0,21-9 0,-21 9-8,0 0-36,0 0-2,0 0 1,5 23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8.7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71-6 9,'0'0'17,"0"0"-2,0 0 0,0 0-3,0 0 0,7 17 0,-7-17-3,3 25-1,-3-9-2,0 1-1,-3 1-1,1 6-1,-3 1 1,1 1-1,-5 2 1,4 1-1,-4-1-1,4 0 1,1 0-1,1-2 0,1-3-1,4 3 0,-2-4 0,0 4 0,2-3-1,-2 1 1,-2-1-1,0 2 1,-1-4-1,-1 0 1,2-3-1,1-3 0,1-15 1,-2 28-1,2-28 0,0 23 1,0-23-1,3 23 1,-3-23 0,-1 27 0,1-12-1,0-15 1,-8 28-1,8-28 0,-3 27 0,3-27 1,-4 23-1,4-23 0,-1 15 1,1-15 0,0 0-1,1 22 0,-1-22 1,0 0-1,-5 19 0,5-19 0,0 16 0,0-16 0,0 0 0,9 19 0,-9-19 0,0 0 0,0 0 1,16 12 1,-16-12-1,0 0 0,0 0 0,0 0 0,0 0-1,0 0 0,0 0-6,0 0-9,0 0-14,0 0-1,0 0-2,0 0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2:59:51.7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53B9FB-FB9A-4AB3-B401-E64875026A29}" emma:medium="tactile" emma:mode="ink">
          <msink:context xmlns:msink="http://schemas.microsoft.com/ink/2010/main" type="writingRegion" rotatedBoundingBox="11602,6821 24654,6621 24677,8108 11625,8308"/>
        </emma:interpretation>
      </emma:emma>
    </inkml:annotationXML>
    <inkml:traceGroup>
      <inkml:annotationXML>
        <emma:emma xmlns:emma="http://www.w3.org/2003/04/emma" version="1.0">
          <emma:interpretation id="{C12DBC20-B5D1-4DBF-9EBB-50A72C279570}" emma:medium="tactile" emma:mode="ink">
            <msink:context xmlns:msink="http://schemas.microsoft.com/ink/2010/main" type="paragraph" rotatedBoundingBox="11602,6821 24654,6621 24677,8108 11625,8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05F441-B146-4BC7-9E89-F1B47E9B4798}" emma:medium="tactile" emma:mode="ink">
              <msink:context xmlns:msink="http://schemas.microsoft.com/ink/2010/main" type="line" rotatedBoundingBox="11602,6821 24654,6621 24677,8108 11625,8308"/>
            </emma:interpretation>
          </emma:emma>
        </inkml:annotationXML>
        <inkml:traceGroup>
          <inkml:annotationXML>
            <emma:emma xmlns:emma="http://www.w3.org/2003/04/emma" version="1.0">
              <emma:interpretation id="{2073B8A1-D58C-4CCA-9F51-BF1DFA5F8419}" emma:medium="tactile" emma:mode="ink">
                <msink:context xmlns:msink="http://schemas.microsoft.com/ink/2010/main" type="inkWord" rotatedBoundingBox="11612,7467 12045,7460 12051,7883 11619,7890">
                  <msink:destinationLink direction="from" ref="{882EF684-BDB3-4BC5-9ABA-48F2404A3279}"/>
                </msink:context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9583 2975 96,'-30'3'41,"14"-3"0,16 0 1,-28-17-29,28 17-3,0 0-3,17-7-2,-17 7-5,0 0 0,18-6 0,-2 15 0,-16-9 0,41 18 0,-15-4 0,8 7 0,10-2 0,2 4 0,1 2 0,-2-6 0,-8 6 0,-7-8 0,-6 1 0,-13 1 0,-15 1 0,-13 1 0,-15 0 0,-7 3 0,-7-2 0,-1-1 0,1-2 0,5-7 0,11 8 0,-4-13-19,34-7-27,-17 8 0,17-8 0</inkml:trace>
        </inkml:traceGroup>
        <inkml:traceGroup>
          <inkml:annotationXML>
            <emma:emma xmlns:emma="http://www.w3.org/2003/04/emma" version="1.0">
              <emma:interpretation id="{954E1575-6779-4B26-BFAA-D470BF3734E7}" emma:medium="tactile" emma:mode="ink">
                <msink:context xmlns:msink="http://schemas.microsoft.com/ink/2010/main" type="inkWord" rotatedBoundingBox="13021,6799 14250,6780 14273,8268 13044,8287"/>
              </emma:interpretation>
              <emma:one-of disjunction-type="recognition" id="oneOf1">
                <emma:interpretation id="interp5" emma:lang="en-US" emma:confidence="0">
                  <emma:literal>W,</emma:literal>
                </emma:interpretation>
                <emma:interpretation id="interp6" emma:lang="en-US" emma:confidence="0">
                  <emma:literal>W,"</emma:literal>
                </emma:interpretation>
                <emma:interpretation id="interp7" emma:lang="en-US" emma:confidence="0">
                  <emma:literal>Mi.</emma:literal>
                </emma:interpretation>
                <emma:interpretation id="interp8" emma:lang="en-US" emma:confidence="0">
                  <emma:literal>Min</emma:literal>
                </emma:interpretation>
                <emma:interpretation id="interp9" emma:lang="en-US" emma:confidence="0">
                  <emma:literal>Mil</emma:literal>
                </emma:interpretation>
              </emma:one-of>
            </emma:emma>
          </inkml:annotationXML>
          <inkml:trace contextRef="#ctx0" brushRef="#br0" timeOffset="91338.2243">11018 2651 99,'0'0'42,"0"0"0,0 0 0,0 0-30,-1 26-3,-10-1-3,9 15-3,-7 6-3,2 17 0,-2 6 0,2 6 0,-3 3 0,3-3 0,0-5 0,0-6 0,1-15 0,5-16 0,1-33 0,0 0 0,8-17 0,-2-31 0,2-18 0,5-22 0,1-11 0,2-6 0,-2 6 0,-2 10 0,1 13 0,-4 17 0,1 18 0,-1 24 0,-9 17 0,21 24 0,-7 10 0,0 11 0,4 6 0,0 7 0,1 0 0,0 0 0,-3-5 0,6-11 0,-8-17 0,9-18 0,0-14 0,8-18 0,-1-10 0,0-11 0,2-5 0,-5 2 0,3 5 0,-7 9 0,-9 10 0,-14 25 0,17-15 0,-17 15 0,11 19 0,-4 2 0,0 5 0,-2 11 0,-3 7 0,0 9 0,-2 7 0,2 1 0,-2 4 0,0-2 0,0-6 0,7-10 0,0-10 0,5-18 0,4-12 0,-16-7 0,34-30-5,-34-8-37,15-15-3,-9-5 2,-1-5-1</inkml:trace>
          <inkml:trace contextRef="#ctx0" brushRef="#br0" timeOffset="91708.2454">11834 2370 94,'-11'-18'40,"11"18"2,0 0 0,-26-17-28,26 17-4,0 15-3,10 5-1,-1-1-6,9 4 0,5 3 0,7-1 0,0-4 0,7-3 0,5-13 0,-3-9 0,-5-10 0,-4-9 0,-11-8 0,-12-4 0,-9-4 0,-15 2 0,-6 7 0,-9 9 0,-5 12 0,-4 11 0,4 14 0,0-2-10,23 19-32,2 10-1,6 2 0,6 3-1</inkml:trace>
          <inkml:trace contextRef="#ctx0" brushRef="#br0" timeOffset="92338.2815">12017 3371 68,'13'-15'42,"-13"15"-1,0 0 2,1 22-17,-16-20-13,16 19-4,-13-5-3,5 12-2,-2-3-1,6 6-3,-1-1 0,6 4 0,-4 1 0,6 2 0,6-4 0,3-7 0,2 1 0,1-13 0,2 0-5,-9-35-18,8-4-20,3-12-1,-2-14 1,-4-15-1</inkml:trace>
          <inkml:trace contextRef="#ctx0" brushRef="#br0" timeOffset="92471.2891">12159 3055 116,'-18'14'35,"18"14"-8,0-1-37,0-27-29,18 1 2,-18-1-3</inkml:trace>
        </inkml:traceGroup>
        <inkml:traceGroup>
          <inkml:annotationXML>
            <emma:emma xmlns:emma="http://www.w3.org/2003/04/emma" version="1.0">
              <emma:interpretation id="{A337C086-0518-456A-B54E-E51B92BCA48B}" emma:medium="tactile" emma:mode="ink">
                <msink:context xmlns:msink="http://schemas.microsoft.com/ink/2010/main" type="inkWord" rotatedBoundingBox="15248,7283 16871,7258 16877,7637 15253,7662"/>
              </emma:interpretation>
              <emma:one-of disjunction-type="recognition" id="oneOf2">
                <emma:interpretation id="interp10" emma:lang="en-US" emma:confidence="0">
                  <emma:literal>☹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5</emma:literal>
                </emma:interpretation>
                <emma:interpretation id="interp13" emma:lang="en-US" emma:confidence="0">
                  <emma:literal>+</emma:literal>
                </emma:interpretation>
                <emma:interpretation id="interp1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98638.6418">13147 2955 91,'16'-5'41,"-16"5"1,0 0 0,21-13-29,16 17-3,-1-15-1,25 8-2,5-8-7,18 6 0,8-2 0,14 5 0,2 2 0,5 4 0,-6 3 0,-1 2 0,-3-4 0,-6-2 0,-2-4 0,-8-8 0,-10-4 0,-13-6 0,-4 2 0,-20-8-2,-3 14-8,-28-13-7,-9 24-19,0 0-8,-17-9 4,-6 14-2</inkml:trace>
          <inkml:trace contextRef="#ctx0" brushRef="#br0" timeOffset="98986.6617">14515 2779 93,'-23'-10'42,"23"10"0,0 0 1,-19-25-25,19 25-8,0 0-3,26 0-7,-10 4 0,11 6 0,-1 1 0,8 6 0,1 3 0,2 4 0,-5 4 0,-6 4 0,-12 1 0,-15 4 0,-10 0 0,-10-2 0,-4-7 0,-7-3 0,-3-7 0,0-6 0,8-5 0,8-14 0,19 7 0,-20-25-30,26 9-13,4 1-2,13-1 1,5 0 0</inkml:trace>
        </inkml:traceGroup>
        <inkml:traceGroup>
          <inkml:annotationXML>
            <emma:emma xmlns:emma="http://www.w3.org/2003/04/emma" version="1.0">
              <emma:interpretation id="{1129692C-1707-4513-8AA1-03C23569975A}" emma:medium="tactile" emma:mode="ink">
                <msink:context xmlns:msink="http://schemas.microsoft.com/ink/2010/main" type="inkWord" rotatedBoundingBox="17783,6904 18787,6889 18801,7793 17797,7809">
                  <msink:destinationLink direction="to" ref="{882EF684-BDB3-4BC5-9ABA-48F2404A3279}"/>
                </msink:context>
              </emma:interpretation>
              <emma:one-of disjunction-type="recognition" id="oneOf3">
                <emma:interpretation id="interp15" emma:lang="en-US" emma:confidence="0">
                  <emma:literal>So</emma:literal>
                </emma:interpretation>
                <emma:interpretation id="interp16" emma:lang="en-US" emma:confidence="0">
                  <emma:literal>so</emma:literal>
                </emma:interpretation>
                <emma:interpretation id="interp17" emma:lang="en-US" emma:confidence="0">
                  <emma:literal>go</emma:literal>
                </emma:interpretation>
                <emma:interpretation id="interp18" emma:lang="en-US" emma:confidence="0">
                  <emma:literal>5°</emma:literal>
                </emma:interpretation>
                <emma:interpretation id="interp19" emma:lang="en-US" emma:confidence="0">
                  <emma:literal>S'</emma:literal>
                </emma:interpretation>
              </emma:one-of>
            </emma:emma>
          </inkml:annotationXML>
          <inkml:trace contextRef="#ctx0" brushRef="#br0" timeOffset="99503.6913">16153 2647 103,'0'0'41,"-12"-21"2,-6 13 0,-7-14-29,-3 24-5,-16-11-7,5 13-2,-8-2 0,-1 6 0,2-1 0,7 4 0,4 0 0,7 4 0,12 3 0,3 1 0,15 6 0,16 3 0,8 5 0,10 4 0,6 4 0,11 4 0,-4 5 0,4-3 0,-14 0 0,-11 4 0,-15-7 0,-13 0 0,-16-7 0,-16-5 0,-7-9 0,-8-9 0,2-9 0,-4-12 0,8-4 0,1-13 0,13 5 0,-3-17 0,25 15-37,-4-10-8,6 3-1,3-1 1</inkml:trace>
          <inkml:trace contextRef="#ctx0" brushRef="#br0" timeOffset="99871.7123">16549 2396 116,'-6'-16'42,"6"16"1,-28-7 0,23 28-32,-11-3-11,9 15 0,-6 2 0,13 6 0,6-1 0,8-1 0,5-9 0,10-9 0,1-12 0,1-13 0,-1-13 0,-7-10 0,-2-10 0,-12-5 0,-12 2 0,-8-1 0,-6 10 0,-12 6 0,6 18 0,-21-2-11,7 23-32,9 6-3,5 1 2,4 3-1</inkml:trace>
        </inkml:traceGroup>
        <inkml:traceGroup>
          <inkml:annotationXML>
            <emma:emma xmlns:emma="http://www.w3.org/2003/04/emma" version="1.0">
              <emma:interpretation id="{9FF02838-0023-4009-8EE2-B5842A99E4C4}" emma:medium="tactile" emma:mode="ink">
                <msink:context xmlns:msink="http://schemas.microsoft.com/ink/2010/main" type="inkWord" rotatedBoundingBox="21937,6908 24658,6866 24670,7658 21949,7700"/>
              </emma:interpretation>
              <emma:one-of disjunction-type="recognition" id="oneOf4">
                <emma:interpretation id="interp20" emma:lang="en-US" emma:confidence="0">
                  <emma:literal>also-periods</emma:literal>
                </emma:interpretation>
                <emma:interpretation id="interp21" emma:lang="en-US" emma:confidence="0">
                  <emma:literal>Yes-peak</emma:literal>
                </emma:interpretation>
                <emma:interpretation id="interp22" emma:lang="en-US" emma:confidence="0">
                  <emma:literal>Yes-peek</emma:literal>
                </emma:interpretation>
                <emma:interpretation id="interp23" emma:lang="en-US" emma:confidence="0">
                  <emma:literal>Yes-peak.</emma:literal>
                </emma:interpretation>
                <emma:interpretation id="interp24" emma:lang="en-US" emma:confidence="0">
                  <emma:literal>Yes-peek.</emma:literal>
                </emma:interpretation>
              </emma:one-of>
            </emma:emma>
          </inkml:annotationXML>
          <inkml:trace contextRef="#ctx0" brushRef="#br1" timeOffset="331369.9533">19839 2767 109,'25'0'37,"-25"0"3,40-4-3,-8 3-33,-2-3-4,4-8-6,11 8-21,-7 1-12,-14-3 1,1 8-1,-25-2 1</inkml:trace>
          <inkml:trace contextRef="#ctx0" brushRef="#br1" timeOffset="331644.969">20406 2765 110,'0'0'42,"0"0"0,1 32-1,-18-13-30,20 20-5,-10-2-3,2 10-3,-4-1 0,7 1 0,2-3 0,-2-7 0,6-2-4,-4-35-6,12 25-26,-12-25-6,0 0 0,14-35-1</inkml:trace>
          <inkml:trace contextRef="#ctx0" brushRef="#br1" timeOffset="331897.9835">20386 2721 102,'0'0'39,"30"-14"1,-7 9 0,-5-4-31,17 13-3,-14-6 0,6 14-1,-6-1-2,-5 8-2,-14 6 3,-10 4-4,-11 7 0,-6 1 0,-1-4 0,-1-3 0,3-6-3,-3-17-3,27-7-5,-40 4-18,40-4-13,-13-32 1,11 11 0,8 2 1</inkml:trace>
          <inkml:trace contextRef="#ctx0" brushRef="#br1" timeOffset="332358.0098">20624 2804 58,'39'0'36,"-12"-5"2,5 3 0,-2 2-12,-27-16-10,16 12-6,-11-15-3,-8 19-3,19-32-1,-8 15-2,-8 1 2,-3 16-1,4-21 0,-4 21 1,-18 11-1,6 8 1,-10 4 0,-1 7-3,4 1 0,1 1 0,15-2 0,12-2 0,5-7 0,7-9-2,7 2-4,-8-17-2,24 13-8,-28-22-11,12 12-9,-28 0 4,33-5 9,-33 5 8,0 0 5,0 0 9,4-23 10,-4 23 14,16-16 7,0 2 2,-11-18-8,27 20-7,-16-21-5,19 17-3,-24-5-2,12 10-3,-23 11-2,21-9-4,-5 22-6,-16-13-27,1 17-6,-1-17 0,22 25 0</inkml:trace>
          <inkml:trace contextRef="#ctx0" brushRef="#br1" timeOffset="332495.0176">21244 2932 103,'-4'18'38,"13"1"1,-9-19-2,-12 16-33,12-16-8,0 0-20,19-9-14,-20-10 1,6-6-2,-5-15 2</inkml:trace>
          <inkml:trace contextRef="#ctx0" brushRef="#br1" timeOffset="332834.037">21295 2625 104,'0'0'38,"11"36"1,-18-14-1,12-3-30,-5 0-12,5 9-4,-5-28-4,14 39 0,-14-39 0,13 44 0,-11-27 2,3 12 5,4-3 5,-6-5 6,13 7 3,-16-28 4,44 30-1,-28-41-1,21 11 0,-12-21-1,8 4-2,-8-15-2,7 6 0,-14-4-2,-6 11 1,-12 19-3,-18-18-2,-1 18 0,-8 9 0,6 5 0,-3 0 0,2 4 0,-2-10-2,24 8-6,0-16-8,0 0-24,28-5-1,-12 1 0,1 4 0</inkml:trace>
          <inkml:trace contextRef="#ctx0" brushRef="#br1" timeOffset="333452.0724">21797 2856 107,'0'0'40,"-18"-1"1,-5-1-9,11 25-19,-8-9-4,15 14-3,-9-5-2,1 3-1,8-5-3,7-1 0,-2-20 0,30 10 0,-30-10 0,37-31 0,-19 1 0,13-14 0,1-11 0,-2-12 0,5-12 0,-1-1 0,-4 2 0,-14 11 0,0 6 0,-7 19 0,1 14 0,-10 28 0,-9 16 0,-1 24 0,-13 11 0,9 12 0,7 6 0,5 4 0,-12 1 0,8-5 0,1-8 0,-4-8 0,20-11 0,-6-15 0,4-5 0,-9-22-4,21-1-12,-17-24-21,15-3-6,11-7 2,5 10 18,-19-10 12,7 10 8,-7 13 6,-14-7 10,-2 19 21,25 3 4,-25-3 3,-23 2-19,23-2-12,0 0-5,-13-16-2,17-7-1,5-6-2,-6-5 1,8 1-1,-2 3 0,0 5 1,6 8-2,-15 17 0,32 0-4,-32 0-9,14 23-26,-3-1-1,1 0 1,8-1-2</inkml:trace>
          <inkml:trace contextRef="#ctx0" brushRef="#br1" timeOffset="333650.0837">22361 2800 128,'-7'18'45,"-21"-1"-2,3 3-4,2-8-39,13 9 0,10-21 0,-9 32 0,9-32 0,19 28 0,18-16 0,-5-3 0,9 0 0,-4-23 0,9 10-35,-6-6-8,-10-3-3,-8 1 2</inkml:trace>
          <inkml:trace contextRef="#ctx0" brushRef="#br1" timeOffset="330450.9007">18923 2503 97,'21'-3'40,"-21"3"1,0 0 0,30 17-29,-30-17-3,25 30-1,-13-14-1,9 14-7,-1-2 0,3 2 0,-6 2 0,3-4 0,-4-2 0,-2-8 0,2-4 0,-16-14 0,19 8-9,-21-23-9,18 4-23,-16 11-2,18-30 2,-9 13-1</inkml:trace>
          <inkml:trace contextRef="#ctx0" brushRef="#br1" timeOffset="330683.9141">19391 2391 89,'0'0'40,"0"0"2,0 39-2,-9 13-22,-30-10-7,12 18-3,-8-9-3,7 4-3,1-10-2,4-4 0,6-10 0,4-8 0,15-4 0,-2-19-9,20 18-12,-20-18-21,24-2 0,-24 2 0,27-17 0</inkml:trace>
          <inkml:trace contextRef="#ctx0" brushRef="#br1" timeOffset="331163.9415">19378 2746 74,'0'0'37,"20"7"0,-1-5 1,-1 3-20,-18-5-8,40 0-1,-40 0-1,36 3-2,-36-3-1,26 16-1,-26-16-1,-5 32-1,-8-16 0,-4 5-2,-3-2 2,4 2-2,-6-5 0,4-2 0,2-3 0,16-11 0,-21 14 0,21-14 0,0 0 0,0 0 0,0 0 0,21-14 0,-21 14 0,26-4 0,-6 6 0,-1 7 0,-3-1 0,-16-8 0,25 28 0,-18-10 0,-4 0 0,-3-18 0,-10 31 0,-10-15 0,-1-2 0,-3-3 0,2-3 0,1-2 0,0-3 0,0-5-4,21 2-4,-30-14-15,30 14-19,-4-22 0,8 6 0,8-2 0</inkml:trace>
        </inkml:traceGroup>
      </inkml:traceGroup>
    </inkml:traceGroup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5:26.5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B585BE-97BD-4819-87EA-4B39EBB18E4C}" emma:medium="tactile" emma:mode="ink">
          <msink:context xmlns:msink="http://schemas.microsoft.com/ink/2010/main" type="writingRegion" rotatedBoundingBox="22367,8671 22490,8671 22490,9857 22367,9857"/>
        </emma:interpretation>
      </emma:emma>
    </inkml:annotationXML>
    <inkml:traceGroup>
      <inkml:annotationXML>
        <emma:emma xmlns:emma="http://www.w3.org/2003/04/emma" version="1.0">
          <emma:interpretation id="{3B906640-17D1-40D4-B6D2-FC4C009B09D3}" emma:medium="tactile" emma:mode="ink">
            <msink:context xmlns:msink="http://schemas.microsoft.com/ink/2010/main" type="paragraph" rotatedBoundingBox="22367,8671 22490,8671 22490,9857 22367,9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EBBB49-66C8-4298-85AE-6AC73EC7D665}" emma:medium="tactile" emma:mode="ink">
              <msink:context xmlns:msink="http://schemas.microsoft.com/ink/2010/main" type="line" rotatedBoundingBox="22367,8671 22490,8671 22490,9857 22367,9857"/>
            </emma:interpretation>
          </emma:emma>
        </inkml:annotationXML>
        <inkml:traceGroup>
          <inkml:annotationXML>
            <emma:emma xmlns:emma="http://www.w3.org/2003/04/emma" version="1.0">
              <emma:interpretation id="{270F0711-5970-4E49-9AB6-0A2256D3482D}" emma:medium="tactile" emma:mode="ink">
                <msink:context xmlns:msink="http://schemas.microsoft.com/ink/2010/main" type="inkWord" rotatedBoundingBox="22367,8671 22490,8671 22490,9857 22367,9857">
                  <msink:destinationLink direction="with" ref="{D72F3236-2785-42AA-91CC-EF94C6E11A9F}"/>
                  <msink:destinationLink direction="to" ref="{110CEF65-7C08-459C-984E-BF55C30E1BB0}"/>
                  <msink:destinationLink direction="from" ref="{110CEF65-7C08-459C-984E-BF55C30E1BB0}"/>
                </msink:context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?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-2 14 117,'0'0'41,"0"0"1,13-16-2,6 13-38,-19 3-3,0 0-5,12 22-11,-9-2-22,-3-1-3,2 9 2,-12 2-2</inkml:trace>
          <inkml:trace contextRef="#ctx0" brushRef="#br0" timeOffset="147.0085">26 422 121,'2'33'42,"0"-5"1,-7-3-1,13-3-39,-13 5-6,5-27-13,-17 33-24,11-5-3,-1 6 1,-3 3-1</inkml:trace>
          <inkml:trace contextRef="#ctx0" brushRef="#br0" timeOffset="277.0159">-76 1079 116,'1'35'42,"13"-12"0,-5-2-1,-9-21-38,33 23-28,-16-23-14,-17 0-3,28-7 2,-28 7-3</inkml:trace>
        </inkml:traceGroup>
      </inkml:traceGroup>
    </inkml:traceGroup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48.7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0 836 48,'5'4'19,"-10"-4"-1,10 0-2,-5 0-2,0 0-3,0 0-1,0 0-3,4 0-1,-4 0-2,13 4-1,-9-4 0,14 5-1,-5-5 1,8 4 0,-3-4 0,8 5 0,-9-10 0,5 10 0,-5-10 0,5 10 0,-5-10-1,0 5 0,5 0 0,4 0 0,-4 0-1,8 0 0,0 0 1,5 0-1,0-4 1,-5 8-1,1-8 1,-1 4 0,-4-5 0,0 5 0,0-4-1,0 4 1,4-4-1,-4 4 0,0 0-1,0 0 1,-4 0-1,0 0 1,-1 0-1,1 0 1,-5 0-1,5 0 1,-5 0-1,1 0 0,-1 0 1,5 4-1,-5 0 0,0-4 1,1 5-1,4-1 1,-5-4-1,9 5 1,-4-1 0,4-4-1,-5 4 1,1 1 0,0-5-1,4 4 1,-5-4-1,1 4 1,-5-4-1,9 5 0,-4-5 0,8 0 1,-4-5-1,-4 5 0,4-4 1,0 4-1,-4-4 0,-5 4 0,1 0 1,-5-5-1,0 5 0,0-4 0,4 4 0,-4 0 0,9 0 0,-5-4 0,9 4 1,0-5-1,-4 5 0,4 0 0,-9 0 0,5-4 0,-1-1 0,1 5 0,-5 0 1,5-4-1,0 4 0,-1 0 0,5-4 0,0 4 0,-4 0 0,4 0 0,-4 0 0,0 0 0,-5 0 0,-4 4 0,0-4 0,0 0 0,0 4 0,0-4 1,0 0-1,4 0 0,5 0 0,0 0 1,4 0-1,-5 0 0,-3-4 1,-1 4-1,0-4 1,-4 4-1,-4-5 1,0 5-1,4-4 1,-5 0-1,5 4 0,0-5 0,0 5 1,5-4-1,-5 4 0,0 0 0,0-4 0,0 4 0,0-5 1,0 5-1,0-4 0,4 4 0,0 0 0,1 0 0,4 0 0,-1 4 0,5-4 0,0 0 0,0 5 0,-4-5 0,0 0 0,-1 0 0,5-5 0,-8 5 0,3 0 0,1 0 0,4 0 1,-4 0-1,4 5 0,0-1 0,4 0 0,-4-4 0,4 5 0,1-1 0,-5-4 0,0 0 1,0-4-1,0 4 0,-4-5 0,-1 1 0,1 4 0,4-9 1,-4 9-1,8-9 0,-4 9 0,4-4 0,1 0 0,-1-1 0,-4 1 0,-4 4 0,-1-4 0,-3-1 0,-1 5 0,-4-4 0,0 0 0,0 4 0,0-5 0,0 5 0,0 0 0,5 5 0,-5-5 0,0 4 0,0-4 0,-5 4 0,10-4 0,-10 0 0,10 5 0,-5-1 0,4-4 0,0 0 0,5 4 0,-5 1 0,5-1 0,0 0 0,4 1 0,0-1 0,4 5 0,0-5 0,-4 5 0,9-5 0,-5 1 0,-4-5 0,0 4 0,1 0 0,-10-4 0,5 0 0,-5 5 0,0-5 0,-4 4 1,0-4-2,0 5 1,5-5 0,-5 4 1,4-4-1,0 0 0,5 0 0,4 0 0,0 0 0,4 0 0,-4-4 0,5 4-1,-5-5 1,-5 5 0,1 5 0,0-5 0,-5 0 0,0 4 0,1-4 0,-1 0 0,1 4 0,-5-4 0,0 0 0,-5 0 0,1 0 1,-5 0-1,1 0 0,-1 0 0,0 0 0,-4 0 0,5 0 0,3 0 0,1 5 0,4-5 0,4 0 0,-4 0 1,5 0-1,-1-5 0,-4 5 0,0 0 0,-4 0 0,4-4 0,-9 4 0,0 0 0,5 0 0,-5 0 0,1 0 0,3 0 0,1-4 0,-5 4 0,5 0 1,-5 0-1,5 0 0,-5-5 0,1 5 0,-1 0 0,5 0 0,-1-4 0,5 4 0,0-5 0,5 5 0,-1-4 0,9 4 0,-4-4 0,4 4 0,-5-5 0,-3 1 1,-1 4-2,1-4 1,-5 4 0,0-5 0,0 5 1,-5 0-1,5 0 0,5 0 0,-1-4 0,0 4 0,1 0 0,-1 0 0,5 0 0,-5 0 0,0-4 0,-4 4 1,5 0-1,-5 0 0,4 0 0,0 0 0,5 0 0,4 0 0,0-5 0,4 5 0,1 0 0,-1-4 0,-4 4 0,0-5 0,-4 5-1,0 0 1,-5 0 0,5 0 0,-1 0 0,1 0 0,4 5 0,0-5 1,0 0-1,0 0 0,0 0 0,4 0 0,-4 0 0,0-5 0,5 1 0,-1 0 0,0 4 0,9-5 0,1 1 0,-1 0 0,4-1 1,-4 5-1,0 0 0,0-4 0,0 4 0,0 0 0,-4 0 0,8-4 0,0-1 0,1 1 0,-1-1 0,1 1 0,-5-5 0,0 5 0,0 4 0,-13-4 0,0 8 0,-5-4-1,1 0 1,-5 4 0,5 1 1,-5-1-1,9 0 0,-4-4 0,0 0 0,4 5 0,-5-5 0,1 0 0,-5 0 0,5 4 0,-9-4 0,4 0 0,1 0 0,-1 5 0,-4-1 0,13-4 0,0 4 0,-4-4 0,8 5 0,-4-5 1,5 0-2,-1 0 1,0 0 0,-4 4 0,0-4 0,0 0 1,5 0-2,-5 4 1,0 1 1,0 3-1,0-8 0,0 9 0,4-9 0,1 5 0,-5-1 0,4-4 0,-4 0 0,0 0-1,0 0 1,0 0 0,-4 0 0,4 4 0,-5-4 0,1 0 0,0 0 0,-1 0 1,1 0-2,0 0 1,-1 0 0,-3 0 0,3 0 1,1 0-1,0 0-1,-5 0 1,1-4 1,-1 4-1,5 0 0,-1-4 0,1-1 0,-5 5 0,1-4 0,8 4 0,-5 0 0,5 0 0,-4 0 0,4-5 0,4 5 0,-4-4 0,9 4 0,0-4 0,-1 4 0,1-5 0,0 1 0,4 4 0,0-4 0,-4 4 0,-1-5 0,1 5 0,-5-4-1,5 8 1,0-8 0,-5 4 0,-4 4 1,4-4-1,-4 0 0,5 0 0,-5 0 0,0 0 0,4 0 0,-4 0 0,0 0 0,0-4 0,5 8 0,-5-8 0,4 8 0,0-4 0,1 0 0,-1 0 0,5 0 0,-5 0 0,0 0 0,1 0 0,-5 0 0,0 5 0,0-5 0,4 4 0,0 0 0,1 1 0,-1-1 0,5 0 0,-5-4 0,1 5 0,3-1 0,-8-4 0,0 0 0,0 0 0,5 0 0,-10-4 0,5 4 0,0-5 0,0 5 0,5-4 0,-5 4 0,4-4 0,-4 4 0,0 0 0,5 0 0,-5-5 0,0 5 0,4-4 0,5 0 0,-1-1 0,5 5 0,0-4 0,5 4 0,-1-9 0,0 9 0,-4 0 0,-4 0 0,0 0 0,0 0 0,-1 0 0,5 0 0,0 5 0,-4-5 0,8 4 0,-8-8 0,8 8 0,-4-8 0,0 4 0,0-5 0,0 5 1,0-4-2,5-1 1,-1 1 0,1 0 1,8-1-1,0 1 0,4 0 0,-4-1 0,4 1 0,-4 0 0,0-1 0,5 5 0,-9-4 0,-1-1 0,5 5 0,-4 0 0,0 0 0,-1 5 0,-3-5 0,-1 4 0,0-4 0,-8 5 0,0-5 0,-5 0 0,1 0-1,3 4 1,-3-4 0,-1 0 0,5 0 0,-1 0 0,1 4 0,-5-4 0,1 0 0,3 5 0,-3-1 0,-1 0 0,5 1 0,-1-1 0,1-4 0,4 4 1,0 1-1,0-5 0,0 4 0,-4-4 0,4 0 0,0 0 0,-4 0 0,4 0-1,-5 0 1,-3 0 0,3 5 0,-3-5 0,3 0 0,-7 4 0,-1-4 0,0 0 0,0 0 0,4 0 0,-4 0 0,0 0 0,0 0 0,4 0 0,1 0 0,-1 0 0,0 0 0,9 0 0,-4 0 0,4 0 0,0 0 0,0 4 0,0-8 0,0 8 0,-4-4 0,0 0 0,-5 0 0,0 0 0,-4 0 0,0-4 0,-4 4 0,-5 0 0,5 0 0,-5 0 0,-4 0 0,0 0 0,0-4 0,5 4 0,-1 0 0,0-5 0,5 5 0,0-4 0,4-1 0,4 1 0,1 0 0,-1 4 0,5-5 0,-1 5 0,10-4 0,-5 4 0,4 4 0,0-4 0,5-4 0,0 4 0,4 0 0,4 0 0,1 0 0,-1-4 0,-4 4 0,4-5 0,-4 5 0,5 0 0,-5 0 0,-5 0 0,-3 0 0,4 0 0,-9 5 0,8-1 0,-3-4 0,-5 0 0,0 4 0,0 1 1,0-5-1,0 4 0,-5 0 0,5-4 0,5 0 0,-5 5 0,4-5 0,5 0 0,0 4 0,-1-4-1,10 0 1,-1 5 0,0-1 0,5-4 0,4 4 0,-4-4 0,4 0 0,0 0 0,0 0 0,9 0 0,-9 0 0,0-4 0,0 4 0,4 0 0,1 0 0,-1 0 0,0 0 1,-4 0-1,5 0 0,-5 0 1,0 0-1,-4 0 0,-5 0 0,0 4 0,-4-4-1,-4 5 1,0-5 0,-1 4-1,-3-4 1,-1 4 0,-4-4 0,5 0 1,-1 0-1,0-4 0,1 4 0,-1-4 0,0-1 0,1 5 0,3-4 0,-8 4 0,5-4 0,-5 4 0,0-5 0,0 5 0,-4-4 0,8-1 1,-4 1-1,4 0 0,-4-1 0,5 1 0,3-5 0,-3 9 0,3-8 0,-3 8 0,-5-5 0,4 5 0,-8-4 0,0-1 0,-1 5 0,-3-4 0,-5 4 0,0-4 0,0 4 0,0-5 0,-5 1 0,5 4 0,0-4 0,5-1 0,-1 5 0,5-4 0,4-1 0,0 5 0,4-4 0,-4 4 0,5 0 0,-1 0 0,0 0 0,-4 0 0,5 0 0,-5 0 0,0 0 0,0 0 0,0-4 0,0 4 0,4 0 0,-4-5 0,9 5 0,-9-4 0,4 0 0,1 4 0,-1-5 0,-4 5 0,0-4 0,0 4 0,-4 0 0,-1 4 0,5-4 0,-8 0 0,4 0 0,-5 0 0,0 0 0,5 0 0,-5 0 0,5-4 0,-9 4 0,9 0 0,-5 0 0,0 0 0,1 0 0,-1 0 0,0 0 0,1 4 0,-1 1 0,0-5-1,5 4 1,4 0 1,0-4-1,0 5 0,5-5 0,-5 0 0,4 0 1,0 0-1,-4 4 0,5-4 0,-1 0 0,-4 4-1,5-4 1,-1 5 0,0-5 0,1 4 0,-5 1 0,4-1 0,-8-4 0,4 4 0,-5-4 1,1 0-1,-5 0 0,1-4 0,3 4 0,-3-4 0,4 4-1,-5-5 1,5 5 0,-1-4 0,1 4 0,4-5 0,-4 5 0,-1 0 0,1-4 0,0 4 0,-1-4 0,5 4 0,0 0 0,0 0 0,0 0 0,1 0 0,-1 0 0,-5 0 0,-3 0 0,-1 0 0,-4 0 0,0-5 0,0 5 0,0-4 0,4 0 0,5 4 0,0 0 0,4-5 0,-5 5 0,1-4 0,-4 4 0,-1 0 0,0 0 0,-4 0 0,0-4-1,-4 4 1,4 0 0,4 0 0,-4 0 0,5 0 0,-1-5 0,-4 5 0,9 0 0,-9 0 0,4-4 0,0 4 0,5 0 0,-5 0 0,1 0 0,-5 0 0,0 0 0,0 0 0,-4 0 0,-5 0 0,0 0 0,1 0 0,-1 0 0,0 0 0,5 0 0,0 4 0,-1-4 0,1 0 0,0 5 0,-5-1 0,0-4 0,1 4 0,-1-4 0,0 5 0,1-5 0,8 8 0,0-8-1,4 5 1,-4-1 0,5 0 0,-5-4 1,-5 5-1,1-1 0,-9-4 0,0 0 0,4 5 0,-4-5 0,5 4 0,-1-4-1,9 4 1,-4 1 0,-1-5 0,1 4 0,-5-4 0,1 4 0,-1-4 0,0 0 1,1 0-1,-1 0 0,5-4 0,-5 8 0,5-4 0,-1 0 0,-8-4 0,5 8 0,-10-8 0,1 4 0,-4 0 0,3-4-1,1 8 1,4-8 0,9 8 0,-1-4 0,1 0 0,0 0 0,-1 4 0,-8-4 0,0 0 1,-4 0-1,-5 0 0,-4 0 0,0 0 0,5 0 0,-5 0 0,0 0 0,4 0 0,-4 0 0,0 0 0,0 0 0,0 0 0,0 0 1,0 0-1,0 0 0,0 0 1,0 0-1,0 0 0,0-4 1,0 4-1,-9-4 1,5-5-1,-9 0 0,-4 0 0,-1-4 0,-8 0 0,0 0 0,-4 0 0,-5 0 0,0 0 0,1-5 0,-1 10 0,0-5 0,1 0 0,3 4 0,5-4 0,0 8 0,9-3 0,4 3 0,0 5 0,13-4 0,0 4 0,9 0 0,8-4 0,5-1 0,8 5 0,9-4 0,4-1-1,1-3 1,3 3 0,-7-3 1,-1 3-1,-9-4 0,-8 1 0,-1-1 0,-12 0 0,0 1 0,-9-6 0,-5 1 0,-3 0 0,-5-9 0,-5 9 0,-3-4 0,-5-1 0,-5 1 0,5 4 0,4 4-1,-4-4 2,9 9-2,4-1 1,0 1 0,4 0 1,9-1-2,0-4 1,5 5 0,3-5 0,1 1-1,4-1 1,0-4 0,0 4 0,4 5 0,-4-5-1,0 5 1,-4-1 1,-4 1-1,-1 4 0,0-9 0,1 5 0,-5-5 0,4-4 0,-4 0 0,0 0 0,0-5 0,-4 5 0,4 0 0,-5 0 0,-3 4 0,-6 5-1,1 0-1,0 4-1,0 0-2,0 4 0,13 5-4,-4-14-8,26 10-22,4 3-1,13-3 2,4-1 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6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 41 62,'-13'-17'20,"9"8"-3,-5 1-3,-8 3-1,8 5-4,-17 0-2,13 0-1,-9 5-2,6-1-1,-6 5-1,1-5-1,3 0-1,1 1 1,4 3-2,0-8 1,9 8 0,-1-8 0,10 4-1,-1 1 1,5-5 0,-1 8-1,5-3-3,0 8-19,5-18-6,8 14 1,-9-13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7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137 93 50,'0'0'21,"-17"-8"-10,8 3-4,-7 1-1,3 0 2,-4-1 0,5 1 0,-1 4-1,0 0 0,5 0-2,-1 0 0,5 0-3,0 0 0,4 0-1,0 0 0,0 0 1,0-4 0,0-1 1,0 1 0,4 0 1,-8-1-1,8 1 0,-4-5-1,9 5 0,-1 0-2,9-5 0,0 5 0,8 4-1,-4-5 2,4 5 0,-8-4 2,0 8-1,-17-4 1,-13 9-1,-4-5 0,-12 5 0,8-5-2,-13 1-6,13 8-15,9-5-11,3-8-1,22 0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8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246 32 64,'0'-9'26,"9"0"-7,-13 9-5,-10-9-1,1 9-3,-13-5-3,0 10-1,-5-5 0,0 4-1,0 1 0,5 4-2,4-5-1,5 1-1,8-1-1,4 1 1,10-1-2,-1 1 1,5-1 0,0-4 1,4 5-1,-4-5 1,4 0 0,0-5-1,5 1 1,-10 4-1,10-5 1,-9 5 0,-1-4 0,1 4 1,-4 0-1,-5 0 0,0 0 0,0 0 1,-5 0-1,-4 4 0,1-4-1,-1 5 1,-4-1 0,4 5-1,-9-4 0,1-1 0,4 5 0,4-4 0,0-1 0,0 1 0,5 4-1,0-9 1,4 4-1,0-4 1,0 5 0,0-5 0,0 0 0,8-5 0,1 1 0,0-1 0,4 1 1,-4-1-1,4 1 0,0-1 0,-4 1 1,-5 4-2,1 0 0,-10 0-5,14 0-25,-9 13-2,-4-13-1,-1 9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9.5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427 54 56,'-4'-18'29,"-1"5"-3,-8 5-3,-9-1-3,1 9-4,-10-9-5,5 18-3,-5-9-2,10 9-3,-1-5-1,4 9-2,5-4 1,9-5-2,0 0 1,4 5 0,4-4 0,5-1 0,-1 0 1,5-4-1,1 5 0,-1-1 1,8-4-1,1 4 0,0-4 0,0 5 1,-5-5-1,-4 4 0,-4 0 1,-5 5-1,-8-4 1,-9 3-1,-5 5 1,-3 0 0,-10 1-1,-4 3 1,0-4-1,1 0 1,-6 0-1,1 5 0,4-1 0,5-4 0,8-4 0,5 4-1,8-9 1,13 1 0,18-5-1,13-5 1,13-3 0,13 3 0,9-3 0,-5-1 0,-4 0 0,-13 9-1,-22 5-1,-26-1-6,-9 5-19,-26 4-7,-17-5 0,0 10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19:35.578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35F8C24D-F188-4505-8A26-B8F091B1B4D5}" emma:medium="tactile" emma:mode="ink">
          <msink:context xmlns:msink="http://schemas.microsoft.com/ink/2010/main" type="inkDrawing"/>
        </emma:interpretation>
      </emma:emma>
    </inkml:annotationXML>
    <inkml:trace contextRef="#ctx0" brushRef="#br0">725 7 47,'-8'-4'25,"16"4"-3,-12 4-6,4-8-2,4 8-2,-8-8-2,8 8 0,-8-8-1,13 8 0,-14-8-2,10 8 0,-10-8-2,10 8 0,-10-8 0,10 8-1,-10-4-1,10 5 1,-10-1-1,10 5 0,-10 4 1,10 0-1,-10 0 0,5 8 0,-4-3-1,4 8 0,0 0 0,0 4 0,-4 5 0,-1-1-1,5 5 1,0 0 0,-4 0-1,4 5 1,0 3-1,0-3 0,-4-1 0,4 1 0,0-5-1,0 0 0,0 0 0,0-9 0,-5 0 0,10 1 0,-5-10 0,-5 1 0,5 0 0,0-5 0,0-4 0,0 0 0,0-4 0,0-1 0,0-3 0,5 3 0,-5-3 0,0-5 0,0 8 0,0-8 0,0 0 0,0 0 0,0 5-5,-5-18-7,14 17-9,-13-17-15,4-4-5,0-1 0,4-3 1</inkml:trace>
    <inkml:trace contextRef="#ctx0" brushRef="#br0" timeOffset="937">864 77 49,'5'4'17,"-10"-8"-1,5 8-3,0-4 0,0-4-2,5 8 0,-10-8-1,10 12-1,-10-12-1,10 8-1,-10-8 0,10 8-2,-10-4 0,10 5 0,-10-1 0,10 9 0,-10-4 0,5 12-1,-4 1 0,4 8 0,-4-4 0,4 13 0,-9-4-2,9 4 1,-4 0-1,4-4 1,-5 4-1,1 0 0,4-9 0,-4 5 0,-1-5 0,5 1-1,-4-1 1,4-4-1,-4-4 1,4-1-2,-5 1 1,5 0 0,0-5 0,0 0-1,0 1 1,0-1 0,5 0-1,-5 1 1,0-1 0,0-4-1,4 0 1,-4 4-1,0-4 0,0 0 0,0 0 0,0-4 0,-4 0 0,4 4 0,0-5 0,0 1 0,0 0 0,0-1 0,-5-3 0,5 3 0,0 1 0,5-5 0,-5 5 0,-5-5 0,10 1 0,-5-5 0,0 4 0,-5-8-2,10 8-4,-10-13-4,14 9-18,-5-8-13,-4-1 0,0 0 0,0 1 2</inkml:trace>
    <inkml:trace contextRef="#ctx0" brushRef="#br0" timeOffset="2047">5 913 55,'4'9'28,"-13"-18"1,5 5-13,13 8 0,-14-12-1,14 16-3,-13-16-2,21 8 0,-17-5 0,13 10-2,0-14-2,13 9-2,-4-4-1,17 4 0,-4-5-1,8 1 0,-4 0-1,9-1-1,-9 1 0,-4 0 0,-5 4-1,-12-9-3,-1 18-3,-17-18-5,13 13-12,-13 1-12,-4-10-2,4 1 2</inkml:trace>
    <inkml:trace contextRef="#ctx0" brushRef="#br0" timeOffset="2390">365 783 66,'9'5'30,"-14"-10"2,14 5-9,4 5-11,-9-5 0,14 13-3,-5-13-3,9 13 0,-5-9-2,5 9 0,-1-4-3,-3-1 1,-5 1-1,0 0 1,-9-1 0,0 5 0,-12-4 0,-1 4 0,-4-4-1,-4 4-1,-1 0-2,1-13-6,4 13-18,4-5-10,1-8-1,8 0 1</inkml:trace>
    <inkml:trace contextRef="#ctx0" brushRef="#br0" timeOffset="2875">964 848 65,'-4'5'32,"-5"-10"1,9 1-1,5 13-17,-10-18-3,10 13-2,-10-8-2,14 8-2,-9-4 1,17 0-2,-8 0-1,17 5-1,-4-5 0,12 4 0,1-4-1,9 0-1,-1 4 0,0-4 0,-3 5-1,-1-5 0,4 0-2,-13 0-2,5 0-3,-17-13-7,12 13-17,-13-9-7,-8 0-2,0 1 2</inkml:trace>
    <inkml:trace contextRef="#ctx0" brushRef="#br0" timeOffset="3281">1251 727 47,'-22'-9'28,"18"9"0,-5 5-6,-4-10-1,13 14-3,-17-13-3,12 12-3,-12-12-1,8 13-3,-8-5-2,0 5-1,-5-5 0,4 9-1,1-4-1,0 4-1,-1 0 1,10-5-2,-1 5 1,5 0-2,4-4 1,8 4-1,1 0-1,0 0 1,8 4-2,-4-8-2,13 13-5,-8-18-11,3 13-19,5-4 1,0 0-2,5 0 2</inkml:trace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0.13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0 108 15,'0'0'11,"0"0"-1,0 0 0,0 0-2,0 0-1,0 0-1,23 17-2,-23-17 0,34 10 0,-8-6 2,8-2 0,5-2-1,9 0 0,1-6 0,6-2-1,6-3 0,7 1 0,0-5-1,4 6 0,1-3-1,4 4-1,2 0 0,-2 4 0,0 2 0,0 0-1,0 2 1,0 2-1,-2-4 1,2 0-1,0 0 1,0-2-1,-5-4 1,1 4 0,-6 1 0,1 1 0,-6 0 0,1 2 0,-4 2 0,6 3 0,-4-3 0,-1 2-1,7 0 1,-3 0-1,4-4 0,-2 2 0,3-2 1,-5-2-1,4 2 0,2-4 1,-4 2-1,4 0 1,-2-2-1,2 0 0,2 3 0,-1-1 1,-1 0-1,0 2 0,0 0 0,1 2 0,1 0 1,-2-1-1,-2 1 0,2 0 0,-2-2 0,-4 2 0,-1-2 1,-2 0-1,-4 2 0,-1 0 0,-4 2 0,0-2 1,-2 2-1,0-2 0,-2 0 0,2 0 0,0 0 1,-1 0-1,-1 0 0,1-2 0,-3 1 0,2-1 0,1 0 1,1-1-1,0-1 0,4 0 0,1-2 0,3 0 0,-3 0 1,4 0-1,-1 0 0,-1 2 0,-2 0 1,1 0-1,-2 2 0,3 2 0,-2 0 1,-1 2-1,5 0 0,0-2 0,0 2 0,4 0 0,-2-2 0,0 0 1,-4 2-1,2-3 0,-5 1 0,0 1 0,-2 1 0,1-2 0,-1 0 0,-1 0 0,-1-2 0,-2 2 1,-1 0-1,-1 0 0,-1-2 0,-6 2 0,1 0 0,-3 2 0,3-1 0,-3 1 0,3 0 0,-1 3 0,2-3 0,2 0 0,2 0 0,0-2 0,0 2 1,-1-3-1,-2 1 0,1 0 0,-6 2 0,1 0 0,1 0 0,-3 0 1,2 1-1,1-1 1,2 0-1,2-3 0,0 3 1,4-2-1,-2 2 0,1 0 0,4 0 1,-1-2-1,-1 0 0,-2 0 0,5 2 0,-7-2 0,3 4 0,0-2 0,-3 2 0,5-2 0,1 0 1,0 0-1,2-4 0,7-2 0,0 0 1,4-2-1,-2-2 0,1 2 0,1 0 0,-2 0 0,2 4 1,-1 0-1,-3 2 0,-1 2 0,1 0 0,-4 2 0,4 0 0,0 0 0,-1-2 0,1-3 0,0 1 0,0-2 1,4-3-1,-2 1 0,-2-2 0,-2-2 0,-3 2 0,-2 2 0,-2 2 1,0 0-1,-5 4 0,1 0 0,3 0 0,-3 2 0,3-3 0,-3 1 0,6 1 0,-4-3 0,1 0 0,-3 2 0,-1-2 0,-2 2 0,0 0 1,0 0-1,-7 1 0,3-1 0,-3 0 0,4 0 2,1 1-2,0-3 0,0-2 1,2 0-1,0-2 0,-2 0 1,0-3-1,-1 1 0,-6 0 0,2 0 1,-6-1-1,1 1 0,3 0 0,1 2 0,5-2 0,-1 2 1,8 0-1,-2 0 0,5-1 0,2 3 1,-4 0-1,0 0 0,-6-2 0,-1 2 0,-5-2 0,-2 2 0,-2 2 1,-4-2-1,1 2 0,2 1 0,3-6 0,3 6 1,1-3-1,3 0 1,-2 0-1,3-3 0,-3-1 0,-1 2 1,-4 0-1,-4 1 0,1-1 0,-8 0 0,2 0 1,0 2-1,0-2 0,2 2 0,2-2 0,1 2 1,4-4-1,-2 0 0,4 0 0,2 0 0,-1 0 1,-3 0-1,-1 0 0,-7 0 0,-1 0 0,4 4 0,-7-2 0,-1 0 1,-1 0-1,1-2 0,3 0 0,1 0 0,2 1 0,1 1 1,1 0-1,-1-3 0,-1 3 0,0 2 0,5 0 0,2 2 0,0-2 0,2 0 0,2-2 0,1 2 0,4-2 1,2 0-1,-2 2 0,0-2 0,0-2 0,4 4 0,-3-2 0,5 0 0,1 2 0,0-2 0,-3 0 1,3 2-1,-2-2 0,-1 1 0,-1-1 0,1 2 0,-6-2 0,-2-2 0,1 4 0,-6-2 0,5 0 0,1 0 0,-3 0 0,1 2 0,-1-2 0,5 2 1,-1 0-1,5 0 0,-1 2 0,-2 0 0,2 0 0,-2 2 0,2-2 0,-2 0 0,3 0 0,-1-2 0,-2 0 0,0-2 0,0-2 1,0 2-1,-2 0 0,-2 0 0,-3 0-1,2 2 1,-4 2 0,3 0 0,5 0 0,1 2 0,-2 0 0,2-2 1,0 1-1,2-1 0,-4 2 0,0-2 0,-9 2 0,2-2 0,0 0 0,-2 2 0,4 1 0,2-3 0,3 0 0,2-2 0,5 2 0,-1-2 0,1 0 0,1 0 0,-3 0 0,-1-2 0,0 0 0,-4 0 0,-2-3 0,3 3 0,-5-2 0,6 2 0,0-2 0,0 2 0,-2 0 0,4 2 0,-4 0 0,2 2 0,0 0 0,-2 0 0,-1 0 0,-3 2 0,3-2 0,1 3 0,2-3 0,-2 0 0,4 0 0,0-2 0,1 0 0,4 0 0,1-2 0,-1 0 0,0-3 0,-5 3 0,-1-2 0,-1 2 0,-3-2 0,-3 2 0,3 2 0,1-2 0,0 0 0,2 2 0,0-2 0,2 2 0,0 0 0,1-2 0,-6 2 0,-1 0-1,0-1 2,-4-1-1,0 2 0,-2-4 0,-3 0 0,0 2 0,1-2 0,1-1 0,4 1 0,-2 2 0,4-2 0,-3 2 0,-2 1 0,-1 1-1,0 1 1,-3-1 0,-2 4 0,-1-2 0,1 0 0,4 0 0,1 0 0,2 1 0,5-1 0,-3-2 0,2 0 0,3 0 0,-3 2 0,3-2 0,-2 2 0,1 0 0,-5-2 0,7 0 0,-1 0 0,-4 0 0,5 0 0,-5-2 0,3 2 0,-5-2 0,3 2 0,-4 0 0,2 0-1,0 0 1,-2 0 0,2 0 0,-2 0 0,1 0 0,1 0 0,2 0 0,-4 0 0,4 0 0,-4 0 0,1 2 0,3 0 0,-4-2 0,4 0 0,-4 0 0,1-2 0,-2 2 0,1 0 0,0-2 0,0 0 0,0 2 0,-2-2 0,2 2 0,0 0 0,0 0 0,2 0 0,-2 0 0,0 2 0,0 0 0,0-2 0,0 0 0,4 0 0,-4 0 0,3-2 0,1 0 0,3-1 0,2 1 0,0 0 0,2 0 0,-6-2 0,4 2 0,-3 1 0,-1-3 0,-1 2 0,-4 0 0,3-2 0,-1 2 0,2 2 0,-2-2 0,-1 2 0,5 0 0,-3 0 0,1 0 0,-4 0 0,-4 0 0,3 0-1,-3-2 1,2 2 1,-3-4-1,0 2 0,-3 0-1,0-1 1,6 1 0,0 2 0,-3 0 0,-1 0 0,3 0 0,-4 0 0,3-1 0,4 1 0,-3-2 0,-3-2 0,3 0 0,1-2 0,-2 0 0,3 2 0,-1 0 0,-4 1 0,5-1 0,-6-1 0,3 3 0,0 0 0,6 0 0,-3 0 0,-1 0 0,0 0 0,-2-2 0,3 2 0,-1 0 0,0 2 0,-1 0 0,1 0 0,-4 0 0,5 2 0,-1 0 0,4 0 0,-2 0 0,-2 0 0,0-2 0,-1 0 0,-1 0 0,4 2-1,4-2 1,-2 4 0,-1-2 0,3 2 0,1 1 0,1-2 0,1 1 0,0 0 0,-7-2 0,0 0 0,-1 0 0,-3 0 0,-3-2 0,7 0 0,-4 0 0,1 2 0,3-2 0,2 2 0,3 2 0,0-2 0,3 2 0,-8-1 0,-2-1 0,-4 1 0,1-1 0,0 0 0,-4 0 0,4-2 0,-6 0 0,4 0 0,-6-2 0,6 2 0,0 0 0,-6-2 0,1 2 0,1 0 0,-3 0 0,1 2 0,12 0-1,-1 2 1,-5 0 0,7 0 0,-2 0 0,-3 0 0,8-1 0,-1-1 0,-6-2 0,-1 0 0,-2 0 0,-2 0 0,0 0 0,0 0 0,0 2 0,-3-2 0,-4 2 1,5-2-2,0 0 2,-1 2-1,3-2 0,-4 0 0,-1-2 0,-2 0 0,0 0 1,-18 2-1,27-2 0,-9 2 1,-18 0-1,23-2 0,-23 2 0,28 0 1,-11 2-1,1-2 0,-18 0 0,25 2 0,-25-2 0,21 0 0,-21 0 1,22 0-1,-22 0 0,30 2 0,-30-2 0,0 0 0,27 0 0,-27 0 0,21 0-1,-21 0-1,0 0-3,0 0-9,0 0-18,0 0-1,-26 13-1,-10-35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6.11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0 289 25,'0'0'8,"18"8"2,-18-8-1,0 0-2,17-17-4,-17 17 0,30-18-1,-10 7 0,2-4-1,7 0 0,-3 2-1,5-4 1,-6 2-1,-2 2 0,-1-3 1,0 7-1,-22 9 1,25-19 1,-25 19-1,0 0 1,13-18-1,-13 18 1,0 0-1,0 0 2,-6-20-2,6 20 0,0 0-1,-12-20 1,12 20 0,0 0-1,-18-14 1,18 14-1,0 0 1,-20-11 0,20 11-1,0 0 0,0 0 0,-18-4 1,18 4-1,0 0 0,0 0-1,0 0 1,0 0-1,0 0 0,-17 0 0,17 0 0,0 0-1,0 0 1,0 0 0,0 0 1,0 0 0,0 0 0,0 0 2,0 0 1,0 0 0,0 0 0,0 0 0,0 0 1,0 0-1,0 0 0,-18-17 0,18 17 0,-23-9-2,7 5 1,16 4 0,-27-3-1,27 3-1,-18 0 0,18 0-1,0 0-4,8 18-7,-8-18-15,55 6 2,-23-19-1,24 18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1.7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93-9 30,'0'0'18,"-16"6"-1,16-6 1,-1 19-1,1-19-3,-6 30-3,3-11-3,-1 6-2,-3-1 0,5 8-2,-3-2 1,3 3-2,-3 2 1,7 6-1,-6-4 0,4 3 1,-1-1-2,2 1 1,-4-1-2,5-2 1,-2-2-1,1-3-1,-1-4 1,2 2-1,0-4 1,0 0-1,-1-3 1,1 0-1,-2 0 0,4 0 1,-3-6-1,1 1 0,2-2 0,-4-16 0,3 24 0,-3-24 0,4 21 0,-4-21 1,3 16-1,-3-16 0,0 0 1,0 19-1,0-19 1,0 0-1,0 0 1,0 0-1,0 0 0,-3 16 0,3-16 0,0 0 0,0 0 0,0 0 0,0 0 0,-7 18 1,7-18-1,0 0 0,0 0 0,0 0 0,-7 16 0,7-16 1,-14 15-1,14-15 0,-16 22-1,16-22 1,-14 22 0,14-22 0,0 0 0,-8 16 0,8-16 0,0 0 0,0 0 0,0 0 0,0 0 0,16 0 0,-16 0 0,0 0 0,0 0 0,0 0 0,0 0 0,16-2 0,-16 2 0,0 0 0,16-10 1,-16 10-1,18-18 0,-18 18 0,16-22 0,-16 22 0,14-22 1,-14 22-2,16-14 1,-16 14 0,0 0 0,23-10 0,-23 10 0,19-11 0,-19 11 0,25-19 0,-25 19 0,26-28 0,-12 12 0,0 0 0,-14 16 0,27-30 0,-27 30 0,28-30 0,-8 16 0,-3-1 0,6-3 1,2-1-1,1-4 0,4 0 0,2-3 0,-4-1 0,2 1 1,0-2-1,-1 1 0,-1 1 1,-2 3 0,-4 6-1,-3-3 0,-1 6 1,-18 14-1,24-21 0,-24 21 0,16-12 0,-16 12 0,18-19 0,-18 19 0,26-21 0,-8 5 0,3-2 0,2 1 0,2-5 1,0 5-1,-1-1 0,-3 1 0,-1 4 0,-2 3 0,-18 10 1,24-16-1,-24 16 1,0 0 0,0 0 1,0 0-3,0 0-10,0 0-22,-23 0 1,0-2-1,23 2-1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7.29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154 425 8,'0'0'4,"3"-28"1,-3 28 1,-10-22 0,10 22 0,-25-25 1,9 14 1,0-2 0,-2 2 0,-3 2 0,3 2 0,2 1-1,16 6-3,0 0-1,-17-13-1,17 13-1,0 0 0,16-16-1,-16 16 0,24-20 0,-24 20 1,27-22-1,-27 22 1,29-19-1,-29 19 0,19-14 1,-19 14 0,0 0 0,18-15 0,-18 15 0,0 0 0,3-16 0,-3 16 0,0-19 0,0 19-1,-2-24 1,2 24-1,2-27 1,-2 27-1,2-24 0,-2 24 0,2-20 0,-2 20 0,0 0-1,7-18 1,-7 18 0,0 0-1,0 0 1,16-15 0,-16 15 1,0 0-1,0 0 1,0 0-1,15-11 1,-15 11-1,0 0 1,0 0-2,0 0 0,0 0-1,0 0-4,0 0-5,0 0-9,0 0-4,-7 29 1,-10-34-2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8.39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0 283 0,'0'0'1,"0"0"0,0 0 1,0 0 1,0 16 1,0-16-1,0 0 0,0 0 0,0 0 0,0 0 0,0 0 1,0 0-1,0 0 1,0 0 1,21 0 1,-21 0 1,16-11-1,-16 11-1,15-23 0,-6 6-2,-2 1 0,-2-5-1,-1-3-1,-2-1-1,-2 2 1,-2-3-1,0 5 1,-1-1 0,1 4 1,2 18-1,-5-23 0,5 23 0,0 0 0,0 0 0,-7-17 0,7 17 0,0 0-1,0 0 0,-18-1 0,18 1-1,0 0 0,0 0 0,0 0 0,0 0 0,0 0 0,0 0 1,0 0 0,0 0 1,0 0 0,0 0 0,0 0 0,0 0 0,0 0 0,0 0-1,25 0 0,-25 0 0,16-6 1,-16 6 1,15-5-1,-15 5 1,0 0-1,0 0 1,0 0 0,0 0-1,-17-2 0,17 2-1,0 0-1,-18 11-3,18-11-6,9 21-8,-9-21-6,26 19 1,-26-19-1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9.472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22 409 8,'-22'-9'16,"22"9"0,0 0-10,0 0-3,0 0-2,0 0-1,9-27 1,0 11 1,2-4 2,2 0 0,-2-1 0,-2-3 1,-2 1-1,0 3 0,-3-1-1,-2 1 1,-1 0-1,-2 2 0,-1-2-1,-4 4 2,6 16-1,-12-25 0,12 25-1,-17-20 1,17 20 0,-16-12-1,16 12-1,0 0-1,0 0 0,-2-20 0,2 20 0,24-9-1,-24 9 1,32-9-1,-15 4 2,-1-1-1,-16 6 0,22-5 0,-22 5 0,0 0 0,0 0 1,16-4-1,-16 4 0,0 0 0,0 0 0,0 0 1,0 0 0,0 0 0,0 0 0,0 0 0,0 0 0,0 0 0,0 0-1,0 0 0,-18-1 0,18 1-1,0 0 0,-13 18 0,13-18 1,2 18 0,-2-18 0,7 25 0,0-9 1,-7-16-1,15 25 1,-15-25 0,29 29 0,-11-17-1,-2 1 1,-16-13-1,27 20 2,-27-20-1,24 12 1,-24-12-1,0 0 0,0 0 1,0 0-1,0 0 0,0 0-1,-15 20-1,15-20 1,0 0-1,-4 16 1,4-16 0,0 0-1,0 0 1,17 18 0,-17-18 0,0 0 0,0 0 0,21 2 0,-21-2 0,18-6 1,-18 6-1,17-7 0,-17 7 1,16-7-1,-16 7 0,0 0 0,0 0 0,0 0-2,0 0-4,0 0-5,0 0-13,18-4-3,-18 4 0,0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0.69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54 718 6,'0'0'15,"-28"7"-1,28-7-12,0 0-4,-20 5 2,20-5 1,0 0 0,0 0 1,0 0 1,11-18 1,-11 18 2,16-32 0,-2 12 0,2-5-1,2-3 0,3-3-1,-3 3-1,4 2 1,-10 4-2,2 2 0,-5 3-2,-5 0 1,-4 17 0,-11-19-1,11 19 1,-23-18 1,23 18 0,-25-18 0,25 18 0,-23-13 0,23 13 0,0 0-1,0 0 0,0 0-1,0 0 0,0 0 0,18-21-1,-18 21 1,33-15 1,-15 8-1,2-2 1,-4 0 0,-16 9-1,23-18 1,-23 18 0,0 0 0,11-21 0,-11 21-1,0 0 1,-18-22-1,18 22 0,-16-16 0,16 16 0,-14-16 0,14 16-1,-13-18 1,13 18 0,-9-20 1,9 20-1,-5-16 1,5 16 0,0 0-1,-11-18 1,11 18-1,0 0 1,0 0-2,0 0 1,0 0 0,-7-17-1,7 17 1,0 0 0,0 0 0,0 0 1,0-17-1,0 17 1,0 0-1,0 0 1,0 0-1,4-17 1,-4 17-1,0 0 0,-6-23 0,6 23 0,-12-23 0,12 23 0,-20-23 0,20 23 1,-30-18-1,14 12 1,16 6-1,-25-9 0,25 9 0,-22 6 0,22-6 0,-16 18 0,16-18-1,-1 25 0,2-7 1,5 0-1,-1 3 1,6-1 0,3-1 0,4 1 0,5-2 0,2-1 1,4-1-1,-3-2 1,-1 1-1,-1-3 1,-3-1-1,-5 0 1,-16-11-1,9 27 2,-9-27-2,-9 27 1,9-27-1,-18 25 1,18-25 0,-19 21 0,19-21-1,-17 18 1,17-18 0,-16 22-1,16-22 1,-12 27-1,3-8 1,7-3-1,0 4 0,4-4 0,4 0 0,-6-16 0,19 26 0,-19-26 0,29 16 0,-29-16 0,27 13 1,-27-13-1,19 9 0,-19-9 0,0 0 1,0 0-1,0 0 0,11 16 0,-11-16-1,0 0-1,0 0-2,2 23-6,-2-23-7,0 0-10,12 25 0,-12-25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3.15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143 43 1,'-13'-20'5,"13"20"2,-7-16 0,7 16 1,0 0 0,-16-7 1,-2 6 0,18 1-1,-30 7-2,14-2-3,16-5 0,-25 9-1,25-9 0,-18 9-2,18-9 1,0 0 0,0 0 0,0 0 3,25 19-1,-25-19 0,34 9 1,-8-9 0,7 2-1,1-4-1,0 2 0,-4-4-1,0 3 0,-6-3 0,-7 2 0,-17 2 0,0 0 0,0 0 0,-17 7 1,17-7-1,-29 6 0,29-6-1,-25 10 1,25-10-1,-16 11 0,16-11 0,0 0 0,-2 21 0,2-21 0,11 18 0,-11-18 0,18 9 1,-1-8-1,0 1 1,2-1-1,-3-1 0,0 2 1,-16-2-1,29 2 0,-29-2 1,18 7-1,-18-7 0,0 0 1,0 0-1,16 14 0,-16-14 1,0 0-1,0 0 0,0 0 0,9 17 1,-9-17-1,0 0 1,0 20-1,0-20 1,2 18-1,-2-18 1,0 0-1,1 21 0,-1-21-1,0 0-2,0 0-1,13 18-3,-13-18-5,0 0-11,0 0-3,0 0 0,18 12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4.24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143 101 2,'0'-23'12,"0"23"-9,9-16-4,-9 16 0,-5-18 0,5 18 3,-7-21 0,7 21 2,-15-16-1,15 16 2,-21-8-1,21 8 1,-32 8 1,32-8-1,-33 17-1,33-17 0,-28 29 1,20-12-1,5 1 2,6 0-2,8 0 0,9-4 0,3 2-1,8-7 0,1 1-1,2-6 0,4-2 0,-2-4-1,-4 0 0,-7-1 1,0-3 0,-25 6-1,24-9 0,-24 9-1,0 0 1,-29-7-1,6 7 0,-8 0 0,-3 2 0,-2 2 1,2-1-1,3 3 1,5-3-1,6 2 1,20-5-1,-24 9 0,24-9 0,0 0 0,18 11-1,2-11 2,5-2-1,4-1 0,5-1 1,-2 1-1,-3-1 1,-4 0-1,-5 3 1,-20 1-1,0 0 1,6 16-1,-6-16 0,-31 21 1,13-10-2,2 1-2,0 1-2,16-13-7,-11 23-7,11-23-6,0 0 1,0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5.24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45 51 3,'0'0'19,"-28"-7"-2,28 7-7,-18-5-2,18 5-4,0 0-2,0 0-1,0 0 0,0 0 2,0 0 0,0 0 1,0 0 0,0 16 0,0-16 1,0 0-1,21 24-1,-21-24-1,29 14 0,-13-9-1,3-3 0,-1 0 0,-2 0 0,-16-2 1,26 1-1,-26-1 0,0 0 1,0 0-1,-18 11 0,18-11 0,-29 9-1,29-9 0,-26 11 0,26-11-1,-18 5 1,18-5 0,0 0 0,0 0 1,0 0 0,0 0 0,0 0 1,0 0 0,0 0-1,-4 16 1,4-16-1,0 0-1,0 22 0,0-22 0,7 18 0,-7-18 0,0 0 0,15 17 0,-15-17 1,0 0 0,0 0 0,0 0 0,0 0 0,0 0 0,0 0 0,0 0 0,0 0 0,0 0 0,0 0 0,0 0 0,0 0 0,0 0 0,8-16 0,-8 16-1,-2-24 1,2 24 0,-5-28 0,2 12 0,3 16-1,-6-26 1,5 10-1,1 16-1,-2-25 1,2 25 0,2-19 0,-2 19 0,3-15-1,-3 15 1,0 0 0,0 0 1,0 0-1,0 0 0,0 0 0,0 0 0,0 0 0,0 0 0,0 0 0,0 0-2,0 0 0,0 0 0,0 0 0,0 0 0,0 0 0,0 0 1,0 0 0,0 0 1,0 0 1,0 0 0,0 0 0,0 0-1,12-16 1,-12 16 0,0 0-1,0 0 0,0 0 0,0 0 0,0 0-2,-19-11-3,19 11-2,0 0-7,-16 20-7,16-20-5,-2 17 0,2-17-1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6.48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365 42 5,'0'0'14,"-27"-9"-4,27 9-2,-36-2-1,14 6 0,-5-3 0,0 5 1,-5-1-1,1 2 1,-3 2 1,0-2-2,5 2-1,3-4 0,4 2-2,4-5 0,18-2-1,0 0-1,0 0 0,4-17-1,15 4 0,3 2 0,8-3 0,1 3 0,1-1 0,-3 3-1,0 5 1,-9 1 0,-4 3 0,-16 0-1,0 0 1,0 0 0,0 0-1,0 0 1,0 0-1,-9 18 0,9-18 0,0 0 0,-18 19 0,18-19 0,-9 18 0,9-18 0,0 0 1,-15 18-1,15-18-1,0 0 1,-7 21 0,7-21 0,0 0 0,4 16 0,-4-16 0,2 18 0,-2-18 0,-2 16 0,2-16 1,0 0-1,-9 19 0,9-19 0,0 0 0,-6 22 0,6-22-1,0 0 1,17 21 0,-17-21 0,21 16 0,-21-16 0,22 15 0,-22-15 0,18 9 1,-18-9-1,0 0 0,0 0 0,0 0 0,0 0 0,21 4 0,-21-4 0,18-4 1,-18 4-1,20-4 0,-20 4 0,20-5 0,-20 5 0,0 0 0,0 0-1,-8 15-1,8-15-2,-16 19-3,16-19-10,0 38-10,0-38-1,8 21 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7.602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453 687 21,'0'0'22,"-54"-16"-1,33 16 1,-8-7-19,-3 0-2,0 3-1,2 3 1,1 1-1,1 1 0,-2 3 0,-1 0 1,-1 1 0,0-1 2,9-1 0,0 1 1,23-4-1,-27 0 0,27 0 0,0 0 0,25-15-1,0 6-2,3 1 1,3-3 0,-3-2-1,1 3 1,-4-3-1,-6 2 0,-1 1 1,-18 10 0,22-22 0,-22 22 0,7-25 0,-7 25 0,-11-23 0,11 23-1,-32-20 1,5 13-1,0-2 0,-3 4 1,2 1-1,3 1 0,3 1 0,6-2 1,16 4-1,0 0 1,0 0 0,-2-23 0,2 23 0,32-29 1,-8 13 0,4-5-1,6 5 0,4-3 0,-3 3 0,1 0-1,-6 3 1,-5 4-2,-7 1 1,-18 8 0,16-15 0,-16 15-1,-9-16 2,9 16-1,-25-18 0,25 18 0,-23-16 1,23 16-1,-18-12 1,18 12-1,0 0 0,0 0 0,-12-18 0,12 18 0,0 0 1,0 0-1,0-22 0,0 22 0,0 0 1,-4-23-1,4 23 0,0 0 1,-11-23-1,11 23 0,0 0 0,-16-16 0,16 16 0,0 0 0,0 0 0,0 0 0,16-13-1,-16 13 1,27-3 0,-27 3 0,29-4 1,-29 4-1,16-7 1,-16 7-1,0 0 1,-6-18-1,6 18 0,-21-14 1,5 5-1,-4 2 0,-1 3 0,-1 2-1,-1 2 0,0 2 0,-5 3 0,-1 1 0,-1-1 0,3 2-1,2-7-5,5-5-19,20 5-3,0 0 1,22-27-1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9.29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118-1 7,'-22'9'9,"22"-9"1,0 0 0,-18 17 0,18-17 0,0 0 1,0 0-2,-9 18-2,9-18 0,25 6-3,-5-1-2,4-1 1,1-3-2,1 1 1,-3 2-1,-1-4 0,-22 0 0,22 3 0,-22-3 1,0 0-1,0 0 0,-31 16 0,13-9-1,-8 2 0,1 0 1,-4 0-1,2 1 0,0-1 0,3-2 0,8-1 0,0-2 0,16-4 0,-17 9 0,17-9 1,0 0-1,0 0 1,27 14-1,-27-14 1,31 10 1,-9-6-1,2-1 0,3-1-1,0-4 0,0-1 0,-2-1 0,1-3 0,-6 0-1,-20 7 2,23-19-1,-23 19 0,0 0 1,-2-19 0,2 19-1,-16-1 0,16 1-1,0 0-2,-20 10-4,20-10-7,4 27-11,-4-27 0,9 18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3.2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26-3 18,'0'0'15,"0"0"-1,0 0-2,16 7-2,-16-7-1,0 0 0,1 19-2,-1-19 0,-1 25 1,-3-10-1,2 5-1,-3-1-1,2 6 0,-4-1-1,3 4-1,-3 1 0,3 0-1,1 1 0,3-2-1,-4-1 0,6-3 0,0-1 0,1 0 0,1-5 0,-1-3 0,3 1-1,-6-16 1,7 28-1,-7-28 1,9 27-1,-9-27 0,10 24 0,-10-24 1,7 28-1,-3-10 1,-4-2-1,-2 1 1,0-1-1,-1 4 0,-3-5 1,3 5-1,-1-3 0,1 1 1,5-2 0,-2-16-1,1 28 1,-1-28 0,6 26 0,-6-26-1,1 21 1,-1-21-1,0 27 0,0-27 0,0 24 0,0-24 0,2 21 0,-2-21 0,4 16 0,-4-16 0,0 0 1,0 0-1,0 0 1,0 0 0,0 0 1,16 0-5,-16 0-10,26-12-15,-21-13 0,18 13-2,-17-18 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0.21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149 94 2,'0'0'10,"0"0"-1,22-16-15,-22 16 1,17-12 1,-17 12 1,13-16 1,-13 16 1,0 0 3,7-18 1,-7 18 0,0 0 0,6-23 0,-6 23 0,0 0 0,19-5 0,-19 5 1,29-3-1,-29 3 0,32-2 1,-32 2-1,31 2 0,-31-2 1,18 10 0,-18-10 0,-14 23 0,-3-9 1,-1 2 0,-3 0-1,1-2 0,-1 2-1,3-3-1,18-13 1,-24 16-2,24-16-1,0 0 1,-18 17 0,18-17 0,0 0 1,-21 9 1,21-9 0,0 0 0,-18 2 0,18-2 0,0 0 0,0 0-1,0 0 0,0 0 0,-6-16 0,6 16-1,0 0 1,0 0-2,0 0 1,0 0-1,0 0-1,-16-16 1,16 16-1,-23-2 1,5 4 1,18-2-1,-31 9 1,31-9 0,-27 18 0,27-18 0,-12 19-1,12-19 0,5 19 0,-5-19 0,27 15 0,-11-10-1,4-3-2,2 1-3,1 2-7,-3-10-11,14 19-1,-34-14 0,45 11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1.21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307 37 3,'-12'-16'16,"12"16"0,-34-14 0,14 10-17,0 2 1,0 2-1,-2 2 1,-1 0 0,-6 3 1,2 0 1,2 1-1,4 1 1,1-2 0,4 4 0,16-9 0,-18 13 0,18-13 1,22 14-1,3-14 0,7 2 1,4-4-1,3 0 0,1-1-1,-4 1 1,-2-4-2,-12 5 1,-22 1 0,0 0-1,0 0 1,-20 18 2,-5-8-2,-2-1 1,-6 3 0,1-2-1,-2 3 1,5-4 0,9 0-1,4 0 1,16-9 1,-18 14-1,18-14 1,0 16-1,0-16 1,24 23 0,-6-11 0,1 1-1,5-1-1,1 1 0,3-1 0,3 3-1,-2-5 1,-4 3-1,0-5 0,-7 2 0,-2 1 0,-16-11 0,22 20 0,-22-20 1,5 19-1,-5-19 0,0 16 0,0-16 0,0 0 0,0 0 0,2 16 0,-2-16-1,0 0-1,0 0-3,0 0-4,0 0-8,32 0-8,-32 0 0,25-5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2.24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158 0 5,'-30'0'9,"12"11"2,-8-11 0,26 0 1,-29 7-1,29-7 1,0 0-2,0 0-1,0 0-2,0 0-2,0 0 0,0 16-1,0-16-1,0 0 0,20 25-1,-20-25-1,19 15 0,-19-15-1,16 11 0,-16-11 1,0 0 0,0 0 0,0 0 0,0 0 0,-13 18 0,13-18 0,-29 10 0,29-10-1,-27 13 0,27-13 0,-24 10 0,24-10 0,0 0 0,-15 20 0,15-20 0,-4 15 0,4-15 0,11 20 0,-11-20 1,24 17-1,-24-17 1,31 16-1,-9-9 0,-2-1 1,-20-6-1,28 7 0,-28-7 0,20 3 0,-20-3 0,0 0-1,0 0 0,0 0-1,0 0-3,0 0-2,0 0-5,15 16-4,-15-16-10,0 0 0,20 23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3.12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324 14 9,'0'0'19,"-21"-6"1,21 6-2,0 0-15,-20-3 0,4-1-1,-5 4-1,-6 0-1,-9 2 1,3 0 2,-6 0 0,3-1 1,4 3-1,5-2 1,10 1-1,17-3 0,0 0 0,0 0 0,0 0 0,25 22 1,-25-22 0,33 11-1,-15-6 0,2 2-1,-2-1 0,-18-6-2,21 11 1,-21-11-2,0 0 1,13 18 0,-13-18 0,0 0 0,0 0 0,-11 19 1,11-19-1,0 0 1,-11 24 0,11-24 0,-5 16 0,5-16 0,-2 22 0,2-22-1,7 25 1,-7-25 0,16 23-1,-16-23 0,24 24 1,-9-15-1,1-2 1,-16-7 0,27 9 0,-27-9 1,0 0-1,16 7 1,-16-7-1,0 0 1,0 0-1,0 0 0,-2 18-1,2-18 0,0 0 0,-5 16 1,5-16-1,0 0 0,0 0 0,-17 18 1,17-18-1,0 0 0,-14 18 0,14-18 0,0 0 0,-7 23 0,7-23-1,0 0 1,9 24 0,-9-24 0,7 18 0,-7-18 0,5 23 0,-5-23 0,9 27 0,-9-27 1,20 31-2,-20-31 1,23 29 0,-23-29 0,23 21 0,-23-21 1,18 16-1,-18-16 0,0 0 1,0 0-1,-5 18 0,5-18 1,0 0-1,-5 17-1,5-17 1,0 0 0,1 19 0,-1-19 0,0 0-1,0 0 1,15 20 0,-15-20-2,0 0-4,0 0-9,0 0-13,26 11-1,-26-11 1,20-13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4.48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61 11,'0'0'6,"0"0"-2,18-20 0,-18 20 0,18-16 0,-18 16 1,16-12-1,-16 12 0,19-9 1,-19 9-2,16-4-1,-16 4 0,0 0 0,7 23 1,-7-23 1,-12 27 1,1-10 1,1-1-1,-3 0 1,4 0-1,9-16-1,-7 27 0,7-27-2,9 23 0,-9-23 1,30 15-1,-12-10 1,5-1 0,0-1 0,1 1-1,-1-2 0,-2 0 0,-3-1-1,-18-1 0,25 4-1,-25-4 1,0 0 0,0 0-1,-23 11 1,23-11 0,-36 11-1,15-6 1,3 2-1,0 0 0,0 1 0,18-8 0,-18 16 0,18-16 0,-3 19 0,3-19 0,12 18 0,-12-18-2,25 20-2,-9-11-4,6-3-9,5 8-7,-27-14-2,46 9 0,-46-9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5.37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 0 16,'0'0'11,"-14"18"0,14-18-1,-3 18-1,3-18-1,0 22-1,0-22 2,5 18 0,-5-18-1,2 18-1,-2-18 0,3 19-1,-3-19-1,9 20-2,-9-20-1,27 16-1,-4-10 0,6-1-1,-1-3 1,3 0-1,-1-2 1,-7-2 0,-5 0 0,-18 2 0,0 0 0,0 0 0,0 0 0,-29 16 0,6-11 0,4 4-1,-5-1 0,8-1 0,0 0 0,16-7 1,-16 11-1,16-11 0,0 0 1,0 0 0,0 0 0,-2 19 0,2-19 0,0 0-1,0 0 1,8 18-1,-8-18 0,0 0 1,12 18-1,-12-18 0,0 0 0,0 0 0,11 18 1,-11-18-1,0 0 1,0 0 0,0 0-1,0 0 1,0 0-1,-22 11 1,6-6-1,-3 1 0,1-1 0,-2 0 0,1 1 0,3-3 0,16-3 0,-20 6-1,20-6 1,0 0 0,0 0 0,0 0 0,18-7-1,-18 7-1,25-2-2,-25 2-4,37-2-7,-15 7-6,-22-5-8,44 0 1,-44 0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6.37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 13 0,'-25'-9'7,"25"9"1,-16-3 2,16 3 0,-18 0-1,18 0 1,-22 1 0,22-1 0,-28 13-3,8-6-1,0 3-2,-5-1 0,6 2 0,-3-4 0,22-7 0,-27 12 0,27-12 0,0 0 0,0 0-1,0 0 0,0 0 0,0 0 0,0 0 0,22 11-1,-22-11 0,23-2-1,-23 2-1,23-2 0,-23 2 0,18 0 1,-18 0-1,0 0 0,0 0 1,0 0 0,0 0-1,0 0 1,0 0-1,-19 11 0,19-11 0,0 0 0,-15 20 0,15-20 0,-5 17 0,5-17 0,-2 20 1,2-20-1,2 19 1,-2-19 0,7 21-1,-7-21 1,11 22 0,-11-22-1,14 26 1,2-12-1,-16-14-1,31 30-1,-31-30-3,28 30-4,-28-30-3,24 22-5,-24-22-6,0 0-4,12 35 0,-28-35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7.30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259 159 5,'-22'7'11,"22"-7"-10,0 0 2,0 0 1,0 0 1,0 0 0,-19-1 1,19 1 0,0 0 0,-13-18-2,13 18-1,-14-23-1,14 23-1,-20-25 2,8 9 2,12 16 0,-31-26 1,14 15 1,-3-1 0,20 12-1,-29-16-2,29 16-1,-26-9-1,26 9-1,-20-5 0,20 5 0,0 0-1,0 0 1,-16-4 0,16 4 1,0 0 1,0 0-1,14 25 1,-14-25 0,27 19 0,-9-10-1,1 5 0,-1-3-1,0-2-1,-2 0 1,-16-9-1,23 17 0,-23-17 0,0 0 0,13 20 0,-13-20 0,0 0 0,0 0 1,3 17-1,-3-17 0,0 0 1,0 0-1,0 0 1,0 0 0,-19 9 0,19-9-1,-22 7 1,22-7 0,-25 18-1,25-18 1,-28 27-1,15-10-1,-1-1 1,5 4-2,9-20-1,-12 31-4,12-31-4,-2 18-8,16 0-8,-14-18 0,32 12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8.33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 9 11,'0'0'6,"-33"0"-4,33 0-1,-25 1 0,25-1 2,0 0 1,0 0 3,0 0 3,0 0 0,19-5 2,-19 5-1,29-4-2,-13 4-2,2 0-3,-18 0-2,28 4-2,-28-4 0,20 5 0,-20-5 0,0 0 0,18 8 0,-18-8 1,0 0 0,0 0 0,0 0 0,0 0 1,3 16 0,-3-16 0,0 0 1,-3 21-1,3-21 0,-8 22 0,5-6 0,1 0-1,2 0 0,2 1-1,1-1 0,5 0 0,-8-16 1,17 27 0,-17-27-1,16 18 2,-16-18-1,6 25 0,-6-25 0,-13 29 0,13-29 0,-26 34-1,8-18 1,2 4-1,0-6 0,16-14 0,-22 23 0,22-23 0,-10 18 1,10-18-1,0 0 0,12 24 0,-12-24 0,12 18 0,-12-18 1,9 18-1,-9-18 0,8 17 0,-8-17 0,0 0 0,0 22 0,0-22 0,0 0 0,7 18 1,-7-18-1,0 0 0,10 20 1,-10-20-1,0 16 1,0-16-1,-9 20 1,9-20-1,-8 19 0,8-19 0,-8 18 0,8-18 1,-3 18-1,3-18 0,12 18 0,-12-18-2,20 24-3,-20-24-6,25 10-14,-2 10-3,-23-20 0,30-2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9.460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 6 13,'-30'-7'18,"30"7"-1,-28 3 0,28-3-16,0 0 0,0 0 3,6 22 0,-6-22 1,24 10 1,-5-4 1,3-3-2,0 3-1,6-3-3,-4 2-3,-1-3 0,-3 2-1,-20-4 2,26 5 0,-26-5 0,17 0 3,-17 0 0,0 0 2,0 0 0,0 0 0,0 0-1,0 0-1,0 0 0,-11-16-1,11 16 0,0 0-1,0 0 0,0 0 0,0 0 0,16 14-1,-16-14 1,0 0 1,0 0-1,17 16 1,-17-16-1,0 0 1,0 0 0,-17 20-1,17-20 1,-24 18-1,24-18-1,-28 25-1,28-25-2,-26 23-3,26-23-4,-20 12-7,27 5-6,-23-25-1,16 8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6.0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11 6,'0'0'12,"0"0"-1,0 0-2,2-18 0,-2 18 1,0 0-1,0 0 0,0 0 2,0 0-1,0 0-2,0 0 0,0 0-2,0 0-3,0 0 1,0 0-1,-16 14 1,16-14 0,-11 23 0,4-7 1,2 5 0,0-1 0,1 8-1,-3-4 0,7 10-1,-4-6-1,6 5 1,0-5-1,3 4-1,-1-4 0,1 2 0,-1-2 0,-1 2 1,-3-4-1,2 4 0,-4-5 2,2 3-3,-3-2 3,3-1-3,-2-1 2,0 3-3,0-4 3,1 3-3,-5-2 1,1 3 1,0-4-1,-1 3 0,1-1 0,2-1 0,-1-1 0,1 0 0,-1-2 1,2 0-1,2-2 0,0 1 0,0-1 0,0-1 0,-2-1 1,-1 3-1,3-1 0,-4-2 0,3 3 0,1-4 0,-2 3 0,0-1 0,2 3 0,0-4 0,0 4 0,0-1 0,0 2 0,-2 1 0,1-2 0,-1-1 0,2-3 0,0 1 0,0-18 0,2 28 0,-2-28 1,3 26-1,-3-26 0,5 25 0,-5-25 0,2 28 0,-2-28 1,-5 30-1,5-30 0,-4 30 0,4-30 0,-3 28-1,3-28 1,2 26 0,-2-26 0,7 25 0,-7-25 0,7 21 0,-7-21 0,3 19 1,-3-19-1,-3 18 0,3-18 1,-4 16-1,4-16 0,-2 17 0,2-17 0,0 0 0,6 21 0,-6-21 0,0 0 0,10 16 0,-10-16 0,0 0 0,0 0 0,9 16 0,-9-16 0,0 0 0,-2 16 0,2-16 0,0 0 0,-1 17-1,1-17 1,0 0 0,0 0-1,0 0 1,0 0 1,0 16-1,0-16 0,0 0 0,0 0 0,0 0 0,0 0 0,0 0 0,0 0 0,0 0 1,0 0-1,17 0 0,-17 0 1,0 0 0,6-23-1,-6 23 1,7-26 0,-7 26-1,12-26 0,-12 26 1,16-23-2,-16 23 1,19-21 0,-19 21 0,21-16 0,-21 16 0,25-27 0,-11 12 0,0-5 0,0-1 0,-1-2 1,1 1-1,0 0 0,-3 1 0,5 2 0,-6 3 0,-10 16 0,21-28 0,-21 28 0,25-24 0,-25 24-1,27-29 1,-15 14 0,6-5 0,-3 1 0,5-4 0,-1 2 0,-1-2 1,0 2-1,-1 4 0,-1-3 0,-16 20 0,25-30 0,-25 30 0,23-24 0,-23 24 0,23-21 0,-23 21 0,28-21 0,-28 21 0,32-25 0,-11 9 0,0 4 0,4-2 0,-6-4 0,6 2 0,1 1 0,-3-1 0,2 2 0,0 1 0,-4 3 0,-3 1 0,1 2 0,-19 7 0,25-14 0,-25 14 0,21-12 0,-21 12 1,0 0-1,14-18 0,-14 18 0,0 0 1,14-17-1,-14 17 1,0 0 0,0 0-1,0 0 0,5-16-3,-5 16-14,0 0-17,0 0 0,0 0-1,-17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0.38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27,'23'4'23,"-23"-24"-2,22 20 1,-22 0-21,27-13 0,-27 13-1,23-9 0,-23 9 1,0 0 0,0 0 1,0-16 1,0 16 0,0 0-1,0 0 0,-25-4 0,25 4 0,0 0 0,-14 18 1,14-18 0,1 19 0,-1-19 0,11 19 1,-11-19-1,18 24 0,-18-24-2,24 23 0,-24-23 0,23 26-1,-23-26 1,27 23-1,-27-23 0,31 17 1,-31-17-1,24 13 2,-24-13-1,0 0 1,0 0 0,18 9-1,-18-9 1,0 0 0,0 0-1,0 0 0,-17 2-1,17-2 0,0 0 0,0 0 0,0 0 0,-16 11-1,16-11 1,0 0-2,-14 27 1,14-27-2,-18 27-3,1-16-3,14 7-6,-3-2-5,6-16-9,4 31 1,-4-31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1.31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40 23 1,'0'0'11,"-20"-14"-9,20 14 1,0 0 2,0 0 1,0 0 2,-20-9 1,20 9 0,0 0-1,0 0-1,0 0-1,0 0-1,18 11 0,-18-11-2,27 9 0,-27-9 0,30 12 0,-14-10 0,-16-2-1,26 7 0,-26-7-1,0 0 1,0 0-1,6 20 0,-6-20 1,-9 16-1,9-16 1,-15 23 0,11-7 1,4-16-1,2 30 1,-2-30 0,12 23 0,-12-23-1,14 18 1,-14-18-1,0 0-1,21 9 0,-21-9-1,0 0 1,0 0-1,0 0 0,0 0 0,-3 19 0,3-19 0,0 0 1,0 0-1,0 0 1,-16 17 0,16-17 0,0 0-1,-13 16 1,13-16 0,-15 20-1,15-20 0,-9 23 0,9-23 0,-7 27 0,7-27 0,-6 28 0,6-28 0,0 25 1,0-25-1,20 23 0,-20-23-1,35 18-4,-35-18-3,34 9-7,-13 3-9,-21-12-5,34 7 1,-34-7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2.31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127 9 11,'-14'-19'13,"14"19"0,0 0-15,0 0 1,-29 10-1,29-10 1,-27 9 0,27-9 1,-32 18 2,32-18 0,-26 24 2,26-24 1,0 29 1,0-29 1,15 31-1,-15-31 1,25 24-1,-25-24-1,27 20 0,-27-20-2,20 16-2,-20-16 0,0 0-1,5 20 0,-5-20 0,0 0 0,0 16 1,0-16 1,0 0 1,0 0 0,0 0 0,0 0 0,0 0 0,-5 18 1,5-18-2,0 0 0,-19 26-2,19-26 1,-10 24-1,10-24 0,-7 27 0,7-27 0,-2 26 1,2-26-1,4 22-3,-4-22-5,11 31-9,-11-31-9,4 18 2,-4-18-1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3.31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114 104 10,'0'0'19,"0"0"-2,0 0 0,13-22-18,-13 22 2,0 0-1,20-9 1,-20 9 2,0 0 1,0 0 1,16-10 0,-16 10 0,0 0-1,0 0-2,0 0-2,0 0 1,0 0 1,0 0 1,0 0 1,0 0 0,0 0-1,12 23 1,-12-23 0,9 25-2,-9-25 0,-3 28-2,3-28 0,-2 25 0,2-25 0,0 23 1,0-23 0,0 0 1,0 22 1,0-22 0,0 0 0,0 0 0,0 0 0,0 0-1,-20 18 0,-3-15-1,1 3 0,-5 1-1,4-2 0,-5 2 0,12-3 0,16-4 1,-21 7-1,21-7 1,0 0 0,16 5 0,-16-5 1,18 7-1,-18-7 0,23 7-1,-23-7 0,27 11 0,-27-11 0,18 9-1,-18-9 1,26 9 0,-5-6 0,1 1 0,-4-2 0,-18-2 0,33 2 1,-33-2-1,30 0 1,-30 0-1,0 0 0,17 5 0,-17-5 0,0 0 0,-2 19 0,2-19 0,9 22 0,-9-22 1,21 27 0,-21-27 0,29 23 0,-29-23 0,31 23-1,-31-23 1,18 21 0,-18-21-1,-5 25 0,5-25 1,-17 27 0,8-9-1,-7-2-1,2 2 1,14-18-1,-22 28 2,22-28-2,-5 25 1,5-25-1,-17 21 1,17-21 0,-11 20 0,11-20 0,-7 20 1,7-20-1,-16 19 0,16-19 0,-13 23 0,13-23 1,4 23-1,-4-23 1,14 27-1,-14-27 1,15 25 0,-15-25 0,22 20-1,-22-20 1,18 16-1,-18-16 2,0 0-2,0 0 0,-15 18 0,15-18 0,0 0 1,-20 14-1,20-14 0,0 0 0,-16 14 0,16-14 0,0 0 0,0 0 0,-2 16 1,2-16-1,0 0 0,0 0 0,0 0 0,9 18 0,-9-18 0,0 0 0,-7 18 0,7-18 0,0 0 0,2 23 0,-2-23 0,-2 23 0,2-23 0,-2 28 0,9-10 0,2-2 0,-9 0 0,0-16 0,6 27 0,-6-27 1,13 18-2,-13-18 2,0 0-1,0 0 0,0 0 1,5 16-1,-5-16 0,0 0 1,5-25-1,-1 9 0,5-5 1,-4-10-1,1-6 0,5-4 0,-13-2 0,4 0 0,-2 1-1,-13-1-1,2 9 1,0 2 0,-1 9-2,1 0 2,11 23 0,-18-25 1,18 25 0,0 0 0,0 0 0,-13-16 0,13 16 1,0 0-1,0 0 0,0 0 0,0 0 0,6-18 1,-6 18-1,7-20 0,-7 20 0,7-28 0,-7 10 0,5 2 0,-8-2 0,5 2 2,-1 0-4,-1 16 2,-12-30 0,17 14 2,-5 16-1,9-29-1,-1 12 1,-7 1 0,3-1 0,3 0 0,-7 17-1,4-27 0,-4 27 1,3-21-1,-3 21 0,0 0 0,-7-22-1,7 22 2,0 0-1,6-16 0,-6 16 1,0 0-1,-8-19 1,8 19-1,0 0 0,0 0 0,0 0 0,0 0 0,0 0 0,0 0 0,0 0 0,0 0 0,8-16 0,-8 16 0,0 0 0,0 0 0,0 0 0,0 0 0,-11-16 0,11 16 0,0 0 0,3-20 0,-3 20 0,6-18 0,-6 18 0,0-23 0,0 23 0,0-29 0,-6 12 0,6 17 0,-7-31 0,7 31 0,-5-25 1,5 25-2,-17-16 2,17 16-2,0 0 2,0 0-1,0 0 0,0 0 0,0 0 0,0 0 1,-5-16-1,5 16 0,0 0-1,0 0 1,0 0-1,0 0 1,-2 18-1,2-18 1,2 20-1,-2-20 1,4 34 0,-8-13 0,4 4 0,5 2 0,-10 3 0,1 4 1,-1 0-1,-11 3 0,-4-1-1,5 1 2,3 0-1,-6 4 1,9 0 0,-6-1-2,8 1 0,7-4-1,13 2-2,-8-9-7,6 1-13,7 1-8,-18-32-2,-4 25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13:00.8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26FFEA-6EF4-44A4-8E2A-D5C521C86CA1}" emma:medium="tactile" emma:mode="ink">
          <msink:context xmlns:msink="http://schemas.microsoft.com/ink/2010/main" type="writingRegion" rotatedBoundingBox="8015,2844 9919,2763 9945,3398 8042,3478">
            <msink:destinationLink direction="with" ref="{4161FB90-F700-4AAF-869B-BB50AE8B2777}"/>
            <msink:destinationLink direction="with" ref="{17E681D6-913D-4161-9989-F19666C05688}"/>
          </msink:context>
        </emma:interpretation>
      </emma:emma>
    </inkml:annotationXML>
    <inkml:traceGroup>
      <inkml:annotationXML>
        <emma:emma xmlns:emma="http://www.w3.org/2003/04/emma" version="1.0">
          <emma:interpretation id="{4D16CB1B-962D-4BB2-88D7-EE5D59CDB62B}" emma:medium="tactile" emma:mode="ink">
            <msink:context xmlns:msink="http://schemas.microsoft.com/ink/2010/main" type="paragraph" rotatedBoundingBox="8015,2844 9919,2763 9945,3398 8042,3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02E6BC-8442-4BBA-B1DD-562F11CADB5F}" emma:medium="tactile" emma:mode="ink">
              <msink:context xmlns:msink="http://schemas.microsoft.com/ink/2010/main" type="line" rotatedBoundingBox="8015,2844 9919,2763 9945,3398 8042,3478"/>
            </emma:interpretation>
          </emma:emma>
        </inkml:annotationXML>
        <inkml:traceGroup>
          <inkml:annotationXML>
            <emma:emma xmlns:emma="http://www.w3.org/2003/04/emma" version="1.0">
              <emma:interpretation id="{510FD8B6-8FCB-4C8F-BDB4-3CA1AD7571F8}" emma:medium="tactile" emma:mode="ink">
                <msink:context xmlns:msink="http://schemas.microsoft.com/ink/2010/main" type="inkWord" rotatedBoundingBox="8143,2722 9158,3034 8958,3683 7943,337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Inf</emma:literal>
                </emma:interpretation>
                <emma:interpretation id="interp3" emma:lang="en-US" emma:confidence="0">
                  <emma:literal>Im</emma:literal>
                </emma:interpretation>
                <emma:interpretation id="interp4" emma:lang="en-US" emma:confidence="0">
                  <emma:literal>Imo</emma:literal>
                </emma:interpretation>
              </emma:one-of>
            </emma:emma>
          </inkml:annotationXML>
          <inkml:trace contextRef="#ctx0" brushRef="#br0">30 11 23,'0'0'27,"4"-17"-2,-4 17 0,0 0-2,0 0-4,0 0-2,0 0-3,0 0-2,0 0-3,11 15-2,-11-15-1,-9 22-2,9-22-1,-7 35 0,3-9-1,2 7 0,1 1 1,4 5-2,-3-3 1,0 7-1,-3-3 1,1 0-1,-2-4-1,1-3 0,-1-5 0,-1-7-2,5-5-1,0-16-3,0 0-5,-5-16-12,6-10-15,5 1 2,-8-10-3,5 5 4</inkml:trace>
          <inkml:trace contextRef="#ctx0" brushRef="#br0" timeOffset="421.0241">-240 136 21,'0'0'25,"0"0"2,0 0-9,0 0-2,-5-18 1,5 18-2,5-15-3,-5 15-1,16-13 1,0 13-3,-16 0-2,35-12 0,-13 1-2,16 8 0,0-9-2,9 5-1,3-6-1,1 5 0,-2 1 0,-3 3-1,-7 2 0,-7 4 1,-9 5-1,-23-7-1,23 25-1,-23-25-2,1 30-3,-1-30-3,-1 21-3,1-21-5,0 0-10,24-2-7,-24 2 0,30-18 2</inkml:trace>
          <inkml:trace contextRef="#ctx0" brushRef="#br0" timeOffset="850.0486">-261 570 25,'-17'-9'25,"17"9"3,0 0 3,28-21-17,-5 16 0,-6-11 0,15 14 0,-12-10-1,13 16-4,-13-8-1,8 13-3,-7-4-1,4 4-1,-2-2-1,7-4 0,-2-3-1,4 0-1,-1-5 1,-1 2-1,-3-1-1,-6-6-4,2 13-16,-7 1-14,-16-4-1,0 0 0,0 0 1</inkml:trace>
          <inkml:trace contextRef="#ctx0" brushRef="#br0" timeOffset="1594.0911">357 435 22,'0'-18'29,"0"18"1,0 0 3,0 0-12,0 0-4,0 0-1,0 0-4,0 0-5,7 30-1,-7-30-2,-3 30-1,1-13-1,2 3 0,0-4-1,0 3 0,0-19 0,3 25-1,-3-25 1,0 0-1,0 0 1,0 0-1,16 1 1,-16-1 0,11-33 0,-2 12-1,-1-4 1,3 1-1,5-3 0,-4 6 0,2 4 1,-14 17 0,23-14 0,-23 14-1,18 10 1,-18-10 0,14 26 0,-14-26-1,14 27 1,-14-27-1,11 16 0,-11-16 0,0 0 0,0 0 0,16-2 0,-16 2 0,14-25 0,-4 8 0,6-3 1,0-2-1,2 0 0,1 3 0,-3 5 0,-16 14 0,23-7 1,-23 7-1,5 26 1,-6-5 0,-3 4-1,-1 3 1,1 2-1,1 2 1,1-4-1,2-2 0,2-5 0,-1-1 0,-1-20 0,9 21-1,-9-21-2,16-9-2,2 4-6,-16-20-11,6 0-15,5 8 0,-11-10-1,5 12 3</inkml:trace>
        </inkml:traceGroup>
        <inkml:traceGroup>
          <inkml:annotationXML>
            <emma:emma xmlns:emma="http://www.w3.org/2003/04/emma" version="1.0">
              <emma:interpretation id="{6DF1E5AE-EBA9-4135-874C-250559C9A8D3}" emma:medium="tactile" emma:mode="ink">
                <msink:context xmlns:msink="http://schemas.microsoft.com/ink/2010/main" type="inkWord" rotatedBoundingBox="9924,2881 9925,3402 9309,3404 9307,2884"/>
              </emma:interpretation>
              <emma:one-of disjunction-type="recognition" id="oneOf1">
                <emma:interpretation id="interp5" emma:lang="en-US" emma:confidence="1">
                  <emma:literal>J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G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2135.1221">1287 113 57,'-14'-17'36,"14"17"-2,0 0 1,-16-9-19,16 9-3,0 0-4,6 16-3,-6-16-2,8 19 0,-8-19 0,25 37 0,-9-18-1,5 6 0,0-1-1,4 5 0,-2-3 1,2 2-2,-6-5 0,-1 1 0,-6-2 0,-5 2 0,-10-1 0,-4 2-1,-9-1 1,-5-1-1,-6-2 0,-7-3 0,-1-4 0,-5-4-2,3-3-1,-4-14-2,16 5-4,-14-20-11,15-1-19,8 3 1,-2-9-1,13 4 2</inkml:trace>
          <inkml:trace contextRef="#ctx0" brushRef="#br0" timeOffset="2465.141">991 145 33,'17'-14'31,"-17"14"3,30-21 0,-7 15-15,-7-11 1,18 17-5,-17-14-3,19 16-4,-13-10-1,14 12-2,-7-4-1,10 4-1,-3-4 0,9 1-2,-2-4 0,2 1 0,0-3-1,-5-2 0,-4 5-4,-21-9-9,-16 11-24,0 0-3,0 0 2,-27 11-2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13:04.2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61FB90-F700-4AAF-869B-BB50AE8B2777}" emma:medium="tactile" emma:mode="ink">
          <msink:context xmlns:msink="http://schemas.microsoft.com/ink/2010/main" type="inkDrawing" rotatedBoundingBox="7942,2647 8028,3772 7693,3797 7608,2673" semanticType="verticalRange" shapeName="Other">
            <msink:sourceLink direction="with" ref="{4A26FFEA-6EF4-44A4-8E2A-D5C521C86CA1}"/>
          </msink:context>
        </emma:interpretation>
      </emma:emma>
    </inkml:annotationXML>
    <inkml:trace contextRef="#ctx0" brushRef="#br0">264 50 37,'0'0'30,"0"-15"2,0 15-1,0 0-16,-13-25-1,13 25-2,-31-11-3,15 15-2,-14-9 0,7 14-2,-5-9-1,6 8 0,-4-6-1,8 3 0,1-5-1,17 0 0,-23 6 0,23-6 0,0 0-1,0 0 0,-16 14 0,16-14 0,0 21 0,2-4 0,-2 4 0,3 8 0,-1 4 0,1 7 0,-3 11 0,0 11 1,-1 1-1,-1 9 1,0 4-1,2 3 0,0 0 0,2-4 0,0-6-1,8-6 0,3-7 1,1-6-1,0-10 0,-2-7 0,0-10 0,1-2-1,-13-21 1,21 18 0,-21-18 0,28-5 0,-10-2 0,3 0 0,2-1 0,0 1 0,2 4 0,-8-4-3,6 12-3,-23-5-12,18-10-20,-2 13-2,-16-3 1,35-3-1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13:05.1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E681D6-913D-4161-9989-F19666C05688}" emma:medium="tactile" emma:mode="ink">
          <msink:context xmlns:msink="http://schemas.microsoft.com/ink/2010/main" type="inkDrawing" rotatedBoundingBox="10264,2539 10408,3862 9985,3908 9841,2585" semanticType="verticalRange" shapeName="Other">
            <msink:sourceLink direction="with" ref="{4A26FFEA-6EF4-44A4-8E2A-D5C521C86CA1}"/>
          </msink:context>
        </emma:interpretation>
      </emma:emma>
    </inkml:annotationXML>
    <inkml:trace contextRef="#ctx0" brushRef="#br0">0 98 46,'0'0'33,"0"0"2,0 0-4,0 0-11,0 0-4,11-17-6,6 13-4,-17 4-2,30-17-1,-14 4 0,9 4 0,-6-1 0,8 1-1,-6 0 1,0 6 0,-1-4 0,1 9-1,-5 1 0,3 9 0,-5 4 0,-2 9 0,-3 5-1,2 10 0,-6 8 0,4 4 0,-2 8 0,0 7 1,-2 1 0,4 6-1,-2 0 1,4 3 0,-1-3-1,3 5 1,-3-12-2,1-2 1,-2-7 0,3-4 1,-3-6-2,0-6 0,0-7 0,-4-9 0,-1-1 0,1-4 0,-5-21 0,7 26 0,-7-26 0,0 0 0,0 0 0,0 0 0,0 0 0,-28 15 0,10-14 0,-7 5 0,-7-1 0,-3 2 0,0 2 0,-2-1 0,3 3 0,3-4 0,2-2 0,1-5 0,10 2 0,-8-12-6,26 10-17,0 0-18,-27-9-1,27 9 1,-21-20 0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48.7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0 836 48,'5'4'19,"-10"-4"-1,10 0-2,-5 0-2,0 0-3,0 0-1,0 0-3,4 0-1,-4 0-2,13 4-1,-9-4 0,14 5-1,-5-5 1,8 4 0,-3-4 0,8 5 0,-9-10 0,5 10 0,-5-10 0,5 10 0,-5-10-1,0 5 0,5 0 0,4 0 0,-4 0-1,8 0 0,0 0 1,5 0-1,0-4 1,-5 8-1,1-8 1,-1 4 0,-4-5 0,0 5 0,0-4-1,0 4 1,4-4-1,-4 4 0,0 0-1,0 0 1,-4 0-1,0 0 1,-1 0-1,1 0 1,-5 0-1,5 0 1,-5 0-1,1 0 0,-1 0 1,5 4-1,-5 0 0,0-4 1,1 5-1,4-1 1,-5-4-1,9 5 1,-4-1 0,4-4-1,-5 4 1,1 1 0,0-5-1,4 4 1,-5-4-1,1 4 1,-5-4-1,9 5 0,-4-5 0,8 0 1,-4-5-1,-4 5 0,4-4 1,0 4-1,-4-4 0,-5 4 0,1 0 1,-5-5-1,0 5 0,0-4 0,4 4 0,-4 0 0,9 0 0,-5-4 0,9 4 1,0-5-1,-4 5 0,4 0 0,-9 0 0,5-4 0,-1-1 0,1 5 0,-5 0 1,5-4-1,0 4 0,-1 0 0,5-4 0,0 4 0,-4 0 0,4 0 0,-4 0 0,0 0 0,-5 0 0,-4 4 0,0-4 0,0 0 0,0 4 0,0-4 1,0 0-1,4 0 0,5 0 0,0 0 1,4 0-1,-5 0 0,-3-4 1,-1 4-1,0-4 1,-4 4-1,-4-5 1,0 5-1,4-4 1,-5 0-1,5 4 0,0-5 0,0 5 1,5-4-1,-5 4 0,0 0 0,0-4 0,0 4 0,0-5 1,0 5-1,0-4 0,4 4 0,0 0 0,1 0 0,4 0 0,-1 4 0,5-4 0,0 0 0,0 5 0,-4-5 0,0 0 0,-1 0 0,5-5 0,-8 5 0,3 0 0,1 0 0,4 0 1,-4 0-1,4 5 0,0-1 0,4 0 0,-4-4 0,4 5 0,1-1 0,-5-4 0,0 0 1,0-4-1,0 4 0,-4-5 0,-1 1 0,1 4 0,4-9 1,-4 9-1,8-9 0,-4 9 0,4-4 0,1 0 0,-1-1 0,-4 1 0,-4 4 0,-1-4 0,-3-1 0,-1 5 0,-4-4 0,0 0 0,0 4 0,0-5 0,0 5 0,0 0 0,5 5 0,-5-5 0,0 4 0,0-4 0,-5 4 0,10-4 0,-10 0 0,10 5 0,-5-1 0,4-4 0,0 0 0,5 4 0,-5 1 0,5-1 0,0 0 0,4 1 0,0-1 0,4 5 0,0-5 0,-4 5 0,9-5 0,-5 1 0,-4-5 0,0 4 0,1 0 0,-10-4 0,5 0 0,-5 5 0,0-5 0,-4 4 1,0-4-2,0 5 1,5-5 0,-5 4 1,4-4-1,0 0 0,5 0 0,4 0 0,0 0 0,4 0 0,-4-4 0,5 4-1,-5-5 1,-5 5 0,1 5 0,0-5 0,-5 0 0,0 4 0,1-4 0,-1 0 0,1 4 0,-5-4 0,0 0 0,-5 0 0,1 0 1,-5 0-1,1 0 0,-1 0 0,0 0 0,-4 0 0,5 0 0,3 0 0,1 5 0,4-5 0,4 0 0,-4 0 1,5 0-1,-1-5 0,-4 5 0,0 0 0,-4 0 0,4-4 0,-9 4 0,0 0 0,5 0 0,-5 0 0,1 0 0,3 0 0,1-4 0,-5 4 0,5 0 1,-5 0-1,5 0 0,-5-5 0,1 5 0,-1 0 0,5 0 0,-1-4 0,5 4 0,0-5 0,5 5 0,-1-4 0,9 4 0,-4-4 0,4 4 0,-5-5 0,-3 1 1,-1 4-2,1-4 1,-5 4 0,0-5 0,0 5 1,-5 0-1,5 0 0,5 0 0,-1-4 0,0 4 0,1 0 0,-1 0 0,5 0 0,-5 0 0,0-4 0,-4 4 1,5 0-1,-5 0 0,4 0 0,0 0 0,5 0 0,4 0 0,0-5 0,4 5 0,1 0 0,-1-4 0,-4 4 0,0-5 0,-4 5-1,0 0 1,-5 0 0,5 0 0,-1 0 0,1 0 0,4 5 0,0-5 1,0 0-1,0 0 0,0 0 0,4 0 0,-4 0 0,0-5 0,5 1 0,-1 0 0,0 4 0,9-5 0,1 1 0,-1 0 0,4-1 1,-4 5-1,0 0 0,0-4 0,0 4 0,0 0 0,-4 0 0,8-4 0,0-1 0,1 1 0,-1-1 0,1 1 0,-5-5 0,0 5 0,0 4 0,-13-4 0,0 8 0,-5-4-1,1 0 1,-5 4 0,5 1 1,-5-1-1,9 0 0,-4-4 0,0 0 0,4 5 0,-5-5 0,1 0 0,-5 0 0,5 4 0,-9-4 0,4 0 0,1 0 0,-1 5 0,-4-1 0,13-4 0,0 4 0,-4-4 0,8 5 0,-4-5 1,5 0-2,-1 0 1,0 0 0,-4 4 0,0-4 0,0 0 1,5 0-2,-5 4 1,0 1 1,0 3-1,0-8 0,0 9 0,4-9 0,1 5 0,-5-1 0,4-4 0,-4 0 0,0 0-1,0 0 1,0 0 0,-4 0 0,4 4 0,-5-4 0,1 0 0,0 0 0,-1 0 1,1 0-2,0 0 1,-1 0 0,-3 0 0,3 0 1,1 0-1,0 0-1,-5 0 1,1-4 1,-1 4-1,5 0 0,-1-4 0,1-1 0,-5 5 0,1-4 0,8 4 0,-5 0 0,5 0 0,-4 0 0,4-5 0,4 5 0,-4-4 0,9 4 0,0-4 0,-1 4 0,1-5 0,0 1 0,4 4 0,0-4 0,-4 4 0,-1-5 0,1 5 0,-5-4-1,5 8 1,0-8 0,-5 4 0,-4 4 1,4-4-1,-4 0 0,5 0 0,-5 0 0,0 0 0,4 0 0,-4 0 0,0 0 0,0-4 0,5 8 0,-5-8 0,4 8 0,0-4 0,1 0 0,-1 0 0,5 0 0,-5 0 0,0 0 0,1 0 0,-5 0 0,0 5 0,0-5 0,4 4 0,0 0 0,1 1 0,-1-1 0,5 0 0,-5-4 0,1 5 0,3-1 0,-8-4 0,0 0 0,0 0 0,5 0 0,-10-4 0,5 4 0,0-5 0,0 5 0,5-4 0,-5 4 0,4-4 0,-4 4 0,0 0 0,5 0 0,-5-5 0,0 5 0,4-4 0,5 0 0,-1-1 0,5 5 0,0-4 0,5 4 0,-1-9 0,0 9 0,-4 0 0,-4 0 0,0 0 0,0 0 0,-1 0 0,5 0 0,0 5 0,-4-5 0,8 4 0,-8-8 0,8 8 0,-4-8 0,0 4 0,0-5 0,0 5 1,0-4-2,5-1 1,-1 1 0,1 0 1,8-1-1,0 1 0,4 0 0,-4-1 0,4 1 0,-4 0 0,0-1 0,5 5 0,-9-4 0,-1-1 0,5 5 0,-4 0 0,0 0 0,-1 5 0,-3-5 0,-1 4 0,0-4 0,-8 5 0,0-5 0,-5 0 0,1 0-1,3 4 1,-3-4 0,-1 0 0,5 0 0,-1 0 0,1 4 0,-5-4 0,1 0 0,3 5 0,-3-1 0,-1 0 0,5 1 0,-1-1 0,1-4 0,4 4 1,0 1-1,0-5 0,0 4 0,-4-4 0,4 0 0,0 0 0,-4 0 0,4 0-1,-5 0 1,-3 0 0,3 5 0,-3-5 0,3 0 0,-7 4 0,-1-4 0,0 0 0,0 0 0,4 0 0,-4 0 0,0 0 0,0 0 0,4 0 0,1 0 0,-1 0 0,0 0 0,9 0 0,-4 0 0,4 0 0,0 0 0,0 4 0,0-8 0,0 8 0,-4-4 0,0 0 0,-5 0 0,0 0 0,-4 0 0,0-4 0,-4 4 0,-5 0 0,5 0 0,-5 0 0,-4 0 0,0 0 0,0-4 0,5 4 0,-1 0 0,0-5 0,5 5 0,0-4 0,4-1 0,4 1 0,1 0 0,-1 4 0,5-5 0,-1 5 0,10-4 0,-5 4 0,4 4 0,0-4 0,5-4 0,0 4 0,4 0 0,4 0 0,1 0 0,-1-4 0,-4 4 0,4-5 0,-4 5 0,5 0 0,-5 0 0,-5 0 0,-3 0 0,4 0 0,-9 5 0,8-1 0,-3-4 0,-5 0 0,0 4 0,0 1 1,0-5-1,0 4 0,-5 0 0,5-4 0,5 0 0,-5 5 0,4-5 0,5 0 0,0 4 0,-1-4-1,10 0 1,-1 5 0,0-1 0,5-4 0,4 4 0,-4-4 0,4 0 0,0 0 0,0 0 0,9 0 0,-9 0 0,0-4 0,0 4 0,4 0 0,1 0 0,-1 0 0,0 0 1,-4 0-1,5 0 0,-5 0 1,0 0-1,-4 0 0,-5 0 0,0 4 0,-4-4-1,-4 5 1,0-5 0,-1 4-1,-3-4 1,-1 4 0,-4-4 0,5 0 1,-1 0-1,0-4 0,1 4 0,-1-4 0,0-1 0,1 5 0,3-4 0,-8 4 0,5-4 0,-5 4 0,0-5 0,0 5 0,-4-4 0,8-1 1,-4 1-1,4 0 0,-4-1 0,5 1 0,3-5 0,-3 9 0,3-8 0,-3 8 0,-5-5 0,4 5 0,-8-4 0,0-1 0,-1 5 0,-3-4 0,-5 4 0,0-4 0,0 4 0,0-5 0,-5 1 0,5 4 0,0-4 0,5-1 0,-1 5 0,5-4 0,4-1 0,0 5 0,4-4 0,-4 4 0,5 0 0,-1 0 0,0 0 0,-4 0 0,5 0 0,-5 0 0,0 0 0,0 0 0,0-4 0,0 4 0,4 0 0,-4-5 0,9 5 0,-9-4 0,4 0 0,1 4 0,-1-5 0,-4 5 0,0-4 0,0 4 0,-4 0 0,-1 4 0,5-4 0,-8 0 0,4 0 0,-5 0 0,0 0 0,5 0 0,-5 0 0,5-4 0,-9 4 0,9 0 0,-5 0 0,0 0 0,1 0 0,-1 0 0,0 0 0,1 4 0,-1 1 0,0-5-1,5 4 1,4 0 1,0-4-1,0 5 0,5-5 0,-5 0 0,4 0 1,0 0-1,-4 4 0,5-4 0,-1 0 0,-4 4-1,5-4 1,-1 5 0,0-5 0,1 4 0,-5 1 0,4-1 0,-8-4 0,4 4 0,-5-4 1,1 0-1,-5 0 0,1-4 0,3 4 0,-3-4 0,4 4-1,-5-5 1,5 5 0,-1-4 0,1 4 0,4-5 0,-4 5 0,-1 0 0,1-4 0,0 4 0,-1-4 0,5 4 0,0 0 0,0 0 0,0 0 0,1 0 0,-1 0 0,-5 0 0,-3 0 0,-1 0 0,-4 0 0,0-5 0,0 5 0,0-4 0,4 0 0,5 4 0,0 0 0,4-5 0,-5 5 0,1-4 0,-4 4 0,-1 0 0,0 0 0,-4 0 0,0-4-1,-4 4 1,4 0 0,4 0 0,-4 0 0,5 0 0,-1-5 0,-4 5 0,9 0 0,-9 0 0,4-4 0,0 4 0,5 0 0,-5 0 0,1 0 0,-5 0 0,0 0 0,0 0 0,-4 0 0,-5 0 0,0 0 0,1 0 0,-1 0 0,0 0 0,5 0 0,0 4 0,-1-4 0,1 0 0,0 5 0,-5-1 0,0-4 0,1 4 0,-1-4 0,0 5 0,1-5 0,8 8 0,0-8-1,4 5 1,-4-1 0,5 0 0,-5-4 1,-5 5-1,1-1 0,-9-4 0,0 0 0,4 5 0,-4-5 0,5 4 0,-1-4-1,9 4 1,-4 1 0,-1-5 0,1 4 0,-5-4 0,1 4 0,-1-4 0,0 0 1,1 0-1,-1 0 0,5-4 0,-5 8 0,5-4 0,-1 0 0,-8-4 0,5 8 0,-10-8 0,1 4 0,-4 0 0,3-4-1,1 8 1,4-8 0,9 8 0,-1-4 0,1 0 0,0 0 0,-1 4 0,-8-4 0,0 0 1,-4 0-1,-5 0 0,-4 0 0,0 0 0,5 0 0,-5 0 0,0 0 0,4 0 0,-4 0 0,0 0 0,0 0 0,0 0 0,0 0 1,0 0-1,0 0 0,0 0 1,0 0-1,0 0 0,0-4 1,0 4-1,-9-4 1,5-5-1,-9 0 0,-4 0 0,-1-4 0,-8 0 0,0 0 0,-4 0 0,-5 0 0,0 0 0,1-5 0,-1 10 0,0-5 0,1 0 0,3 4 0,5-4 0,0 8 0,9-3 0,4 3 0,0 5 0,13-4 0,0 4 0,9 0 0,8-4 0,5-1 0,8 5 0,9-4 0,4-1-1,1-3 1,3 3 0,-7-3 1,-1 3-1,-9-4 0,-8 1 0,-1-1 0,-12 0 0,0 1 0,-9-6 0,-5 1 0,-3 0 0,-5-9 0,-5 9 0,-3-4 0,-5-1 0,-5 1 0,5 4 0,4 4-1,-4-4 2,9 9-2,4-1 1,0 1 0,4 0 1,9-1-2,0-4 1,5 5 0,3-5 0,1 1-1,4-1 1,0-4 0,0 4 0,4 5 0,-4-5-1,0 5 1,-4-1 1,-4 1-1,-1 4 0,0-9 0,1 5 0,-5-5 0,4-4 0,-4 0 0,0 0 0,0-5 0,-4 5 0,4 0 0,-5 0 0,-3 4 0,-6 5-1,1 0-1,0 4-1,0 0-2,0 4 0,13 5-4,-4-14-8,26 10-22,4 3-1,13-3 2,4-1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6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 41 62,'-13'-17'20,"9"8"-3,-5 1-3,-8 3-1,8 5-4,-17 0-2,13 0-1,-9 5-2,6-1-1,-6 5-1,1-5-1,3 0-1,1 1 1,4 3-2,0-8 1,9 8 0,-1-8 0,10 4-1,-1 1 1,5-5 0,-1 8-1,5-3-3,0 8-19,5-18-6,8 14 1,-9-13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7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137 93 50,'0'0'21,"-17"-8"-10,8 3-4,-7 1-1,3 0 2,-4-1 0,5 1 0,-1 4-1,0 0 0,5 0-2,-1 0 0,5 0-3,0 0 0,4 0-1,0 0 0,0 0 1,0-4 0,0-1 1,0 1 0,4 0 1,-8-1-1,8 1 0,-4-5-1,9 5 0,-1 0-2,9-5 0,0 5 0,8 4-1,-4-5 2,4 5 0,-8-4 2,0 8-1,-17-4 1,-13 9-1,-4-5 0,-12 5 0,8-5-2,-13 1-6,13 8-15,9-5-11,3-8-1,22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1:36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34 14,'0'0'21,"0"0"2,0 0-5,0 0-3,0 0 0,0 0 0,0 0-3,0 0 0,0 0-1,0 0-2,0 0-1,0 0-2,20 9-1,-20-9-1,0 0 1,19-4-1,-19 4-1,18-1 0,-18 1 0,23-4-1,-7 4 0,-16 0 0,33-5-1,-13 0 1,4 1-1,1-3 0,0 2 0,3 1 0,0 2 0,-3-1 0,0 5 0,-2-2-1,-4 3 1,1 3 0,1-1-1,0-2 1,0 3-1,4-5 1,0 1-1,1-2 1,6 0 0,-2-2-1,3 2 1,1 0-1,-1 2 1,-1 0 0,0 1-1,2 1 1,1 3 0,2-2 0,2 0 0,0-3 0,6 2 0,3-4 0,5 3 1,-2-3-1,2 4 1,-3-2-1,1 3 0,-2 2 0,-3 3 0,-5 4-1,1 0 0,-3 4 1,2 1-1,-4-1 1,-4 3-1,1-2 1,5 4 0,3 0 0,-3-2-1,1-2 1,-3 1 1,6 1-2,1 0 0,-4 2 0,1-2 0,-2 0 0,0 5 0,-4 1 0,0-1 0,-5-1 0,0-1 0,-1-3 0,-1-3 0,-5-6 0,-4-3 0,-1-4 0,-18-5 0,25-1 0,-25 1-4,0 0-2,-9-34-10,9 34-24,-32-19-1,2 8 2,-5 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8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61-3 26,'0'0'24,"0"0"-1,0 0-2,0 0-4,0 0-3,-2 16-2,2-16-4,-10 19-1,10-19-2,-7 25 0,7-25-1,-4 29 1,1-13 0,4 7-1,-4-2-1,3 5 0,-4-1-1,4 5 0,-1 0-1,1 0 0,-4-2-1,1 3 0,1-4 0,2 1 1,-2-3-2,0-1 2,0-3-1,1 0 0,1-3 0,0-1 1,0-1-1,0-16 0,-2 27 0,2-27 1,-5 22-1,5-22 0,-4 20 0,4-20 0,0 17 0,0-17 0,0 0 0,0 21 0,0-21 0,0 0 1,4 20-1,-4-20 0,0 0 1,-2 23-1,2-23 1,0 0-1,3 19 1,-3-19-1,0 0 1,4 18-1,-4-18 1,0 0-1,3 22 1,-3-22-1,4 18 0,-4-18 0,0 0 0,7 19 0,-7-19 0,0 0 0,0 0 1,0 0 0,0 0-1,0 0 1,16 11 0,-16-11-1,0 0 0,0 0-1,0 0-2,0 0-2,-2 21-4,2-21-11,0 0-15,0 0 1,7-19-1,-7 19 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8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246 32 64,'0'-9'26,"9"0"-7,-13 9-5,-10-9-1,1 9-3,-13-5-3,0 10-1,-5-5 0,0 4-1,0 1 0,5 4-2,4-5-1,5 1-1,8-1-1,4 1 1,10-1-2,-1 1 1,5-1 0,0-4 1,4 5-1,-4-5 1,4 0 0,0-5-1,5 1 1,-10 4-1,10-5 1,-9 5 0,-1-4 0,1 4 1,-4 0-1,-5 0 0,0 0 0,0 0 1,-5 0-1,-4 4 0,1-4-1,-1 5 1,-4-1 0,4 5-1,-9-4 0,1-1 0,4 5 0,4-4 0,0-1 0,0 1 0,5 4-1,0-9 1,4 4-1,0-4 1,0 5 0,0-5 0,0 0 0,8-5 0,1 1 0,0-1 0,4 1 1,-4-1-1,4 1 0,0-1 0,-4 1 1,-5 4-2,1 0 0,-10 0-5,14 0-25,-9 13-2,-4-13-1,-1 9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3:59.5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427 54 56,'-4'-18'29,"-1"5"-3,-8 5-3,-9-1-3,1 9-4,-10-9-5,5 18-3,-5-9-2,10 9-3,-1-5-1,4 9-2,5-4 1,9-5-2,0 0 1,4 5 0,4-4 0,5-1 0,-1 0 1,5-4-1,1 5 0,-1-1 1,8-4-1,1 4 0,0-4 0,0 5 1,-5-5-1,-4 4 0,-4 0 1,-5 5-1,-8-4 1,-9 3-1,-5 5 1,-3 0 0,-10 1-1,-4 3 1,0-4-1,1 0 1,-6 0-1,1 5 0,4-1 0,5-4 0,8-4 0,5 4-1,8-9 1,13 1 0,18-5-1,13-5 1,13-3 0,13 3 0,9-3 0,-5-1 0,-4 0 0,-13 9-1,-22 5-1,-26-1-6,-9 5-19,-26 4-7,-17-5 0,0 10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19:35.578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AC3424C5-8876-4299-8279-728E6D4297DF}" emma:medium="tactile" emma:mode="ink">
          <msink:context xmlns:msink="http://schemas.microsoft.com/ink/2010/main" type="inkDrawing"/>
        </emma:interpretation>
      </emma:emma>
    </inkml:annotationXML>
    <inkml:trace contextRef="#ctx0" brushRef="#br0">725 7 47,'-8'-4'25,"16"4"-3,-12 4-6,4-8-2,4 8-2,-8-8-2,8 8 0,-8-8-1,13 8 0,-14-8-2,10 8 0,-10-8-2,10 8 0,-10-8 0,10 8-1,-10-4-1,10 5 1,-10-1-1,10 5 0,-10 4 1,10 0-1,-10 0 0,5 8 0,-4-3-1,4 8 0,0 0 0,0 4 0,-4 5 0,-1-1-1,5 5 1,0 0 0,-4 0-1,4 5 1,0 3-1,0-3 0,-4-1 0,4 1 0,0-5-1,0 0 0,0 0 0,0-9 0,-5 0 0,10 1 0,-5-10 0,-5 1 0,5 0 0,0-5 0,0-4 0,0 0 0,0-4 0,0-1 0,0-3 0,5 3 0,-5-3 0,0-5 0,0 8 0,0-8 0,0 0 0,0 0 0,0 5-5,-5-18-7,14 17-9,-13-17-15,4-4-5,0-1 0,4-3 1</inkml:trace>
    <inkml:trace contextRef="#ctx0" brushRef="#br0" timeOffset="937">864 77 49,'5'4'17,"-10"-8"-1,5 8-3,0-4 0,0-4-2,5 8 0,-10-8-1,10 12-1,-10-12-1,10 8-1,-10-8 0,10 8-2,-10-4 0,10 5 0,-10-1 0,10 9 0,-10-4 0,5 12-1,-4 1 0,4 8 0,-4-4 0,4 13 0,-9-4-2,9 4 1,-4 0-1,4-4 1,-5 4-1,1 0 0,4-9 0,-4 5 0,-1-5 0,5 1-1,-4-1 1,4-4-1,-4-4 1,4-1-2,-5 1 1,5 0 0,0-5 0,0 0-1,0 1 1,0-1 0,5 0-1,-5 1 1,0-1 0,0-4-1,4 0 1,-4 4-1,0-4 0,0 0 0,0 0 0,0-4 0,-4 0 0,4 4 0,0-5 0,0 1 0,0 0 0,0-1 0,-5-3 0,5 3 0,0 1 0,5-5 0,-5 5 0,-5-5 0,10 1 0,-5-5 0,0 4 0,-5-8-2,10 8-4,-10-13-4,14 9-18,-5-8-13,-4-1 0,0 0 0,0 1 2</inkml:trace>
    <inkml:trace contextRef="#ctx0" brushRef="#br0" timeOffset="2047">5 913 55,'4'9'28,"-13"-18"1,5 5-13,13 8 0,-14-12-1,14 16-3,-13-16-2,21 8 0,-17-5 0,13 10-2,0-14-2,13 9-2,-4-4-1,17 4 0,-4-5-1,8 1 0,-4 0-1,9-1-1,-9 1 0,-4 0 0,-5 4-1,-12-9-3,-1 18-3,-17-18-5,13 13-12,-13 1-12,-4-10-2,4 1 2</inkml:trace>
    <inkml:trace contextRef="#ctx0" brushRef="#br0" timeOffset="2390">365 783 66,'9'5'30,"-14"-10"2,14 5-9,4 5-11,-9-5 0,14 13-3,-5-13-3,9 13 0,-5-9-2,5 9 0,-1-4-3,-3-1 1,-5 1-1,0 0 1,-9-1 0,0 5 0,-12-4 0,-1 4 0,-4-4-1,-4 4-1,-1 0-2,1-13-6,4 13-18,4-5-10,1-8-1,8 0 1</inkml:trace>
    <inkml:trace contextRef="#ctx0" brushRef="#br0" timeOffset="2875">964 848 65,'-4'5'32,"-5"-10"1,9 1-1,5 13-17,-10-18-3,10 13-2,-10-8-2,14 8-2,-9-4 1,17 0-2,-8 0-1,17 5-1,-4-5 0,12 4 0,1-4-1,9 0-1,-1 4 0,0-4 0,-3 5-1,-1-5 0,4 0-2,-13 0-2,5 0-3,-17-13-7,12 13-17,-13-9-7,-8 0-2,0 1 2</inkml:trace>
    <inkml:trace contextRef="#ctx0" brushRef="#br0" timeOffset="3281">1251 727 47,'-22'-9'28,"18"9"0,-5 5-6,-4-10-1,13 14-3,-17-13-3,12 12-3,-12-12-1,8 13-3,-8-5-2,0 5-1,-5-5 0,4 9-1,1-4-1,0 4-1,-1 0 1,10-5-2,-1 5 1,5 0-2,4-4 1,8 4-1,1 0-1,0 0 1,8 4-2,-4-8-2,13 13-5,-8-18-11,3 13-19,5-4 1,0 0-2,5 0 2</inkml:trace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0.13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0 108 15,'0'0'11,"0"0"-1,0 0 0,0 0-2,0 0-1,0 0-1,23 17-2,-23-17 0,34 10 0,-8-6 2,8-2 0,5-2-1,9 0 0,1-6 0,6-2-1,6-3 0,7 1 0,0-5-1,4 6 0,1-3-1,4 4-1,2 0 0,-2 4 0,0 2 0,0 0-1,0 2 1,0 2-1,-2-4 1,2 0-1,0 0 1,0-2-1,-5-4 1,1 4 0,-6 1 0,1 1 0,-6 0 0,1 2 0,-4 2 0,6 3 0,-4-3 0,-1 2-1,7 0 1,-3 0-1,4-4 0,-2 2 0,3-2 1,-5-2-1,4 2 0,2-4 1,-4 2-1,4 0 1,-2-2-1,2 0 0,2 3 0,-1-1 1,-1 0-1,0 2 0,0 0 0,1 2 0,1 0 1,-2-1-1,-2 1 0,2 0 0,-2-2 0,-4 2 0,-1-2 1,-2 0-1,-4 2 0,-1 0 0,-4 2 0,0-2 1,-2 2-1,0-2 0,-2 0 0,2 0 0,0 0 1,-1 0-1,-1 0 0,1-2 0,-3 1 0,2-1 0,1 0 1,1-1-1,0-1 0,4 0 0,1-2 0,3 0 0,-3 0 1,4 0-1,-1 0 0,-1 2 0,-2 0 1,1 0-1,-2 2 0,3 2 0,-2 0 1,-1 2-1,5 0 0,0-2 0,0 2 0,4 0 0,-2-2 0,0 0 1,-4 2-1,2-3 0,-5 1 0,0 1 0,-2 1 0,1-2 0,-1 0 0,-1 0 0,-1-2 0,-2 2 1,-1 0-1,-1 0 0,-1-2 0,-6 2 0,1 0 0,-3 2 0,3-1 0,-3 1 0,3 0 0,-1 3 0,2-3 0,2 0 0,2 0 0,0-2 0,0 2 1,-1-3-1,-2 1 0,1 0 0,-6 2 0,1 0 0,1 0 0,-3 0 1,2 1-1,1-1 1,2 0-1,2-3 0,0 3 1,4-2-1,-2 2 0,1 0 0,4 0 1,-1-2-1,-1 0 0,-2 0 0,5 2 0,-7-2 0,3 4 0,0-2 0,-3 2 0,5-2 0,1 0 1,0 0-1,2-4 0,7-2 0,0 0 1,4-2-1,-2-2 0,1 2 0,1 0 0,-2 0 0,2 4 1,-1 0-1,-3 2 0,-1 2 0,1 0 0,-4 2 0,4 0 0,0 0 0,-1-2 0,1-3 0,0 1 0,0-2 1,4-3-1,-2 1 0,-2-2 0,-2-2 0,-3 2 0,-2 2 0,-2 2 1,0 0-1,-5 4 0,1 0 0,3 0 0,-3 2 0,3-3 0,-3 1 0,6 1 0,-4-3 0,1 0 0,-3 2 0,-1-2 0,-2 2 0,0 0 1,0 0-1,-7 1 0,3-1 0,-3 0 0,4 0 2,1 1-2,0-3 0,0-2 1,2 0-1,0-2 0,-2 0 1,0-3-1,-1 1 0,-6 0 0,2 0 1,-6-1-1,1 1 0,3 0 0,1 2 0,5-2 0,-1 2 1,8 0-1,-2 0 0,5-1 0,2 3 1,-4 0-1,0 0 0,-6-2 0,-1 2 0,-5-2 0,-2 2 0,-2 2 1,-4-2-1,1 2 0,2 1 0,3-6 0,3 6 1,1-3-1,3 0 1,-2 0-1,3-3 0,-3-1 0,-1 2 1,-4 0-1,-4 1 0,1-1 0,-8 0 0,2 0 1,0 2-1,0-2 0,2 2 0,2-2 0,1 2 1,4-4-1,-2 0 0,4 0 0,2 0 0,-1 0 1,-3 0-1,-1 0 0,-7 0 0,-1 0 0,4 4 0,-7-2 0,-1 0 1,-1 0-1,1-2 0,3 0 0,1 0 0,2 1 0,1 1 1,1 0-1,-1-3 0,-1 3 0,0 2 0,5 0 0,2 2 0,0-2 0,2 0 0,2-2 0,1 2 0,4-2 1,2 0-1,-2 2 0,0-2 0,0-2 0,4 4 0,-3-2 0,5 0 0,1 2 0,0-2 0,-3 0 1,3 2-1,-2-2 0,-1 1 0,-1-1 0,1 2 0,-6-2 0,-2-2 0,1 4 0,-6-2 0,5 0 0,1 0 0,-3 0 0,1 2 0,-1-2 0,5 2 1,-1 0-1,5 0 0,-1 2 0,-2 0 0,2 0 0,-2 2 0,2-2 0,-2 0 0,3 0 0,-1-2 0,-2 0 0,0-2 0,0-2 1,0 2-1,-2 0 0,-2 0 0,-3 0-1,2 2 1,-4 2 0,3 0 0,5 0 0,1 2 0,-2 0 0,2-2 1,0 1-1,2-1 0,-4 2 0,0-2 0,-9 2 0,2-2 0,0 0 0,-2 2 0,4 1 0,2-3 0,3 0 0,2-2 0,5 2 0,-1-2 0,1 0 0,1 0 0,-3 0 0,-1-2 0,0 0 0,-4 0 0,-2-3 0,3 3 0,-5-2 0,6 2 0,0-2 0,0 2 0,-2 0 0,4 2 0,-4 0 0,2 2 0,0 0 0,-2 0 0,-1 0 0,-3 2 0,3-2 0,1 3 0,2-3 0,-2 0 0,4 0 0,0-2 0,1 0 0,4 0 0,1-2 0,-1 0 0,0-3 0,-5 3 0,-1-2 0,-1 2 0,-3-2 0,-3 2 0,3 2 0,1-2 0,0 0 0,2 2 0,0-2 0,2 2 0,0 0 0,1-2 0,-6 2 0,-1 0-1,0-1 2,-4-1-1,0 2 0,-2-4 0,-3 0 0,0 2 0,1-2 0,1-1 0,4 1 0,-2 2 0,4-2 0,-3 2 0,-2 1 0,-1 1-1,0 1 1,-3-1 0,-2 4 0,-1-2 0,1 0 0,4 0 0,1 0 0,2 1 0,5-1 0,-3-2 0,2 0 0,3 0 0,-3 2 0,3-2 0,-2 2 0,1 0 0,-5-2 0,7 0 0,-1 0 0,-4 0 0,5 0 0,-5-2 0,3 2 0,-5-2 0,3 2 0,-4 0 0,2 0-1,0 0 1,-2 0 0,2 0 0,-2 0 0,1 0 0,1 0 0,2 0 0,-4 0 0,4 0 0,-4 0 0,1 2 0,3 0 0,-4-2 0,4 0 0,-4 0 0,1-2 0,-2 2 0,1 0 0,0-2 0,0 0 0,0 2 0,-2-2 0,2 2 0,0 0 0,0 0 0,2 0 0,-2 0 0,0 2 0,0 0 0,0-2 0,0 0 0,4 0 0,-4 0 0,3-2 0,1 0 0,3-1 0,2 1 0,0 0 0,2 0 0,-6-2 0,4 2 0,-3 1 0,-1-3 0,-1 2 0,-4 0 0,3-2 0,-1 2 0,2 2 0,-2-2 0,-1 2 0,5 0 0,-3 0 0,1 0 0,-4 0 0,-4 0 0,3 0-1,-3-2 1,2 2 1,-3-4-1,0 2 0,-3 0-1,0-1 1,6 1 0,0 2 0,-3 0 0,-1 0 0,3 0 0,-4 0 0,3-1 0,4 1 0,-3-2 0,-3-2 0,3 0 0,1-2 0,-2 0 0,3 2 0,-1 0 0,-4 1 0,5-1 0,-6-1 0,3 3 0,0 0 0,6 0 0,-3 0 0,-1 0 0,0 0 0,-2-2 0,3 2 0,-1 0 0,0 2 0,-1 0 0,1 0 0,-4 0 0,5 2 0,-1 0 0,4 0 0,-2 0 0,-2 0 0,0-2 0,-1 0 0,-1 0 0,4 2-1,4-2 1,-2 4 0,-1-2 0,3 2 0,1 1 0,1-2 0,1 1 0,0 0 0,-7-2 0,0 0 0,-1 0 0,-3 0 0,-3-2 0,7 0 0,-4 0 0,1 2 0,3-2 0,2 2 0,3 2 0,0-2 0,3 2 0,-8-1 0,-2-1 0,-4 1 0,1-1 0,0 0 0,-4 0 0,4-2 0,-6 0 0,4 0 0,-6-2 0,6 2 0,0 0 0,-6-2 0,1 2 0,1 0 0,-3 0 0,1 2 0,12 0-1,-1 2 1,-5 0 0,7 0 0,-2 0 0,-3 0 0,8-1 0,-1-1 0,-6-2 0,-1 0 0,-2 0 0,-2 0 0,0 0 0,0 0 0,0 2 0,-3-2 0,-4 2 1,5-2-2,0 0 2,-1 2-1,3-2 0,-4 0 0,-1-2 0,-2 0 0,0 0 1,-18 2-1,27-2 0,-9 2 1,-18 0-1,23-2 0,-23 2 0,28 0 1,-11 2-1,1-2 0,-18 0 0,25 2 0,-25-2 0,21 0 0,-21 0 1,22 0-1,-22 0 0,30 2 0,-30-2 0,0 0 0,27 0 0,-27 0 0,21 0-1,-21 0-1,0 0-3,0 0-9,0 0-18,0 0-1,-26 13-1,-10-35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6.11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0 289 25,'0'0'8,"18"8"2,-18-8-1,0 0-2,17-17-4,-17 17 0,30-18-1,-10 7 0,2-4-1,7 0 0,-3 2-1,5-4 1,-6 2-1,-2 2 0,-1-3 1,0 7-1,-22 9 1,25-19 1,-25 19-1,0 0 1,13-18-1,-13 18 1,0 0-1,0 0 2,-6-20-2,6 20 0,0 0-1,-12-20 1,12 20 0,0 0-1,-18-14 1,18 14-1,0 0 1,-20-11 0,20 11-1,0 0 0,0 0 0,-18-4 1,18 4-1,0 0 0,0 0-1,0 0 1,0 0-1,0 0 0,-17 0 0,17 0 0,0 0-1,0 0 1,0 0 0,0 0 1,0 0 0,0 0 0,0 0 2,0 0 1,0 0 0,0 0 0,0 0 0,0 0 1,0 0-1,0 0 0,-18-17 0,18 17 0,-23-9-2,7 5 1,16 4 0,-27-3-1,27 3-1,-18 0 0,18 0-1,0 0-4,8 18-7,-8-18-15,55 6 2,-23-19-1,24 18 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7.29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154 425 8,'0'0'4,"3"-28"1,-3 28 1,-10-22 0,10 22 0,-25-25 1,9 14 1,0-2 0,-2 2 0,-3 2 0,3 2 0,2 1-1,16 6-3,0 0-1,-17-13-1,17 13-1,0 0 0,16-16-1,-16 16 0,24-20 0,-24 20 1,27-22-1,-27 22 1,29-19-1,-29 19 0,19-14 1,-19 14 0,0 0 0,18-15 0,-18 15 0,0 0 0,3-16 0,-3 16 0,0-19 0,0 19-1,-2-24 1,2 24-1,2-27 1,-2 27-1,2-24 0,-2 24 0,2-20 0,-2 20 0,0 0-1,7-18 1,-7 18 0,0 0-1,0 0 1,16-15 0,-16 15 1,0 0-1,0 0 1,0 0-1,15-11 1,-15 11-1,0 0 1,0 0-2,0 0 0,0 0-1,0 0-4,0 0-5,0 0-9,0 0-4,-7 29 1,-10-34-2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8.39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0 283 0,'0'0'1,"0"0"0,0 0 1,0 0 1,0 16 1,0-16-1,0 0 0,0 0 0,0 0 0,0 0 0,0 0 1,0 0-1,0 0 1,0 0 1,21 0 1,-21 0 1,16-11-1,-16 11-1,15-23 0,-6 6-2,-2 1 0,-2-5-1,-1-3-1,-2-1-1,-2 2 1,-2-3-1,0 5 1,-1-1 0,1 4 1,2 18-1,-5-23 0,5 23 0,0 0 0,0 0 0,-7-17 0,7 17 0,0 0-1,0 0 0,-18-1 0,18 1-1,0 0 0,0 0 0,0 0 0,0 0 0,0 0 0,0 0 1,0 0 0,0 0 1,0 0 0,0 0 0,0 0 0,0 0 0,0 0 0,0 0-1,25 0 0,-25 0 0,16-6 1,-16 6 1,15-5-1,-15 5 1,0 0-1,0 0 1,0 0 0,0 0-1,-17-2 0,17 2-1,0 0-1,-18 11-3,18-11-6,9 21-8,-9-21-6,26 19 1,-26-19-1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49.472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22 409 8,'-22'-9'16,"22"9"0,0 0-10,0 0-3,0 0-2,0 0-1,9-27 1,0 11 1,2-4 2,2 0 0,-2-1 0,-2-3 1,-2 1-1,0 3 0,-3-1-1,-2 1 1,-1 0-1,-2 2 0,-1-2-1,-4 4 2,6 16-1,-12-25 0,12 25-1,-17-20 1,17 20 0,-16-12-1,16 12-1,0 0-1,0 0 0,-2-20 0,2 20 0,24-9-1,-24 9 1,32-9-1,-15 4 2,-1-1-1,-16 6 0,22-5 0,-22 5 0,0 0 0,0 0 1,16-4-1,-16 4 0,0 0 0,0 0 0,0 0 1,0 0 0,0 0 0,0 0 0,0 0 0,0 0 0,0 0 0,0 0-1,0 0 0,-18-1 0,18 1-1,0 0 0,-13 18 0,13-18 1,2 18 0,-2-18 0,7 25 0,0-9 1,-7-16-1,15 25 1,-15-25 0,29 29 0,-11-17-1,-2 1 1,-16-13-1,27 20 2,-27-20-1,24 12 1,-24-12-1,0 0 0,0 0 1,0 0-1,0 0 0,0 0-1,-15 20-1,15-20 1,0 0-1,-4 16 1,4-16 0,0 0-1,0 0 1,17 18 0,-17-18 0,0 0 0,0 0 0,21 2 0,-21-2 0,18-6 1,-18 6-1,17-7 0,-17 7 1,16-7-1,-16 7 0,0 0 0,0 0 0,0 0-2,0 0-4,0 0-5,0 0-13,18-4-3,-18 4 0,0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0.69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54 718 6,'0'0'15,"-28"7"-1,28-7-12,0 0-4,-20 5 2,20-5 1,0 0 0,0 0 1,0 0 1,11-18 1,-11 18 2,16-32 0,-2 12 0,2-5-1,2-3 0,3-3-1,-3 3-1,4 2 1,-10 4-2,2 2 0,-5 3-2,-5 0 1,-4 17 0,-11-19-1,11 19 1,-23-18 1,23 18 0,-25-18 0,25 18 0,-23-13 0,23 13 0,0 0-1,0 0 0,0 0-1,0 0 0,0 0 0,18-21-1,-18 21 1,33-15 1,-15 8-1,2-2 1,-4 0 0,-16 9-1,23-18 1,-23 18 0,0 0 0,11-21 0,-11 21-1,0 0 1,-18-22-1,18 22 0,-16-16 0,16 16 0,-14-16 0,14 16-1,-13-18 1,13 18 0,-9-20 1,9 20-1,-5-16 1,5 16 0,0 0-1,-11-18 1,11 18-1,0 0 1,0 0-2,0 0 1,0 0 0,-7-17-1,7 17 1,0 0 0,0 0 0,0 0 1,0-17-1,0 17 1,0 0-1,0 0 1,0 0-1,4-17 1,-4 17-1,0 0 0,-6-23 0,6 23 0,-12-23 0,12 23 0,-20-23 0,20 23 1,-30-18-1,14 12 1,16 6-1,-25-9 0,25 9 0,-22 6 0,22-6 0,-16 18 0,16-18-1,-1 25 0,2-7 1,5 0-1,-1 3 1,6-1 0,3-1 0,4 1 0,5-2 0,2-1 1,4-1-1,-3-2 1,-1 1-1,-1-3 1,-3-1-1,-5 0 1,-16-11-1,9 27 2,-9-27-2,-9 27 1,9-27-1,-18 25 1,18-25 0,-19 21 0,19-21-1,-17 18 1,17-18 0,-16 22-1,16-22 1,-12 27-1,3-8 1,7-3-1,0 4 0,4-4 0,4 0 0,-6-16 0,19 26 0,-19-26 0,29 16 0,-29-16 0,27 13 1,-27-13-1,19 9 0,-19-9 0,0 0 1,0 0-1,0 0 0,11 16 0,-11-16-1,0 0-1,0 0-2,2 23-6,-2-23-7,0 0-10,12 25 0,-12-25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3.15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143 43 1,'-13'-20'5,"13"20"2,-7-16 0,7 16 1,0 0 0,-16-7 1,-2 6 0,18 1-1,-30 7-2,14-2-3,16-5 0,-25 9-1,25-9 0,-18 9-2,18-9 1,0 0 0,0 0 0,0 0 3,25 19-1,-25-19 0,34 9 1,-8-9 0,7 2-1,1-4-1,0 2 0,-4-4-1,0 3 0,-6-3 0,-7 2 0,-17 2 0,0 0 0,0 0 0,-17 7 1,17-7-1,-29 6 0,29-6-1,-25 10 1,25-10-1,-16 11 0,16-11 0,0 0 0,-2 21 0,2-21 0,11 18 0,-11-18 0,18 9 1,-1-8-1,0 1 1,2-1-1,-3-1 0,0 2 1,-16-2-1,29 2 0,-29-2 1,18 7-1,-18-7 0,0 0 1,0 0-1,16 14 0,-16-14 1,0 0-1,0 0 0,0 0 0,9 17 1,-9-17-1,0 0 1,0 20-1,0-20 1,2 18-1,-2-18 1,0 0-1,1 21 0,-1-21-1,0 0-2,0 0-1,13 18-3,-13-18-5,0 0-11,0 0-3,0 0 0,18 12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0.2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6-3 26,'18'-10'21,"-18"10"-1,0 0 0,3-18-5,-3 18 0,0 0-3,0 0-2,0 0-1,0 0-1,0 0-3,0 0 0,-16 23 1,16-23-2,-2 25 0,2-25-1,0 35 0,0-18-1,4 10 0,-1-3-1,3 6 0,-4 2 0,1 5-1,-5 1 1,-1 3-1,-3 1 0,1-2 1,2 4-1,-1-2 0,1 1 0,1-5 1,4 1-1,1-2 0,2-2 1,2 4-1,-3-6 1,3 0-1,-3-3 1,1-2-1,-2-3 0,1-2 0,-1-6 1,-1-1-1,-2-16 0,2 25 0,-2-25 0,0 16 0,0-16 0,0 0 1,-4 15-1,4-15 0,0 0 0,-7 16 0,7-16 0,0 0 0,0 0 0,0 0 0,0 0 0,0 0 0,0 0 1,0 0-1,0 0 0,0 0 0,0 0 0,0 0 0,0 0 0,0 0 0,0 0 0,0 0-1,0 0 1,-3 16 0,3-16 0,0 0 0,0 0 0,0 0 0,10 16 0,-10-16 1,0 0-1,0 0-1,16 17 2,-16-17-1,0 0 0,18 4 0,-18-4 0,0 0 0,21-11 0,-21 11 0,0 0 0,21-12 0,-21 12 0,0 0 0,20-12 0,-20 12 0,0 0 0,0 0 0,0 0 1,17-16-1,-17 16 0,11-25 0,-6 6 0,4-6 0,0-3 0,2-5 0,1-2 1,2-4-1,0 0 0,2 1 0,-2 3 0,4 0 0,-1-1 0,3 7 0,1-1 1,4 0-1,1 0 0,3 4 1,-3-4-1,2 3 0,0-1 1,1 2-1,-3-1 0,-3 6 0,-3 0 1,-1 5-1,-1 1 0,-2 1 1,-1 0-1,-15 14 0,29-22 1,-29 22-1,26-21 0,-26 21 1,25-17-1,-25 17 0,25-14 0,-25 14 1,15-11-1,-15 11 1,0 0-1,18-9 0,-18 9 1,0 0-1,0 0 1,0 0-1,0 0 0,0 0-4,16-3-16,-16 3-15,0 0-1,0 0-1,0 0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4.24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143 101 2,'0'-23'12,"0"23"-9,9-16-4,-9 16 0,-5-18 0,5 18 3,-7-21 0,7 21 2,-15-16-1,15 16 2,-21-8-1,21 8 1,-32 8 1,32-8-1,-33 17-1,33-17 0,-28 29 1,20-12-1,5 1 2,6 0-2,8 0 0,9-4 0,3 2-1,8-7 0,1 1-1,2-6 0,4-2 0,-2-4-1,-4 0 0,-7-1 1,0-3 0,-25 6-1,24-9 0,-24 9-1,0 0 1,-29-7-1,6 7 0,-8 0 0,-3 2 0,-2 2 1,2-1-1,3 3 1,5-3-1,6 2 1,20-5-1,-24 9 0,24-9 0,0 0 0,18 11-1,2-11 2,5-2-1,4-1 0,5-1 1,-2 1-1,-3-1 1,-4 0-1,-5 3 1,-20 1-1,0 0 1,6 16-1,-6-16 0,-31 21 1,13-10-2,2 1-2,0 1-2,16-13-7,-11 23-7,11-23-6,0 0 1,0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5.24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45 51 3,'0'0'19,"-28"-7"-2,28 7-7,-18-5-2,18 5-4,0 0-2,0 0-1,0 0 0,0 0 2,0 0 0,0 0 1,0 0 0,0 16 0,0-16 1,0 0-1,21 24-1,-21-24-1,29 14 0,-13-9-1,3-3 0,-1 0 0,-2 0 0,-16-2 1,26 1-1,-26-1 0,0 0 1,0 0-1,-18 11 0,18-11 0,-29 9-1,29-9 0,-26 11 0,26-11-1,-18 5 1,18-5 0,0 0 0,0 0 1,0 0 0,0 0 0,0 0 1,0 0 0,0 0-1,-4 16 1,4-16-1,0 0-1,0 22 0,0-22 0,7 18 0,-7-18 0,0 0 0,15 17 0,-15-17 1,0 0 0,0 0 0,0 0 0,0 0 0,0 0 0,0 0 0,0 0 0,0 0 0,0 0 0,0 0 0,0 0 0,0 0 0,0 0 0,8-16 0,-8 16-1,-2-24 1,2 24 0,-5-28 0,2 12 0,3 16-1,-6-26 1,5 10-1,1 16-1,-2-25 1,2 25 0,2-19 0,-2 19 0,3-15-1,-3 15 1,0 0 0,0 0 1,0 0-1,0 0 0,0 0 0,0 0 0,0 0 0,0 0 0,0 0 0,0 0-2,0 0 0,0 0 0,0 0 0,0 0 0,0 0 0,0 0 1,0 0 0,0 0 1,0 0 1,0 0 0,0 0 0,0 0-1,12-16 1,-12 16 0,0 0-1,0 0 0,0 0 0,0 0 0,0 0-2,-19-11-3,19 11-2,0 0-7,-16 20-7,16-20-5,-2 17 0,2-17-1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6.48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365 42 5,'0'0'14,"-27"-9"-4,27 9-2,-36-2-1,14 6 0,-5-3 0,0 5 1,-5-1-1,1 2 1,-3 2 1,0-2-2,5 2-1,3-4 0,4 2-2,4-5 0,18-2-1,0 0-1,0 0 0,4-17-1,15 4 0,3 2 0,8-3 0,1 3 0,1-1 0,-3 3-1,0 5 1,-9 1 0,-4 3 0,-16 0-1,0 0 1,0 0 0,0 0-1,0 0 1,0 0-1,-9 18 0,9-18 0,0 0 0,-18 19 0,18-19 0,-9 18 0,9-18 0,0 0 1,-15 18-1,15-18-1,0 0 1,-7 21 0,7-21 0,0 0 0,4 16 0,-4-16 0,2 18 0,-2-18 0,-2 16 0,2-16 1,0 0-1,-9 19 0,9-19 0,0 0 0,-6 22 0,6-22-1,0 0 1,17 21 0,-17-21 0,21 16 0,-21-16 0,22 15 0,-22-15 0,18 9 1,-18-9-1,0 0 0,0 0 0,0 0 0,0 0 0,21 4 0,-21-4 0,18-4 1,-18 4-1,20-4 0,-20 4 0,20-5 0,-20 5 0,0 0 0,0 0-1,-8 15-1,8-15-2,-16 19-3,16-19-10,0 38-10,0-38-1,8 21 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7.602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453 687 21,'0'0'22,"-54"-16"-1,33 16 1,-8-7-19,-3 0-2,0 3-1,2 3 1,1 1-1,1 1 0,-2 3 0,-1 0 1,-1 1 0,0-1 2,9-1 0,0 1 1,23-4-1,-27 0 0,27 0 0,0 0 0,25-15-1,0 6-2,3 1 1,3-3 0,-3-2-1,1 3 1,-4-3-1,-6 2 0,-1 1 1,-18 10 0,22-22 0,-22 22 0,7-25 0,-7 25 0,-11-23 0,11 23-1,-32-20 1,5 13-1,0-2 0,-3 4 1,2 1-1,3 1 0,3 1 0,6-2 1,16 4-1,0 0 1,0 0 0,-2-23 0,2 23 0,32-29 1,-8 13 0,4-5-1,6 5 0,4-3 0,-3 3 0,1 0-1,-6 3 1,-5 4-2,-7 1 1,-18 8 0,16-15 0,-16 15-1,-9-16 2,9 16-1,-25-18 0,25 18 0,-23-16 1,23 16-1,-18-12 1,18 12-1,0 0 0,0 0 0,-12-18 0,12 18 0,0 0 1,0 0-1,0-22 0,0 22 0,0 0 1,-4-23-1,4 23 0,0 0 1,-11-23-1,11 23 0,0 0 0,-16-16 0,16 16 0,0 0 0,0 0 0,0 0 0,16-13-1,-16 13 1,27-3 0,-27 3 0,29-4 1,-29 4-1,16-7 1,-16 7-1,0 0 1,-6-18-1,6 18 0,-21-14 1,5 5-1,-4 2 0,-1 3 0,-1 2-1,-1 2 0,0 2 0,-5 3 0,-1 1 0,-1-1 0,3 2-1,2-7-5,5-5-19,20 5-3,0 0 1,22-27-1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8:59.29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118-1 7,'-22'9'9,"22"-9"1,0 0 0,-18 17 0,18-17 0,0 0 1,0 0-2,-9 18-2,9-18 0,25 6-3,-5-1-2,4-1 1,1-3-2,1 1 1,-3 2-1,-1-4 0,-22 0 0,22 3 0,-22-3 1,0 0-1,0 0 0,-31 16 0,13-9-1,-8 2 0,1 0 1,-4 0-1,2 1 0,0-1 0,3-2 0,8-1 0,0-2 0,16-4 0,-17 9 0,17-9 1,0 0-1,0 0 1,27 14-1,-27-14 1,31 10 1,-9-6-1,2-1 0,3-1-1,0-4 0,0-1 0,-2-1 0,1-3 0,-6 0-1,-20 7 2,23-19-1,-23 19 0,0 0 1,-2-19 0,2 19-1,-16-1 0,16 1-1,0 0-2,-20 10-4,20-10-7,4 27-11,-4-27 0,9 18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0.21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149 94 2,'0'0'10,"0"0"-1,22-16-15,-22 16 1,17-12 1,-17 12 1,13-16 1,-13 16 1,0 0 3,7-18 1,-7 18 0,0 0 0,6-23 0,-6 23 0,0 0 0,19-5 0,-19 5 1,29-3-1,-29 3 0,32-2 1,-32 2-1,31 2 0,-31-2 1,18 10 0,-18-10 0,-14 23 0,-3-9 1,-1 2 0,-3 0-1,1-2 0,-1 2-1,3-3-1,18-13 1,-24 16-2,24-16-1,0 0 1,-18 17 0,18-17 0,0 0 1,-21 9 1,21-9 0,0 0 0,-18 2 0,18-2 0,0 0 0,0 0-1,0 0 0,0 0 0,-6-16 0,6 16-1,0 0 1,0 0-2,0 0 1,0 0-1,0 0-1,-16-16 1,16 16-1,-23-2 1,5 4 1,18-2-1,-31 9 1,31-9 0,-27 18 0,27-18 0,-12 19-1,12-19 0,5 19 0,-5-19 0,27 15 0,-11-10-1,4-3-2,2 1-3,1 2-7,-3-10-11,14 19-1,-34-14 0,45 11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1.21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307 37 3,'-12'-16'16,"12"16"0,-34-14 0,14 10-17,0 2 1,0 2-1,-2 2 1,-1 0 0,-6 3 1,2 0 1,2 1-1,4 1 1,1-2 0,4 4 0,16-9 0,-18 13 0,18-13 1,22 14-1,3-14 0,7 2 1,4-4-1,3 0 0,1-1-1,-4 1 1,-2-4-2,-12 5 1,-22 1 0,0 0-1,0 0 1,-20 18 2,-5-8-2,-2-1 1,-6 3 0,1-2-1,-2 3 1,5-4 0,9 0-1,4 0 1,16-9 1,-18 14-1,18-14 1,0 16-1,0-16 1,24 23 0,-6-11 0,1 1-1,5-1-1,1 1 0,3-1 0,3 3-1,-2-5 1,-4 3-1,0-5 0,-7 2 0,-2 1 0,-16-11 0,22 20 0,-22-20 1,5 19-1,-5-19 0,0 16 0,0-16 0,0 0 0,0 0 0,2 16 0,-2-16-1,0 0-1,0 0-3,0 0-4,0 0-8,32 0-8,-32 0 0,25-5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2.24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158 0 5,'-30'0'9,"12"11"2,-8-11 0,26 0 1,-29 7-1,29-7 1,0 0-2,0 0-1,0 0-2,0 0-2,0 0 0,0 16-1,0-16-1,0 0 0,20 25-1,-20-25-1,19 15 0,-19-15-1,16 11 0,-16-11 1,0 0 0,0 0 0,0 0 0,0 0 0,-13 18 0,13-18 0,-29 10 0,29-10-1,-27 13 0,27-13 0,-24 10 0,24-10 0,0 0 0,-15 20 0,15-20 0,-4 15 0,4-15 0,11 20 0,-11-20 1,24 17-1,-24-17 1,31 16-1,-9-9 0,-2-1 1,-20-6-1,28 7 0,-28-7 0,20 3 0,-20-3 0,0 0-1,0 0 0,0 0-1,0 0-3,0 0-2,0 0-5,15 16-4,-15-16-10,0 0 0,20 23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3.12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324 14 9,'0'0'19,"-21"-6"1,21 6-2,0 0-15,-20-3 0,4-1-1,-5 4-1,-6 0-1,-9 2 1,3 0 2,-6 0 0,3-1 1,4 3-1,5-2 1,10 1-1,17-3 0,0 0 0,0 0 0,0 0 0,25 22 1,-25-22 0,33 11-1,-15-6 0,2 2-1,-2-1 0,-18-6-2,21 11 1,-21-11-2,0 0 1,13 18 0,-13-18 0,0 0 0,0 0 0,-11 19 1,11-19-1,0 0 1,-11 24 0,11-24 0,-5 16 0,5-16 0,-2 22 0,2-22-1,7 25 1,-7-25 0,16 23-1,-16-23 0,24 24 1,-9-15-1,1-2 1,-16-7 0,27 9 0,-27-9 1,0 0-1,16 7 1,-16-7-1,0 0 1,0 0-1,0 0 0,-2 18-1,2-18 0,0 0 0,-5 16 1,5-16-1,0 0 0,0 0 0,-17 18 1,17-18-1,0 0 0,-14 18 0,14-18 0,0 0 0,-7 23 0,7-23-1,0 0 1,9 24 0,-9-24 0,7 18 0,-7-18 0,5 23 0,-5-23 0,9 27 0,-9-27 1,20 31-2,-20-31 1,23 29 0,-23-29 0,23 21 0,-23-21 1,18 16-1,-18-16 0,0 0 1,0 0-1,-5 18 0,5-18 1,0 0-1,-5 17-1,5-17 1,0 0 0,1 19 0,-1-19 0,0 0-1,0 0 1,15 20 0,-15-20-2,0 0-4,0 0-9,0 0-13,26 11-1,-26-11 1,20-13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4.48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61 11,'0'0'6,"0"0"-2,18-20 0,-18 20 0,18-16 0,-18 16 1,16-12-1,-16 12 0,19-9 1,-19 9-2,16-4-1,-16 4 0,0 0 0,7 23 1,-7-23 1,-12 27 1,1-10 1,1-1-1,-3 0 1,4 0-1,9-16-1,-7 27 0,7-27-2,9 23 0,-9-23 1,30 15-1,-12-10 1,5-1 0,0-1 0,1 1-1,-1-2 0,-2 0 0,-3-1-1,-18-1 0,25 4-1,-25-4 1,0 0 0,0 0-1,-23 11 1,23-11 0,-36 11-1,15-6 1,3 2-1,0 0 0,0 1 0,18-8 0,-18 16 0,18-16 0,-3 19 0,3-19 0,12 18 0,-12-18-2,25 20-2,-9-11-4,6-3-9,5 8-7,-27-14-2,46 9 0,-46-9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1.8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12 18,'0'0'17,"0"0"0,0 0-1,0 0-2,0 0-1,0 0-3,-6-16 0,6 16-1,0 0 0,0 0-2,0 0 1,-14 21-2,14-21-1,-10 22 0,10-22-1,-16 33 1,9-16-3,0 6 1,1-3-2,1 2 1,0 1 0,5 4 0,-4-3 0,6 4 0,-2-1 0,3-1-1,-3-1 1,9 1-1,-7-3 0,2-2 0,-3-5-1,6 0 1,-7-16 0,9 28 0,-9-28-1,2 24 1,-2-24 0,3 28 0,-3-28 0,-1 27-1,1-27 1,-2 28 0,2-28-1,-7 26 1,7-26-1,0 23 0,0-23 1,-2 21-1,2-21 0,-3 18 1,3-18-1,1 17 0,-1-17 1,0 18-1,0-18 1,-3 16-1,3-16 1,0 0-1,7 17 1,-7-17-1,0 0 0,0 0 1,0 0-1,0 0 0,0 0 0,0 0 1,16 14-1,-16-14 1,0 0-1,0 0 0,0 0 0,0 0 1,-2 16-1,2-16 0,0 0 0,0 0 0,2 18 0,-2-18 0,0 0 0,0 0 0,0 0 0,7 16 1,-7-16-1,0 0 0,0 0 0,0 0 0,0 15 0,0-15 0,0 0 0,0 0-1,9 16-3,-9-16-3,0 0-15,23 2-15,-23-2 2,0 0-3,0 0 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5.37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 0 16,'0'0'11,"-14"18"0,14-18-1,-3 18-1,3-18-1,0 22-1,0-22 2,5 18 0,-5-18-1,2 18-1,-2-18 0,3 19-1,-3-19-1,9 20-2,-9-20-1,27 16-1,-4-10 0,6-1-1,-1-3 1,3 0-1,-1-2 1,-7-2 0,-5 0 0,-18 2 0,0 0 0,0 0 0,0 0 0,-29 16 0,6-11 0,4 4-1,-5-1 0,8-1 0,0 0 0,16-7 1,-16 11-1,16-11 0,0 0 1,0 0 0,0 0 0,-2 19 0,2-19 0,0 0-1,0 0 1,8 18-1,-8-18 0,0 0 1,12 18-1,-12-18 0,0 0 0,0 0 0,11 18 1,-11-18-1,0 0 1,0 0 0,0 0-1,0 0 1,0 0-1,-22 11 1,6-6-1,-3 1 0,1-1 0,-2 0 0,1 1 0,3-3 0,16-3 0,-20 6-1,20-6 1,0 0 0,0 0 0,0 0 0,18-7-1,-18 7-1,25-2-2,-25 2-4,37-2-7,-15 7-6,-22-5-8,44 0 1,-44 0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6.37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 13 0,'-25'-9'7,"25"9"1,-16-3 2,16 3 0,-18 0-1,18 0 1,-22 1 0,22-1 0,-28 13-3,8-6-1,0 3-2,-5-1 0,6 2 0,-3-4 0,22-7 0,-27 12 0,27-12 0,0 0 0,0 0-1,0 0 0,0 0 0,0 0 0,0 0 0,22 11-1,-22-11 0,23-2-1,-23 2-1,23-2 0,-23 2 0,18 0 1,-18 0-1,0 0 0,0 0 1,0 0 0,0 0-1,0 0 1,0 0-1,-19 11 0,19-11 0,0 0 0,-15 20 0,15-20 0,-5 17 0,5-17 0,-2 20 1,2-20-1,2 19 1,-2-19 0,7 21-1,-7-21 1,11 22 0,-11-22-1,14 26 1,2-12-1,-16-14-1,31 30-1,-31-30-3,28 30-4,-28-30-3,24 22-5,-24-22-6,0 0-4,12 35 0,-28-35 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7.30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259 159 5,'-22'7'11,"22"-7"-10,0 0 2,0 0 1,0 0 1,0 0 0,-19-1 1,19 1 0,0 0 0,-13-18-2,13 18-1,-14-23-1,14 23-1,-20-25 2,8 9 2,12 16 0,-31-26 1,14 15 1,-3-1 0,20 12-1,-29-16-2,29 16-1,-26-9-1,26 9-1,-20-5 0,20 5 0,0 0-1,0 0 1,-16-4 0,16 4 1,0 0 1,0 0-1,14 25 1,-14-25 0,27 19 0,-9-10-1,1 5 0,-1-3-1,0-2-1,-2 0 1,-16-9-1,23 17 0,-23-17 0,0 0 0,13 20 0,-13-20 0,0 0 0,0 0 1,3 17-1,-3-17 0,0 0 1,0 0-1,0 0 1,0 0 0,-19 9 0,19-9-1,-22 7 1,22-7 0,-25 18-1,25-18 1,-28 27-1,15-10-1,-1-1 1,5 4-2,9-20-1,-12 31-4,12-31-4,-2 18-8,16 0-8,-14-18 0,32 12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8.33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 9 11,'0'0'6,"-33"0"-4,33 0-1,-25 1 0,25-1 2,0 0 1,0 0 3,0 0 3,0 0 0,19-5 2,-19 5-1,29-4-2,-13 4-2,2 0-3,-18 0-2,28 4-2,-28-4 0,20 5 0,-20-5 0,0 0 0,18 8 0,-18-8 1,0 0 0,0 0 0,0 0 0,0 0 1,3 16 0,-3-16 0,0 0 1,-3 21-1,3-21 0,-8 22 0,5-6 0,1 0-1,2 0 0,2 1-1,1-1 0,5 0 0,-8-16 1,17 27 0,-17-27-1,16 18 2,-16-18-1,6 25 0,-6-25 0,-13 29 0,13-29 0,-26 34-1,8-18 1,2 4-1,0-6 0,16-14 0,-22 23 0,22-23 0,-10 18 1,10-18-1,0 0 0,12 24 0,-12-24 0,12 18 0,-12-18 1,9 18-1,-9-18 0,8 17 0,-8-17 0,0 0 0,0 22 0,0-22 0,0 0 0,7 18 1,-7-18-1,0 0 0,10 20 1,-10-20-1,0 16 1,0-16-1,-9 20 1,9-20-1,-8 19 0,8-19 0,-8 18 0,8-18 1,-3 18-1,3-18 0,12 18 0,-12-18-2,20 24-3,-20-24-6,25 10-14,-2 10-3,-23-20 0,30-2 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09.460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58 6 13,'-30'-7'18,"30"7"-1,-28 3 0,28-3-16,0 0 0,0 0 3,6 22 0,-6-22 1,24 10 1,-5-4 1,3-3-2,0 3-1,6-3-3,-4 2-3,-1-3 0,-3 2-1,-20-4 2,26 5 0,-26-5 0,17 0 3,-17 0 0,0 0 2,0 0 0,0 0 0,0 0-1,0 0-1,0 0 0,-11-16-1,11 16 0,0 0-1,0 0 0,0 0 0,0 0 0,16 14-1,-16-14 1,0 0 1,0 0-1,17 16 1,-17-16-1,0 0 1,0 0 0,-17 20-1,17-20 1,-24 18-1,24-18-1,-28 25-1,28-25-2,-26 23-3,26-23-4,-20 12-7,27 5-6,-23-25-1,16 8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0.38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27,'23'4'23,"-23"-24"-2,22 20 1,-22 0-21,27-13 0,-27 13-1,23-9 0,-23 9 1,0 0 0,0 0 1,0-16 1,0 16 0,0 0-1,0 0 0,-25-4 0,25 4 0,0 0 0,-14 18 1,14-18 0,1 19 0,-1-19 0,11 19 1,-11-19-1,18 24 0,-18-24-2,24 23 0,-24-23 0,23 26-1,-23-26 1,27 23-1,-27-23 0,31 17 1,-31-17-1,24 13 2,-24-13-1,0 0 1,0 0 0,18 9-1,-18-9 1,0 0 0,0 0-1,0 0 0,-17 2-1,17-2 0,0 0 0,0 0 0,0 0 0,-16 11-1,16-11 1,0 0-2,-14 27 1,14-27-2,-18 27-3,1-16-3,14 7-6,-3-2-5,6-16-9,4 31 1,-4-31 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1.31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40 23 1,'0'0'11,"-20"-14"-9,20 14 1,0 0 2,0 0 1,0 0 2,-20-9 1,20 9 0,0 0-1,0 0-1,0 0-1,0 0-1,18 11 0,-18-11-2,27 9 0,-27-9 0,30 12 0,-14-10 0,-16-2-1,26 7 0,-26-7-1,0 0 1,0 0-1,6 20 0,-6-20 1,-9 16-1,9-16 1,-15 23 0,11-7 1,4-16-1,2 30 1,-2-30 0,12 23 0,-12-23-1,14 18 1,-14-18-1,0 0-1,21 9 0,-21-9-1,0 0 1,0 0-1,0 0 0,0 0 0,-3 19 0,3-19 0,0 0 1,0 0-1,0 0 1,-16 17 0,16-17 0,0 0-1,-13 16 1,13-16 0,-15 20-1,15-20 0,-9 23 0,9-23 0,-7 27 0,7-27 0,-6 28 0,6-28 0,0 25 1,0-25-1,20 23 0,-20-23-1,35 18-4,-35-18-3,34 9-7,-13 3-9,-21-12-5,34 7 1,-34-7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2.31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127 9 11,'-14'-19'13,"14"19"0,0 0-15,0 0 1,-29 10-1,29-10 1,-27 9 0,27-9 1,-32 18 2,32-18 0,-26 24 2,26-24 1,0 29 1,0-29 1,15 31-1,-15-31 1,25 24-1,-25-24-1,27 20 0,-27-20-2,20 16-2,-20-16 0,0 0-1,5 20 0,-5-20 0,0 0 0,0 16 1,0-16 1,0 0 1,0 0 0,0 0 0,0 0 0,0 0 0,-5 18 1,5-18-2,0 0 0,-19 26-2,19-26 1,-10 24-1,10-24 0,-7 27 0,7-27 0,-2 26 1,2-26-1,4 22-3,-4-22-5,11 31-9,-11-31-9,4 18 2,-4-18-1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09:13.31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114 104 10,'0'0'19,"0"0"-2,0 0 0,13-22-18,-13 22 2,0 0-1,20-9 1,-20 9 2,0 0 1,0 0 1,16-10 0,-16 10 0,0 0-1,0 0-2,0 0-2,0 0 1,0 0 1,0 0 1,0 0 1,0 0 0,0 0-1,12 23 1,-12-23 0,9 25-2,-9-25 0,-3 28-2,3-28 0,-2 25 0,2-25 0,0 23 1,0-23 0,0 0 1,0 22 1,0-22 0,0 0 0,0 0 0,0 0 0,0 0-1,-20 18 0,-3-15-1,1 3 0,-5 1-1,4-2 0,-5 2 0,12-3 0,16-4 1,-21 7-1,21-7 1,0 0 0,16 5 0,-16-5 1,18 7-1,-18-7 0,23 7-1,-23-7 0,27 11 0,-27-11 0,18 9-1,-18-9 1,26 9 0,-5-6 0,1 1 0,-4-2 0,-18-2 0,33 2 1,-33-2-1,30 0 1,-30 0-1,0 0 0,17 5 0,-17-5 0,0 0 0,-2 19 0,2-19 0,9 22 0,-9-22 1,21 27 0,-21-27 0,29 23 0,-29-23 0,31 23-1,-31-23 1,18 21 0,-18-21-1,-5 25 0,5-25 1,-17 27 0,8-9-1,-7-2-1,2 2 1,14-18-1,-22 28 2,22-28-2,-5 25 1,5-25-1,-17 21 1,17-21 0,-11 20 0,11-20 0,-7 20 1,7-20-1,-16 19 0,16-19 0,-13 23 0,13-23 1,4 23-1,-4-23 1,14 27-1,-14-27 1,15 25 0,-15-25 0,22 20-1,-22-20 1,18 16-1,-18-16 2,0 0-2,0 0 0,-15 18 0,15-18 0,0 0 1,-20 14-1,20-14 0,0 0 0,-16 14 0,16-14 0,0 0 0,0 0 0,-2 16 1,2-16-1,0 0 0,0 0 0,0 0 0,9 18 0,-9-18 0,0 0 0,-7 18 0,7-18 0,0 0 0,2 23 0,-2-23 0,-2 23 0,2-23 0,-2 28 0,9-10 0,2-2 0,-9 0 0,0-16 0,6 27 0,-6-27 1,13 18-2,-13-18 2,0 0-1,0 0 0,0 0 1,5 16-1,-5-16 0,0 0 1,5-25-1,-1 9 0,5-5 1,-4-10-1,1-6 0,5-4 0,-13-2 0,4 0 0,-2 1-1,-13-1-1,2 9 1,0 2 0,-1 9-2,1 0 2,11 23 0,-18-25 1,18 25 0,0 0 0,0 0 0,-13-16 0,13 16 1,0 0-1,0 0 0,0 0 0,0 0 0,6-18 1,-6 18-1,7-20 0,-7 20 0,7-28 0,-7 10 0,5 2 0,-8-2 0,5 2 2,-1 0-4,-1 16 2,-12-30 0,17 14 2,-5 16-1,9-29-1,-1 12 1,-7 1 0,3-1 0,3 0 0,-7 17-1,4-27 0,-4 27 1,3-21-1,-3 21 0,0 0 0,-7-22-1,7 22 2,0 0-1,6-16 0,-6 16 1,0 0-1,-8-19 1,8 19-1,0 0 0,0 0 0,0 0 0,0 0 0,0 0 0,0 0 0,0 0 0,0 0 0,8-16 0,-8 16 0,0 0 0,0 0 0,0 0 0,0 0 0,-11-16 0,11 16 0,0 0 0,3-20 0,-3 20 0,6-18 0,-6 18 0,0-23 0,0 23 0,0-29 0,-6 12 0,6 17 0,-7-31 0,7 31 0,-5-25 1,5 25-2,-17-16 2,17 16-2,0 0 2,0 0-1,0 0 0,0 0 0,0 0 0,0 0 1,-5-16-1,5 16 0,0 0-1,0 0 1,0 0-1,0 0 1,-2 18-1,2-18 1,2 20-1,-2-20 1,4 34 0,-8-13 0,4 4 0,5 2 0,-10 3 0,1 4 1,-1 0-1,-11 3 0,-4-1-1,5 1 2,3 0-1,-6 4 1,9 0 0,-6-1-2,8 1 0,7-4-1,13 2-2,-8-9-7,6 1-13,7 1-8,-18-32-2,-4 25 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08:34.48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C35DD7-D3D0-4B43-992D-57410524336C}" emma:medium="tactile" emma:mode="ink">
          <msink:context xmlns:msink="http://schemas.microsoft.com/ink/2010/main" type="writingRegion" rotatedBoundingBox="1310,15654 3929,15704 3917,16303 1298,16253"/>
        </emma:interpretation>
      </emma:emma>
    </inkml:annotationXML>
    <inkml:traceGroup>
      <inkml:annotationXML>
        <emma:emma xmlns:emma="http://www.w3.org/2003/04/emma" version="1.0">
          <emma:interpretation id="{AC2DAB4A-D91A-4F0B-89A1-3B6361EDF5E8}" emma:medium="tactile" emma:mode="ink">
            <msink:context xmlns:msink="http://schemas.microsoft.com/ink/2010/main" type="paragraph" rotatedBoundingBox="1310,15654 3929,15704 3917,16303 1298,16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39AA9-A6EB-4058-8ABB-75730A9B01D2}" emma:medium="tactile" emma:mode="ink">
              <msink:context xmlns:msink="http://schemas.microsoft.com/ink/2010/main" type="line" rotatedBoundingBox="1310,15654 3929,15704 3917,16303 1298,16253"/>
            </emma:interpretation>
          </emma:emma>
        </inkml:annotationXML>
        <inkml:traceGroup>
          <inkml:annotationXML>
            <emma:emma xmlns:emma="http://www.w3.org/2003/04/emma" version="1.0">
              <emma:interpretation id="{3AF0774A-6489-4E79-9F6C-103EDBE47B73}" emma:medium="tactile" emma:mode="ink">
                <msink:context xmlns:msink="http://schemas.microsoft.com/ink/2010/main" type="inkWord" rotatedBoundingBox="1310,15654 2800,15682 2789,16282 1298,16253"/>
              </emma:interpretation>
              <emma:one-of disjunction-type="recognition" id="oneOf0">
                <emma:interpretation id="interp0" emma:lang="en-US" emma:confidence="1">
                  <emma:literal>Zoom</emma:literal>
                </emma:interpretation>
                <emma:interpretation id="interp1" emma:lang="en-US" emma:confidence="0">
                  <emma:literal>Zooms</emma:literal>
                </emma:interpretation>
                <emma:interpretation id="interp2" emma:lang="en-US" emma:confidence="0">
                  <emma:literal>Room</emma:literal>
                </emma:interpretation>
                <emma:interpretation id="interp3" emma:lang="en-US" emma:confidence="0">
                  <emma:literal>zoom</emma:literal>
                </emma:interpretation>
                <emma:interpretation id="interp4" emma:lang="en-US" emma:confidence="0">
                  <emma:literal>Zoomed</emma:literal>
                </emma:interpretation>
              </emma:one-of>
            </emma:emma>
          </inkml:annotationXML>
          <inkml:trace contextRef="#ctx0" brushRef="#br0">48 19 58,'-21'4'33,"21"-4"0,0 0 1,-30-6-16,30 6-5,0 0-2,0 0-4,0 0-1,0 0-2,17-1-1,-1 2-1,4-4-1,6 1 1,2 0-2,8-1 1,-1-2-1,-2 3 1,-3 2 1,-8 10 0,-12 8 0,-8 12 0,-14 1 1,-6 13-1,-10 2 0,1 7 0,-1-1 0,2-4-1,3-6-1,10-7 1,4 0 0,4-8-1,9-1 0,1-5 0,2-3 0,7-1 0,0-1 0,-14-16-1,32 23-1,-13-19 0,6-1-1,-5-6-3,8 6-5,-28-3-27,17-14-1,-17 14 0,0-21 0</inkml:trace>
          <inkml:trace contextRef="#ctx0" brushRef="#br0" timeOffset="227.013">23 318 70,'-12'-21'35,"12"21"-2,1-23 2,-1 23-20,36-7-9,-19 2 0,12 12-2,-1 3-3,0-1-4,11 16-10,-5-8-22,-8-5 2,2 3-1,-10-8-1</inkml:trace>
          <inkml:trace contextRef="#ctx0" brushRef="#br0" timeOffset="686.0391">417 383 65,'0'0'33,"0"0"0,0 0 1,0 0-21,17 19-3,-17-19-1,9 21-3,-9-21-2,16 27 0,-16-27-1,20 30 0,-20-30-1,22 24 0,-22-24 0,29 21 0,-29-21 0,28 13-1,-28-13 1,33-8-1,-17-4-1,-2-7 1,-1-7 0,-3-6 0,-4-5 0,-1 2-1,-7 0 1,-3 7-1,-6 3 0,11 25 1,-28-16-1,9 23 0,1 7 0,0 4 0,1 1-1,1-3-2,7 7 0,9-23-3,-5 21-4,5-21-16,0 0-12,23-16 1,-7 11 0,7 5 1</inkml:trace>
          <inkml:trace contextRef="#ctx0" brushRef="#br0" timeOffset="1040.0595">884 286 95,'-38'18'36,"13"-4"0,-3 5 2,-1-3-30,21 14-2,-5-7-1,13 7-3,6-6-1,9-1 0,3-4 0,7-3 0,-4-5-1,4-6 1,-2-7 0,-4-3 0,-3-6 0,-16 11 0,18-29-1,-15 11 1,-3-3 0,-5-2-1,0 0 0,-2 2 1,-2 2-1,0 3-1,9 16-2,-21-18-2,21 18-8,-20 22-23,20-22-2,-17 22 0,17-22-1</inkml:trace>
          <inkml:trace contextRef="#ctx0" brushRef="#br0" timeOffset="1700.0972">1079 244 46,'0'0'33,"16"2"2,-16-2 0,0 0-9,8 26-11,-8-26-1,4 35-4,-11-17-3,14 8-2,-11-1-2,6 3-1,0-3-1,1-1 0,-1-6 0,0-1-1,-2-17 1,4 20-1,-4-20 1,0 0-1,15-13 0,-6-8 1,2-7-1,1-3 1,2-3 0,2 3-1,-2 1 0,-1 7 0,-8 7 0,-5 16 1,0 0-1,12 18 0,-8 1 0,-4 0 0,2 1 0,-1-1 0,3-2 0,-4-17 1,12 22-1,-12-22 0,0 0 0,21-16 0,-10 0 0,5-5 0,3-2 1,4 0-1,-2 2 0,1 2 0,-3 5 0,0 0 0,-3 12 0,-16 2 1,9 31-1,-14-2 1,-7 2-1,1 6 1,0 4 0,3 2 0,-1-4-1,9-9 0,0-7-1,0-23-1,17 19-4,-17-19-5,27-19-19,-17 1-10,1-1 2,-6-2-1,2 2 1</inkml:trace>
        </inkml:traceGroup>
        <inkml:traceGroup>
          <inkml:annotationXML>
            <emma:emma xmlns:emma="http://www.w3.org/2003/04/emma" version="1.0">
              <emma:interpretation id="{46E1FB78-CE36-4A8F-9C46-F6CD12A5F964}" emma:medium="tactile" emma:mode="ink">
                <msink:context xmlns:msink="http://schemas.microsoft.com/ink/2010/main" type="inkWord" rotatedBoundingBox="3341,15713 3928,15724 3919,16203 3331,16192"/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'in</emma:literal>
                </emma:interpretation>
                <emma:interpretation id="interp7" emma:lang="en-US" emma:confidence="0">
                  <emma:literal>"in</emma:literal>
                </emma:interpretation>
                <emma:interpretation id="interp8" emma:lang="en-US" emma:confidence="0">
                  <emma:literal>'In</emma:literal>
                </emma:interpretation>
                <emma:interpretation id="interp9" emma:lang="en-US" emma:confidence="0">
                  <emma:literal>"In</emma:literal>
                </emma:interpretation>
              </emma:one-of>
            </emma:emma>
          </inkml:annotationXML>
          <inkml:trace contextRef="#ctx0" brushRef="#br0" timeOffset="2481.1419">2046 81 101,'2'-25'37,"-2"25"1,0 0-2,-20-2-28,20 2-3,0 0-3,2 16-7,10 3-14,-12-19-18,18 23 1,-11-7-1,2 0 0</inkml:trace>
          <inkml:trace contextRef="#ctx0" brushRef="#br0" timeOffset="2317.1325">2065 320 94,'0'0'37,"-1"24"0,1-24 1,-13 39-27,13-39-3,-9 39-1,4-24-4,5 8-1,0-5-1,-2-2 0,2-16-1,2 24-2,-2-24-2,0 0-5,4 16-16,-4-16-13,-4-21 1,2 2-1,-1-11 0</inkml:trace>
          <inkml:trace contextRef="#ctx0" brushRef="#br0" timeOffset="2941.1681">2238 249 89,'0'0'37,"7"21"-1,-7-21 2,0 0-26,16 20-4,-16-20-1,18 26-1,-11-10-2,4 3-1,-6-3-1,-5-16 0,14 26 0,-14-26-1,14 18 0,-14-18 0,0 0-1,0 0 1,0 0 0,14-23-1,-3 4 0,3-2 1,0-2-1,4 0 0,-2-2 1,3 6-1,4 5 2,0 7-2,-23 7 0,32 9 0,-32-9 0,26 37 0,-12-9 0,0 5 0,-3 2 0,-4 4 0,0-4 0,-3-7 0,1-3 0,0-9 0,-5-16 0,0 0-19,0 0-22,-1-25-1,-1 1 0,-4-6-1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4.2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38-1 40,'0'0'29,"-16"10"1,16-10-7,-2 30-4,-5-11-5,4 8-5,-6-3-1,9 10-4,-4-3 1,9 6-2,-10-2 1,7 6-1,-2-6 0,3 9 1,-4-5-2,6 1 1,-5 0-1,5 6 0,-1-7 0,5 1-1,-2 1 0,0-1 0,0-1 0,-4 1 0,-4-3 0,-1-2 0,-2 2-1,-1-2 1,-4-3-1,4-4 0,-2-2 0,3-5 1,3-1-1,1-20 0,3 28 0,-3-28 0,0 24 0,0-24 0,4 23 0,-4-23 0,1 23 0,-1-23 0,4 23 0,-4-23 0,7 19 0,-7-19 0,0 0 0,11 20 0,-11-20 0,0 0 1,0 0-1,0 0 0,0 0 0,0 0 0,0 0 0,0 0 0,0 0 0,7 15 0,-7-15 0,0 0 1,0 0-1,0 0 0,0 0 1,0 0-1,0 0 0,0 0 0,0 0 0,0 0 0,0 0 0,0 0 0,0 0 0,0 0 0,0 0 0,0 16 0,0-16 0,0 0 0,0 0 0,0 0 0,0 0-1,14 16 2,-14-16-1,0 0 0,0 0 0,0 0 0,17 11 0,-17-11 0,0 0 0,0 0 0,0 0 0,0 0 0,0 0 0,0 0 0,0 0 0,0 0 0,20-6 0,-20 6 0,0 0 0,23-14 0,-23 14 0,24-23 0,-8 9 0,2-5 0,1-2 0,1-2 0,5-1 0,1-5 1,0 1-1,3 0 0,-5 0 0,1 3 0,-2-1 1,0 2-1,-5-1 0,-1 2 0,-4 2 1,-1 0-1,2-2 0,-1 2 0,-1-4 0,0 8 0,2-3 1,1 3-1,0-1 0,0 3 0,0 0 0,3 0 0,-18 15 1,34-28-1,-17 10 0,1 2 0,5-3 0,2 1 0,-2-3 1,1 2-1,-1 1 0,0 1 0,-3 1 0,-1 0 0,-19 16 0,25-21 1,-25 21-1,0 0 0,17-19 1,-17 19-1,0 0-1,0 0-3,20-7-4,-20 7-21,0 0-9,0 0 1,0 0-2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35:23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4F7B2B-C664-42C8-9D22-F9E20E05A976}" emma:medium="tactile" emma:mode="ink">
          <msink:context xmlns:msink="http://schemas.microsoft.com/ink/2010/main" type="writingRegion" rotatedBoundingBox="24730,17276 24235,18161 23479,17737 23974,16852"/>
        </emma:interpretation>
      </emma:emma>
    </inkml:annotationXML>
    <inkml:traceGroup>
      <inkml:annotationXML>
        <emma:emma xmlns:emma="http://www.w3.org/2003/04/emma" version="1.0">
          <emma:interpretation id="{E6E6F2E0-017E-43C9-8538-6F2A2F782D35}" emma:medium="tactile" emma:mode="ink">
            <msink:context xmlns:msink="http://schemas.microsoft.com/ink/2010/main" type="paragraph" rotatedBoundingBox="24730,17276 24235,18161 23479,17737 23974,16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2DBF45-88A4-41B1-B173-89EE827F10AC}" emma:medium="tactile" emma:mode="ink">
              <msink:context xmlns:msink="http://schemas.microsoft.com/ink/2010/main" type="line" rotatedBoundingBox="24730,17276 24235,18161 23479,17737 23974,16852"/>
            </emma:interpretation>
          </emma:emma>
        </inkml:annotationXML>
        <inkml:traceGroup>
          <inkml:annotationXML>
            <emma:emma xmlns:emma="http://www.w3.org/2003/04/emma" version="1.0">
              <emma:interpretation id="{3691A73F-270C-4344-AAF0-B02C555D293D}" emma:medium="tactile" emma:mode="ink">
                <msink:context xmlns:msink="http://schemas.microsoft.com/ink/2010/main" type="inkWord" rotatedBoundingBox="24730,17276 24235,18161 23479,17737 23974,16852"/>
              </emma:interpretation>
              <emma:one-of disjunction-type="recognition" id="oneOf0">
                <emma:interpretation id="interp0" emma:lang="en-US" emma:confidence="0">
                  <emma:literal>Obo.</emma:literal>
                </emma:interpretation>
                <emma:interpretation id="interp1" emma:lang="en-US" emma:confidence="0">
                  <emma:literal>Quos.</emma:literal>
                </emma:interpretation>
                <emma:interpretation id="interp2" emma:lang="en-US" emma:confidence="0">
                  <emma:literal>Opos</emma:literal>
                </emma:interpretation>
                <emma:interpretation id="interp3" emma:lang="en-US" emma:confidence="0">
                  <emma:literal>Qtrs.</emma:literal>
                </emma:interpretation>
                <emma:interpretation id="interp4" emma:lang="en-US" emma:confidence="0">
                  <emma:literal>Qrs.</emma:literal>
                </emma:interpretation>
              </emma:one-of>
            </emma:emma>
          </inkml:annotationXML>
          <inkml:trace contextRef="#ctx0" brushRef="#br0">345 26 11,'0'0'19,"0"0"4,0 0-10,0 0 0,0 0 4,0 0-2,0 0 0,0 0 0,0 0-3,0 0-3,-18 15-3,18-15 1,-23 11-4,23-11 1,-26 10-1,26-10-1,-26 11 1,26-11-1,-30 7 1,30-7-1,-24 6-1,24-6 1,-21 11 0,21-11-1,-24 11 0,24-11 1,-30 19-1,30-19 0,-27 28-1,27-28 1,-26 32-1,15-14 1,-2 1-1,4 3 1,-1-1-1,5 3 1,-3-2-1,4-1 0,-1-1 0,1-1 1,0-2-1,6-1 0,0 5 0,0-1-2,3-1 2,-3 3-1,0 1 2,4 1-2,-2-2 1,-1 1-1,-3-23 1,12 30 1,-12-30-1,13 26 0,-13-26 0,15 20 0,-15-20 1,20 19-1,-20-19 0,17 22 0,-17-22 0,21 24 0,-21-24 1,26 23-1,-26-23 0,24 18 1,-24-18-1,28 17 1,-28-17-1,27 11 1,-9-5 0,-18-6-1,30 9 1,-30-9-1,25 6 1,-25-6-1,33 5 0,-16-3 0,-17-2 0,28 0 1,-28 0-1,30-5 0,-9 1 0,3-2 1,0 1-1,-3-3 0,1 1 0,1 1 0,-1-1 0,1 1 0,-1 1 1,-5-1-1,-17 6 0,26-13 0,-26 13 0,23-17 0,-6 8 0,0-2 0,-17 11 0,28-24 1,-28 24-1,24-27 0,-24 27 0,32-26 0,-32 26 0,22-22 0,-22 22 0,17-21 0,-17 21 0,13-18 0,-13 18 0,15-24 2,-11 7-2,2-2 1,-3 1-1,-1-3 2,2-1-2,0 1 1,-4 21 0,0-37-1,0 37 0,-10-28 0,10 28 1,-7-24-1,7 24 0,-8-23 0,8 23 0,-17-24 0,17 24 0,-15-24 0,15 24 0,-16-26 0,16 26 0,-23-26 0,23 26 0,-30-26 0,13 13 0,17 13 0,-24-26 0,24 26 1,-28-27-2,28 27 2,-26-24-1,26 24-1,-17-18 2,17 18-1,-24-21 0,24 21 0,-29-19 0,9 10 0,20 9 0,-28-13 0,3 7 0,7 1 0,-5 3 0,-1 2 0,3-2 0,21 2 0,-28 2 0,11-2 0,17 0 0,-20 0-1,20 0 0,0 0-1,-21-2-2,21 2-4,0 0-8,-20 6-18,20-6-3,0 0 0,-4 20 0</inkml:trace>
          <inkml:trace contextRef="#ctx0" brushRef="#br0" timeOffset="925.053">338 80 6,'0'0'18,"0"0"2,0 0 0,0 0-3,0 0 0,0 0-2,0 0-3,4-16-1,-4 16-2,0 0-1,0 0-2,-17-2-2,17 2 0,0 0 1,0 0-1,0 0-1,0 0 0,0 0 1,0 24-1,0-24 1,0 0-1,5 20 0,-5-20 0,-7 19-1,7-19 0,2 21-1,-2-21 1,-2 24-2,2-24 1,-4 28 0,4-28-1,6 31 0,-2-14 1,3 2-1,-1-2 0,-4-1 1,-2-16-1,11 28 0,-11-28 0,19 25 0,-19-25 1,9 16-1,-9-16 0,0 0 0,11 17 0,-11-17 0,0 0 0,0 0 0,11 17 0,-11-17 0,0 0 0,0 0 0,0 0 0,0 0 0,19 11 0,-19-11 0,0 0 0,0 0 0,0 0-1,0 0 1,0 0-2,0 0-1,0 0 0,0 0-2,0 0-1,0 0-1,0 0-1,0 0 0,0 0-2,0 0 1,0 0 0,0 0 0,0 0-1,0 0-2,0 0-3,6-17-4,-6 17-3,0 0-1,0 0 1</inkml:trace>
          <inkml:trace contextRef="#ctx0" brushRef="#br0" timeOffset="1403.0802">400 371 21,'0'0'18,"0"0"3,11 17 1,-11-17-3,7 24-2,-7-24-3,-1 22-2,1-22-2,0 0-1,-12 21-2,12-21-3,0 0-1,0 0 0,0 0 0,-5 22-1,5-22 1,-8 28-2,8-28 1,-13 30-1,13-30 2,-24 39-2,5-24 1,4 11-1,0-9 1,2 5 0,-4-1-1,4-1 0,-2 1 0,6-1 0,-6 3 0,4 3 0,-4 0-1,-2-2 1,0 0-1,2-3 1,2-4-1,5-1 0,8-16 0,-11 19 0,11-19-1,0 0 1,0 0-1,0 0 0,0 0-2,0 0-2,0 0-2,0 0-5,0 0-8,0 0-5,0 0-10,0 0 1,0 0 1,4-17 3</inkml:trace>
          <inkml:trace contextRef="#ctx0" brushRef="#br0" timeOffset="5840.3341">506 177 28,'0'0'22,"0"0"-1,0 0-1,-26-11-4,26 11-1,-28-2-3,28 2-3,-19-2-1,19 2-2,-16-2 0,16 2-2,0 0 1,0 0-1,0 0 0,0 0 0,3 23 0,-3-23 0,4 26-2,-2-9 1,-4-1-1,10 5-1,-8-4 0,1 1-1,-1-18 0,2 32 1,-2-32-1,4 30 0,-4-30 0,8 24 1,-8-24-1,1 26 0,1-9 0,-2-17 0,0 28 0,0-28 0,0 0 0,0 0 0,0 0 0,0 0 0,0 0 0,17-22 0,-13-3 0,0 5 0,-4-6 0,0-2 1,-6-2-1,6 0 0,-6 2 0,5 4-1,2 3 1,-4 5 0,3 16 0,-2-19 0,2 19 1,0 0-1,0 0 1,0 0 0,7 19-1,-7-19 1,-2 31 0,8-6 0,-2 1-1,3 2 1,-1 1-1,-4 3 0,-6 5 0,4 1-1,6-3 1,-6-1-1,5-5 1,-3-1-2,-2-5 2,0-1-1,0-22 1,11 21 0,-11-21 0,0 0 0,15 20 0,-15-20 0,0 0 0,0 0 0,0 0 0,0 0 0,0 0 0,0 0 0,0 0 0,10 17 1,-10-17-1,0 0 0,0 0 1,0 0-1,-17 13 0,17-13 0,-30 22 1,13-5-1,-4 0 0,5 1 0,-1-1 0,0 0 0,-2-4 0,19-13 1,-24 17-1,24-17 0,0 0 0,0 0 0,0 0 0,-19 11 0,19-11 0,0 0 0,0 0 0,0 0 0,0 0 0,0 0 0,0 0 0,0 0 0,0 0 0,0 0 0,0 0 0,0 0 0,-17 9-1,17-9 1,0 0 0,0 0-1,23-28 1,-6 8 0,3-4 0,6-4 0,1 0 0,1-2 0,-2 2 1,0 0-1,-2 6 0,-10 1 1,-5-3-1,2 2 2,0-3-2,4-1 1,-2 0-1,2 0 2,-1 0-2,4-2 0,-3 6 0,-2 3 0,-1 0 0,-5 1 1,-7 18-1,4-30 0,-4 30 1,-15-22-1,15 22 0,-13-21 0,13 21 1,-13-19-1,13 19 0,-23-14 0,6 6 1,17 8-1,-24-7 0,24 7 0,-30-4 1,13 4-1,17 0 0,-22 0 0,22 0-1,0 0 1,0 0 0,0 0 0,0 0 0,0 0 0,-12-17 0,12 17 0,0 0 0,0 0 0,0 0 0,0 0 0,0 0 0,29 15 0,-29-15 0,33 22 0,-12-7 0,-1 2 0,-3 2 0,0 3 1,2 2-1,-8 2 0,0 0 0,-1 10 0,-8-4 0,-2-1-1,-2-3 1,5-2-1,-3-3 1,2-5-2,0-1 2,-2-17-1,0 0 1,0 0 0,0 0 0,-9 17 0,9-17 1,0 0-1,-25 18 0,25-18 0,-28 21 0,28-21 0,-28 22 0,28-22 0,-22 21 0,22-21 0,-17 11 0,17-11 0,0 0 0,0 0 0,0 0 0,0 0 0,0 0 0,0 0 0,0 0 0,0 0 0,0 0 0,0 0 0,0 0 0,0 0-1,19-6 1,-19 6 0,30-20 0,-10 9 0,5-2 0,-5-2 0,3 2 0,1 0 0,-3 2 0,-1 1 2,-20 10-2,23-22 2,-23 22-2,0 0 2,0 0-2,-21-11 0,21 11 0,0 0 0,-24-10 0,24 10 0,-13-20 0,13 20 0,-15-30 0,9 10 1,6 20-1,-19-38 0,6 21 0,-2 1 0,15 16 0,-22-28 0,22 28 0,-15-23 0,15 23 0,-13-20 0,13 20 0,-4-22 0,4 22 0,0-23 0,0 23 0,-9-18 0,9 18 0,-17-10 1,17 10-1,0 0-1,0 0 2,-23 21-1,23-21 0,-15 20-1,15-20 1,-11 23 0,11-23 0,-6 20 0,6-20 0,-3 17 0,3-17 0,5 20 0,-5-20 0,19 28 0,-19-28 0,11 28 0,-11-28 0,11 23 0,-11-23 0,0 0 0,25 13 0,-25-13 0,17-8 0,-17 8 0,9-20 0,-9 20 0,13-34 0,-7 16 0,-3-7 0,-3 1 0,-1-2 0,-5 2 0,4 3 0,0 3 0,2 18 1,-9-28-1,9 28 0,-21-15 0,21 15 0,0 0 0,0 0 0,0 0 0,-18-11 1,18 11-1,0 0 0,0 0 0,-27 3 0,27-3 0,0 0 0,-18 21 0,18-21 0,-27 13 0,27-13 0,0 0 0,-16 13 0,16-13-1,0 0 1,0 0 0,0 0 0,-6-24 0,6 24 0,-2-28 0,2 11 0,-6-2 0,-3 3 0,9 16 0,-15-30 0,15 30 0,-4-17 0,4 17 0,0 0 0,0 0 0,0 0 0,0 0 0,0 0 0,0 0 0,0 0 0,17 24 0,-17-24 0,21 30 0,-6-13 0,5 1 0,5-1 0,-5 2 0,1-2 0,5-1 0,-2 1 0,-1-4 0,-1 0 0,-5 0 0,-17-13 0,25 19 0,-25-19 0,0 0 0,24 22 0,-24-22 0,15 19 0,-15-19 1,7 22-1,-7-22 0,10 24 0,-10-24 0,13 25 0,-13-25 0,7 16 0,-7-16 0,0 0 1,0 0-2,10 17 2,-10-17-1,3 23 0,-3-23-1,-7 28 1,7-28-1,-8 31 1,5-14-1,3-17 1,-6 21-1,6-21 1,0 0 0,0 0 0,0 0 0,0 0 0,0 0 0,0 0 1,0 0-1,0 0 0,0 0 0,0 0 0,0 0 0,0 0 0,-17-21 1,17 21-1,-3-30 1,4 10-1,5-1 2,3-3-2,-1-4 1,5 6-1,0-8 0,0 6 0,-2 3 0,3 2 0,-14 19 0,15-24 0,-15 24 1,0 0-1,0 0 0,0 0 0,0 0 0,0 0 1,0 0-1,0 0 0,0 0 0,-30 8 0,30-8 0,-36 24 0,15-11 0,-3 2 0,-2 0 0,0-2 0,1-2 0,8 0 0,17-11 0,-18 17 0,18-17 0,-21 19 0,10-3-1,0 5 1,1 1-1,1-1 1,1 1-2,-1-1 2,2-3-1,1-1 0,6-17 1,4 17 0,-4-17-1,0 0 1,0 0 0,0 0 0,5 18 0,-5-18 0,0 0 1,0 0-1,0 0 0,-7 23 0,7-23 0,0 0 0,-21 18 0,21-18 0,0 0 0,-15 25 0,15-25 0,-20 16 0,20-16 0,-19 15 0,19-15 0,0 0 1,-17 17-1,17-17 0,0 0 0,-20 8 0,20-8 0,0 0 0,0 0 0,-27 9 0,27-9 0,-26 7 0,9-3 0,17-4 0,-22 8 0,22-8 0,-25 7 0,25-7-1,0 0 1,0 0 0,0 0 0,0 0 0,12-17-1,-12 17 1,18-24 0,-10 7 0,9 0 0,-6-1 0,0 1 0,-11 17 0,11-26 0,-11 26 0,14-19 0,-14 19 0,26-16 0,-26 16 0,32-32 1,-16 9-1,5-3 1,-4-2 0,5 0 0,-12-1-1,3 1 1,-2 2-1,-7 5 0,0 4 1,-4 17-1,-8-28 0,8 28 0,-4-18 0,4 18 0,0 0 0,-18-21 0,18 21 0,0 0 0,-14-17 0,14 17 0,0 0 0,-24-20 0,24 20 0,-28-17 0,28 17 0,-19-17 0,19 17 0,-9-20 0,9 20 0,-15-21 0,15 21 0,6-22 0,-6 22 0,3-20 0,-3 20 0,-11-19 0,11 19 0,0 0 0,0 0 0,-7-17 0,7 17 0,0 0-1,0 0 0,0 0-2,0 0-2,1-20-10,-1 20-22,0 0 0,0 0-1,17-8 0</inkml:trace>
        </inkml:traceGroup>
      </inkml:traceGroup>
    </inkml:traceGroup>
  </inkml:traceGroup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0:27.48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231 0 68,'0'8'30,"-4"-3"-9,13-10-2,-14 14-2,14-9-1,-22 18-3,13-9-2,-14 14-1,14-10-3,-17 18-2,3-17-1,1 17-1,4-9-1,-9-4 0,9 0-1,-5 0 0,5-5 0,-4-4 0,-1 0 0,6-4 0,-6 3-1,1-8 1,4 0-1,0 0 1,-5 0-1,10-8 0,-5-6 0,9 1-1,-5-1 1,10 1 0,-5-5-1,0-4 1,9 8-1,-9 5 1,4-4-1,1 9 1,4 4-1,0 0 1,-5 4 0,10 9 0,4 1 0,-10-1 0,6 5 1,8 0-1,-4-5 0,0 5 0,5-4 1,-10-5-1,9-1 0,-13 6 1,0-5-1,0 0 0,-9-5 0,5 5 0,-5 0-2,4-4-2,-8 3-1,13-3-3,-9 4-5,9-14-9,0 10-15,-5-5-2,1-5 1</inkml:trace>
  <inkml:trace contextRef="#ctx0" brushRef="#br0" timeOffset="891">509 205 63,'5'-9'31,"-10"14"2,1-1-16,8-8-3,-13 8-2,5-4-3,-10 9 0,10-9-1,-14 4-2,4 5-1,-8 0-1,9 0-1,-1 0-1,5 0 0,0-4-1,5 3-1,4 1 0,4-4 0,-4-1 0,9 5 0,0 0 0,0 0 0,0 0 0,4 4 0,-4 1 0,5-1 0,-1 1 0,-4 4 1,0-10-1,-4 6 0,-1-5 1,-4 0 0,-4 0 0,-1 0 0,-4 4-1,0-4 1,0 0-2,-4 0-1,4 0-3,-4-5-4,13-13-12,-5 5-15,1-10-2,8-3-1</inkml:trace>
  <inkml:trace contextRef="#ctx0" brushRef="#br0" timeOffset="1344">455 241 49,'0'4'32,"9"-8"0,-4 4-5,-1 4-13,10-13-4,-5 18-2,9-18-3,-9 14-1,4-5-3,5 0-3,-9 4-5,4-8-7,-4 8-15,-9-4-4,14 0-2</inkml:trace>
  <inkml:trace contextRef="#ctx0" brushRef="#br0" timeOffset="1687">756 218 50,'4'-4'33,"-8"8"1,-5 1-7,13-10-7,-17 23-4,4-9-4,-5 14-4,1-6-1,-5 15-2,0-6 0,0 10-2,5 0-1,-1-5-1,1 0 0,4 1-1,0-10 0,4-4-1,5 0-2,0-9-1,-4 0-3,13-9-6,-18 13-12,9-13-11,0-4-3,0 8 3</inkml:trace>
  <inkml:trace contextRef="#ctx0" brushRef="#br0" timeOffset="2078">769 477 76,'5'-4'33,"-10"4"1,1 4-16,8-8-6,-8 8-4,8-8-3,-4 8-1,5-8 0,-1 4-1,5-4 0,-5 4 0,5 0 0,0 4-1,0-4 1,0 9-1,-4 0 0,-5 0 0,0 9-1,-5 0 1,-4 4 0,-9-4-1,5 4 0,0-4 0,-1 0 0,1 0 0,4-9 0,0 0-1,4-5 0,1 0 0,8-4 0,1 0 0,-1 0 0,5 0 0,0 0 0,5-4 1,-1 4-1,5-4-1,-9-1-1,9 1-3,-14 4-5,14-9-22,-9 0-7,-4 4-1,-1 1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0:30.67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421 0 52,'-5'9'33,"5"-9"-7,5-5-1,-10 10-4,14-10-3,-18 19-4,14-14-3,-18 17-3,13-3 0,-14 8-2,1 1-1,-1 8-2,-4 0 0,-4 1-1,0-1 0,-1-4-1,1 4 0,-5-8 0,0-1 0,5 1 0,-5-5-1,5-5 1,4 0 0,-4-4-1,4 0 1,4-9 0,1-4-1,0-1 1,4-4-1,0-4 0,0 0 0,0-1-1,9 1 1,0-1 0,0 5-1,9 0 1,0-4 0,9 4-1,-10-5 1,10 1 0,5 4 0,-1 0 0,-4 0 0,0 9 0,4 5-1,-8-1 2,3 10-1,-3 3 0,-1 6 1,-4-1-1,5 1 1,-1-1 0,5 0-1,0-8 0,4-1 0,5-8 1,-5-1-1,5-8 0,-5-1-1,-4-4-1,0 0 0,-4-4-3,-14 8-3,13-8-4,-22 18-14,9-10-15,0 5 0,-4 0 2</inkml:trace>
  <inkml:trace contextRef="#ctx0" brushRef="#br0" timeOffset="672">613 277 69,'5'-4'35,"-1"4"-3,-13 4-8,18-8-4,-18 13-5,9-14-4,-4 19-2,-5-14-3,0 9-2,9 0-2,-9 0 0,9 0-2,9 4 1,0-4-1,0 0 0,-5-4 0,14 8 0,-5-4 0,-4 4 0,9-4 1,-13 0-1,4 0 1,-5 5-1,-4-5 1,-9 4 0,0-4 0,5 9-1,-10-5-1,5 1-1,-8-5-1,3-5-4,-4 5-4,14-22-12,-1 8-18,-4-8 2,5-5 0</inkml:trace>
  <inkml:trace contextRef="#ctx0" brushRef="#br0" timeOffset="1063">613 251 56,'0'0'36,"9"-5"0,-9 5 2,0 9-19,13-22-6,-4 17-4,14-8-3,-5 4 0,4-5-3,0 1-1,5-1-3,-4 1-3,-6 4-10,1 0-24,-4-5-1,-5 5-1,0-4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0:37.89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253 45 52,'9'-5'20,"-4"-4"-2,-1 5-2,5-5-1,-9 9-2,14-9-2,-19 9 0,14-9-2,-13 14-1,8-5-1,-13 9-1,9-9-1,-9 17 0,5-3 0,-10 8-1,5-4-1,-5 5 1,1-1-2,-1 5 1,-4-5-1,5-4-1,4 0 0,-9-4 0,4-5 0,1 4 0,-1-4-1,-4-5 1,0 5 0,0-4-1,5-5 0,-5 0 1,4 0-1,5-5 0,5-4 0,4-4 0,0 0-1,4-1 1,1-4 0,-1 5-1,5-1 1,5 1-1,-5 4 1,0 0 0,0 4-1,4 1 1,5-1 0,-4 5-1,-1 5 1,5-5 0,0 9 0,-4 0 0,-1 0 0,1 9 1,-5 0-1,-5 0 0,1 0 1,-1 4-1,5 0 1,-4-8-1,-1 4-1,1-9-1,-5 0-2,14-5-2,-14 5-2,18-18-5,-18 18-6,18-18-9,-5 5-8,1 4 0</inkml:trace>
  <inkml:trace contextRef="#ctx0" brushRef="#br0" timeOffset="750">514 197 72,'5'-4'31,"-5"-1"-10,-5 10-3,14-10-1,-18 10-5,18-10-2,-13 10-3,4-10-1,-5 10-1,5-5-1,-4 4-1,-1 1-1,1-1 0,-5 5 0,-5 9-1,5-5 0,-4 5 0,4 0 0,-5 5 0,5-5-1,5 4 1,-5 0-1,9-4 1,4 0-1,1-4 0,-1-1 0,5-4 0,5 0 0,-5-4 0,4-5 0,5-5 1,-4-4-1,4 0 0,0 0 1,-5-4 0,-4-1-1,0 1 1,-9 4 0,-4 0-1,-5 4 1,-5 1-1,1 4 1,-5 0-1,4 0-1,-4 4 0,5 1-3,8-5-3,-8 13-7,17-17-17,5 4-8,-4 0 0,8-5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0:40.20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318 0 72,'-4'5'32,"-1"-5"-12,10-5 0,-14 10-3,18-10-3,-18 14-3,9-9-2,-9 14-2,-4 4-1,-5 9-1,-4-5-1,-1 14-1,-4-9-1,1 9 0,-1 0 0,0 0-1,5-14 0,4 1 0,0-5 0,5-9 0,-1 0-1,5-9 1,5-5-1,-1-8 0,5-1 0,-9-4 0,9 0 0,0 0 0,5 5-1,4-5 1,0 4 0,0 5-1,0 5 1,4 4-1,0 4 1,1 5 0,-1 5 0,1-1 0,3 5 0,-3 5 0,4 4 0,0-5 0,-5 0 0,5 1-1,0-5-1,0-9-3,-10 4-3,24-17-9,-19 8-18,9-8-4,-4-5 0,0 0 1</inkml:trace>
  <inkml:trace contextRef="#ctx0" brushRef="#br0" timeOffset="1140">448 256 55,'-14'9'30,"14"-18"-2,-4 9-9,4 5-4,4-10-4,-8 10-4,13-10-1,-5 10 0,10-10-1,-10 5 0,10 0 0,-1 0-2,0-4-1,1-1-1,-1 5 0,1 0 0,-5-4 0,-5 4 0,0 4 1,-8 5 1,-5 9-1,-9 0 1,5 5 0,-5 4 1,5-1-2,-1 6 0,1-5 0,4 0-1,4-9 0,5 0-1,-4-5-1,8-4-1,-4 5-2,9-14-2,-13 4-4,22-13-9,-14 14-16,5-14-4,0 0 1</inkml:trace>
  <inkml:trace contextRef="#ctx0" brushRef="#br0" timeOffset="1578">359 422 63,'4'-4'31,"-13"8"0,14-8-2,8-1-21,9 1-6,-4-1-3,13-4-6,-4 5-9,-4 4-15,12-18 0,-12 18-1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0:47.43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352 58 53,'4'-18'27,"-8"14"-7,-1-1-6,10-8-2,-10 8 0,10-4 0,-14 14-1,18-14 0,-18 13-1,13-4 0,-17 14-2,4-1-2,-9 10 0,0 8-2,-4 9 0,-5-4-2,0 9 1,0-4-1,5-1 0,0-8-1,-1-1 0,6-13 0,8-9 0,-5 0 0,5-9 0,-4-9-1,-5 0 0,9-5 0,0 1 0,0 0 0,0-5 0,5 4-1,4-4 0,4 5 1,5 4-1,0-9 1,5 9-1,-1-5 1,5 5-1,-5 0 1,10 9 0,-14 9 0,13-4 0,-9 8 0,1 10 0,4-5 0,-1 4 1,1-4-1,5 0 0,-10-5 1,5-4-1,0 0-1,0-4 0,-1-1-3,6-8-2,-10 4-5,10-14-19,-1 5-9,-9 1-1,5-6 1</inkml:trace>
  <inkml:trace contextRef="#ctx0" brushRef="#br0" timeOffset="547">566 206 70,'0'9'35,"5"5"0,-10 8 2,-4 14-25,18-13-4,-13 12-2,8-3-3,5-5-4,0 4-4,9-17-16,0-1-16,-5-4 1,1-18-1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0:48.4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258 0 60,'0'-9'32,"-13"23"0,-1-5-11,10-5-6,-14 19-4,9-5-1,-14 19-2,10-14-1,-14 13 0,4-9-2,1 5-1,-1-4-1,1-6-1,8-3 0,1-6-1,-1-8 0,10-5-1,-1-5 0,5-4 0,5-4 1,-5-10-2,4 0 1,5 0 0,0-4-1,0 4 1,0 9 0,0-8-1,-4 12 1,-1 10-1,1-9 1,-1 18 0,1-9 0,-1 14 1,1 4-1,4-4 1,4 9 0,-4 0 0,0-5 0,5 5 0,-1-5-1,-4 5 1,0-10 0,-4 1-1,4 0 0,-5-1-1,-4-4-1,14 1-4,-14-1-4,18-9-16,-9-5-12,0 5-1,4-4 0</inkml:trace>
  <inkml:trace contextRef="#ctx0" brushRef="#br0" timeOffset="532">425 251 47,'0'4'33,"9"-8"2,0-1-10,0 10-2,18-14-7,-18 18-4,8-18-3,-8 13-2,9-4-1,-4 9-2,-10 0-1,-8 5 0,-1 0-1,-13 4 0,9 0 0,-9 5-1,5 0 0,0-5 0,4 0-1,0-4 1,9 0-1,4-5 0,5-5 0,9 1-2,-5-1-3,19-8-8,-10 8-23,5-8-3,5-5-1,-5 0 1</inkml:trace>
  <inkml:trace contextRef="#ctx0" brushRef="#br0" timeOffset="1250">1144 55 50,'4'-9'33,"-8"13"0,-1 1-10,14-14-3,-18 22-3,9-13-4,-9 19-1,5-10-3,-10 18-2,5 5-1,-9-5-3,5 5 0,-5-4-1,5 3-1,-1-3 0,1-5 1,-1-5-2,5-9 1,5 0 0,-10-9-1,10 0 1,-5-5-1,4-4-1,-4-4 1,0-6-1,0 1 1,9 0-1,-4 4 0,4-4 0,4 4 0,1 5 1,4 0-1,4 0 2,5 9-1,0 0 1,5 0 0,-5 5 1,0 4 0,-1 4 0,1 1 0,-4 9 0,-1-5-1,-4 5 1,5 4-1,-5-4 0,0 0-1,0-5 0,4-4-1,-4-14-2,0 9-2,9-18-4,-13 9-20,4-9-13,0-1 0,-5-3 1</inkml:trace>
  <inkml:trace contextRef="#ctx0" brushRef="#br0" timeOffset="7328">1427 205 67,'0'-13'33,"-9"17"-6,0 5-6,14-22-5,-14 26-4,13-22-2,-8 18-3,8-9-2,-8 0 0,8 0-2,-4 0-1,0 0-1,0 0 0,9 0-1,-4 0 0,-1 0 0,1 0 0,4 0 0,-5 0 0,5 0 0,-4 0 1,-5 0-1,0 9 0,0-4 1,-5-1-1,1 6 1,-10 3 0,1 1 0,-5 0-1,0 4 1,0-5-1,0 1 1,4 0-1,5-1 0,0-8 0,5 0-1,8-5 1,1 0 0,4-5 0,0 5-1,4-5 1,1 5 0,-5 0 0,4 0 0,-4 0 0,-4 5 0,-1 0 1,1 4-1,-5 4 0,-5 1 1,1 4-1,-1-4 1,-4 4-1,0 0 0,-4-4 1,4 0-1,-5-1 1,1-4-1,4 1-1,0-1-2,4-14-4,-4 14-8,9-18-19,0 0-4,5 0-1,4-5 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21.51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241 19 62,'4'-9'28,"-4"9"-8,-4 4-4,8-8-2,-8 8-2,13-12-1,-18 16-1,18-16 0,-18 16 0,18-12-2,-14 8-1,10-8-1,-14 13-1,9-5-1,-4 9-1,-1 5-1,-8-1 0,4 5-1,-5 5 0,1 4 0,-5-5 0,0-4-1,5 4 1,-5-8 0,5 0 0,0-5 0,-1-4-1,-4-9 1,5 0 0,4-5-1,0-4 1,-4-4-1,4-4-1,5 3 1,4-8 0,0 0 0,4-4-1,0 0 0,10-1 1,-5 5-1,4 5 0,0-1 1,-4 9-1,9 0 0,-9 9 1,4 5-1,1 4 1,-1 4 0,0 0 0,5 5 0,0-5 0,-5 0 1,5 0-1,0 0 0,-5-4 0,1 0 1,-5-5-1,0 5 0,0-9 0,-5 5 1,5-5-2,-5 0-1,5-5-2,-9 10-4,18-19-8,-9 19-19,4-14-5,1 5 0,-1-1 1</inkml:trace>
  <inkml:trace contextRef="#ctx0" brushRef="#br0" timeOffset="688">530 98 55,'0'0'34,"0"-5"2,-4 5 0,0 9-18,4-9-5,-5 13-4,1-4-2,-1 4-3,5 1 0,-13 8-1,13-5 0,-5 5-2,5 0 1,0-4-1,5-1-1,-5-3 2,4-10-2,5 5 0,-4-5 0,4 1 1,-5-5-1,5 0 1,-5 0-1,5 0 0,5 0 1,-5 0-1,-1 0-1,6 0 0,-5 0-1,4-5-1,-8 10-3,12-14-2,-17 13-5,14-17-9,-10 13-8,1 0-9,-5-4 2</inkml:trace>
  <inkml:trace contextRef="#ctx0" brushRef="#br0" timeOffset="1063">655 164 70,'-4'-5'36,"4"5"2,0 0-11,-14 14-8,14-6-5,-9 19-5,5-5-3,-5 9-1,5 4-2,-1 0 0,1 0-2,4-4-1,0 0-3,4-14-4,-8 5-18,8-9-15,1-13 1,-5 0-1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00.15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303 3 66,'4'-5'31,"-13"10"1,5-1-16,8-8-5,-8 8-2,8-8 0,-8 8-2,8-8-1,-8 8 0,4-8 0,-5 13 0,5-9-1,-8 9-1,-1-5-1,0 10-1,-5 4 0,1 4 0,-5-4-1,5 5 0,-1-1 0,1 1 1,0-5-1,4-5 0,0-4 0,0 5 0,0-10 0,-4 5 0,-1 0 0,1 0 0,0-4-1,-5 3 0,4 1 0,1 0-1,0-4 2,4-1-1,4 1 0,1-5 0,4-5 0,0 1 1,0-10-1,0 5 0,4-8 0,-4-1 0,9 0 0,-9 0 0,9 0-1,-5 4 2,1 1-1,-5 8 0,4 1 0,1-1 0,-5 1-1,4 4 1,1-5 0,-1-4 0,1 9 0,4-4 0,-5-1 0,5 1 0,0-1 0,0 5 0,0 9 1,0 0-1,4 5 1,0-1 0,5 5-1,-4-4 1,3 8-1,1-8 1,0-1-1,-5 1 0,1-5 0,-5 0 0,0-1-1,0-3-2,-1-1-1,10-4-4,-18 9-5,27-18-14,-9 5-14,-9-1 1,13-3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00.93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259 26 49,'-9'9'34,"0"-18"2,-9 18 1,-9 9-16,9-18-6,-4 14-4,4-10-4,-9 14-1,10-9 0,-1 10-2,0-10-1,9 0-1,9 0 0,0 0-1,0-4 0,0 4-1,0-1 0,9 6 0,9-5 0,-9 4 0,4 5 1,0-4-1,5 4 0,-9-5 0,5 5 0,-5-3 1,-5-6-1,0 4 1,-8-4 0,-5 0-1,-9 0 1,0 4 0,-4-4 0,0 0 0,-5-4-1,13-1 0,-3-4 0,8-4 0,0-5 0,9-5-1,9-4 1,0 0-1,13-4 1,-4-6-1,4 6 1,5-5 0,-5 0 0,-4 0 0,13 0 0,-13 5 0,0-1 0,0 0 0,0 0 0,0 5-1,-9 9 0,0-9-1,-9 14-2,9-5-3,-18 14-4,26-14-6,-25 18-11,16-14-12,1 5 1,-4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7.0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54-3 22,'-16'5'27,"16"-5"1,0 0-2,0 0-5,3 18-6,-3-18-3,0 0-3,0 18-2,0-18 1,-2 22-4,4-4 0,-7-2 0,0 5-1,-1-2 0,1 6 0,-4-1-1,7 5 2,-5-5-1,7 6 0,-1-4-1,2 6 1,1-6-1,5 4 0,-2-3-2,4 1 1,-2 0 0,0 0-1,0-3 0,2 1 1,-5-3-1,3 1 1,-4-1 0,-1 0 0,0-2 0,-2-2 0,0 1-1,3-1 1,-3 0-1,-1-1 1,1 0-1,0-3 0,0 1 1,1 0-1,-2 0 0,1-16 0,-6 26 0,6-26 0,-3 28 0,3-28 0,-7 28 0,7-28 0,-5 27-1,5-27 1,-6 21-1,6-21 1,0 0-1,-2 21 1,2-21-1,0 0 1,0 0 1,2 16-1,-2-16 0,0 0 0,0 0 0,6 19 0,-6-19 0,0 0 0,0 0-2,0 0-8,26-28-25,-26 28-3,21-33 1,-10 17-1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40.15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269 0 57,'-9'4'30,"9"-8"-2,5 4-7,-10 4-4,10-13-3,-10 18-2,10-18-2,-10 18 0,10-13-2,-10 8-2,1 1 0,-10 13-2,5-1 0,-9 10-1,5-5-1,-5 14-2,0-5 2,-4 0-1,4 0 0,9-8 0,0-1-1,-4-4 2,8-5-1,-4-4 0,0-5-1,0-4 1,0 0-1,0-4 1,1-5-1,-1 4 0,0-3 0,0 3 0,0-4-1,9 0 1,0 0-1,9 1 0,-5-1 0,5-5 1,5 5-1,-6 1 0,1-1 1,5 4 0,-5 1 0,4 8 0,-4 1 0,0-1 1,5 5 0,-1 4 0,5 1 0,0-1-1,0 0 0,-5 1 1,5-5-1,-5 4 1,1-4-1,-1-5 0,-8 10-1,4-14-1,0 4-3,4-8-3,-13 8-11,13-13-22,-4 0 1,5 0-1,-5 0 1</inkml:trace>
  <inkml:trace contextRef="#ctx0" brushRef="#br0" timeOffset="625">506 182 62,'0'0'35,"-4"0"1,4 0-9,-18 9-8,13-13-5,-17 17-4,13-8-4,-9 8-2,5-4-1,4 4-2,0 0 1,4-4-2,5 0 1,0-4-2,5 4 1,-1-9 0,1 0 0,4-5 0,0 1 0,4-1 1,-4 1-1,0-5 1,0 9 1,0 0 0,0 0 1,-9 13 0,0 1 0,0 8 1,0-4-1,-5 8 0,1-3-1,4 3-1,-5-8 0,5 0-1,0-5 0,5 1-1,-5-6-1,9 1-1,0 0-3,0-9-5,-5 14-12,5-14-18,0-5 0,0-4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41.7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376 4 62,'-4'0'35,"4"-4"0,-9 8 1,0 1-22,18-14-5,-18 13-2,9-8-1,0 17-1,-9-4-1,0 9-1,-9 0 0,0 9 0,0 0-1,-9 4 0,5-4-1,-5 4 0,0-8 0,9-1 0,1-4-1,-10 0 1,9-9 0,4 0-1,-4-5 1,1 5 0,8-9-1,-9 0 0,9-9 0,0 5 0,4-5-1,5 0 1,0-5-1,0 1 0,5-1 1,4 1-1,0 0 1,0-1-1,0 1 1,9 4 0,-5-5-1,5 14 1,0-4 0,0-1 0,-5 5 1,-4 5-1,13-1 1,-13 5 0,0 9 0,9 0 0,0 0 0,-4 4 0,3-4 0,1 5-1,5-10 0,-10 0 0,5-4 0,-4 0 0,-1-4-2,-4-5-1,-5 4-3,5-13-3,-9 18-13,5-13-17,-1 4-2,1-5 2</inkml:trace>
  <inkml:trace contextRef="#ctx0" brushRef="#br0" timeOffset="656">591 259 79,'0'-9'33,"0"9"3,-9-4-18,14-1-5,-14 14-3,13-4-2,-13 4-2,9 4-1,-4 5-1,4-4-1,-5 8-1,1 0 0,-1 1-1,5-5-1,-4-1-1,4-3-2,0-5-1,0 4-3,9-13-7,-9 5-16,4-5-7,5-5-2,-4-8 3</inkml:trace>
  <inkml:trace contextRef="#ctx0" brushRef="#br0" timeOffset="937">721 291 51,'5'-9'32,"-10"18"0,5-9-9,5-5-6,-14 14-4,9-4-4,-9 8-1,9-4-2,-9 9-1,4-5-1,1 10-1,4-5-1,0-1-1,4 1 0,1-9-1,8 0 0,1-9 1,-1-4-1,0-1 0,5-4 1,-4-4 0,4-5-1,-9 0 1,-5 5 1,1-5-1,-5 4 0,-5 5-1,-4 0 1,0 5-1,-4 0-1,-1 8-1,1 0-1,4-4-5,-5 14-7,10-10-14,0 1-8,-5 4-1,4 0 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46.4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342 0 70,'-4'4'32,"4"1"-15,4-14-1,-8 18 0,8-14 0,-13 19-2,14-14-1,-19 18-3,14-5-3,-17 14-1,3 0-1,-13 13-1,5-5-2,0 1 1,-5 4-1,9-4-1,0-5 1,-4-4-1,4 0 0,9-10 0,-9-8 0,9 0 0,0-4 0,-8-10-1,8 1 1,-9-10-1,9-3 0,0-6-1,0 10 1,9-9 0,0-10-1,0 15 1,4-1 0,5-9-1,-4 9 1,4 5 0,0 4-1,0-5 1,-5 10-1,5-5 1,0 9 0,0 0-1,4 0 1,5 4 0,-5 1 1,5-1-1,0 5 0,0 5 1,0-5 0,0 4-1,0 5 1,-9 0-1,8-5 1,-8 5-1,0-5 0,0-4 0,0 5 0,5-10 0,-14 0-2,8 1-1,1-1-3,0-8-6,-9 13-17,9-9-12,-9-5 0,9 1 1</inkml:trace>
  <inkml:trace contextRef="#ctx0" brushRef="#br0" timeOffset="688">507 227 66,'0'-4'35,"-4"13"3,0 0-1,8-5-22,-17 19-5,13-10-3,-9 14-2,9-5-2,0 5 0,0-5-2,0-4 0,0 0 0,0 0-1,0-10-1,0-3-3,0-1-1,4-8-5,-13 13-5,14-23-14,4 6-10,-9-1 2,9-9 0</inkml:trace>
  <inkml:trace contextRef="#ctx0" brushRef="#br0" timeOffset="953">655 259 53,'0'9'33,"-9"4"1,0 0-4,4-4-14,-3 18-4,8-9-4,-5 9-2,10-10-2,-5 6-1,4-5-1,5-5-1,4 0 0,1-8 0,-1-5 0,5-9 0,0-9 0,0 5 0,-5-5 0,-4-5 1,0-3-1,-9 3 1,0 1-1,-9 4 0,0 5 1,0 0-2,-4 8 0,-1 1-1,1 4-2,9 0-2,-10 9-4,14-14-8,-4 14-13,-5 0-8,9-9 1</inkml:trace>
  <inkml:trace contextRef="#ctx0" brushRef="#br0" timeOffset="1391">949 227 62,'0'0'35,"-8"14"1,3-1 1,1 5-22,-19 9-5,14 4-3,-4 5-2,4-14-2,-9 14 0,9-5-2,0-4-2,-4-1-3,13-12-3,-9 8-8,5-22-14,4 0-8,-5 4-1,5-8 1</inkml:trace>
  <inkml:trace contextRef="#ctx0" brushRef="#br0" timeOffset="1688">990 428 54,'13'-9'20,"0"5"-2,-4-1 0,14 1-1,-23 8-2,13-8-1,-22 22-2,18-9-1,-22 13-1,8-9-3,-13 14-1,9-5-2,-4 5-1,4-9-2,0 4 1,0-8-2,5-1 1,-1-4-1,5-5 0,9 1 0,-4-1 0,8 1 1,-4-5-1,0 4 0,9-4-1,-5 0-1,10-9-5,-15 14-9,6-10-21,4-4-1,-5 5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52.0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430 22 48,'0'-4'36,"0"4"1,-9-5 0,14-8-17,-23 35-6,18-22-3,-23 27-3,10-4-2,-9 13-2,-5-5-1,-5 14 0,10-5-1,-5-4 0,-4 0-1,4-4 0,0-6 0,5-8 0,-1 0-1,5-9 1,-4-4-2,4-10 1,0 5-1,9-13 1,-4 4-1,8-5 0,-4 1 0,9 4 0,5-4 0,-1 4 1,10 0-1,-1 4 1,5-4-1,5 5 1,3-1 1,1 5-1,0-4 0,4 4 1,-4 0-1,-9 4 1,5 1 0,-10 4 0,1 4 0,-6 1 0,-3 3-1,4 1 1,-5 0 0,5 0-1,0 0-1,5-4 0,-1-5-3,5 0-4,-9-5-6,9-8-20,0 4-7,-5-9 1,-4 9 0</inkml:trace>
  <inkml:trace contextRef="#ctx0" brushRef="#br0" timeOffset="1313">582 422 49,'5'-5'34,"-5"10"2,0-10 0,9 1-17,-18 8-6,13-8-1,-8 17-3,4-8-2,-5 13-2,5-9 0,-4 13-1,-1-4-2,1 9 1,4-9-2,-4 4-1,4-4 1,0-4-2,0-1 0,0-8-2,0-1-1,8-4-2,-8 0-5,14-18-9,-5 9-13,4-9-6,1-4 0</inkml:trace>
  <inkml:trace contextRef="#ctx0" brushRef="#br0" timeOffset="1610">824 314 80,'0'-4'37,"0"4"-5,5-9-6,-19 18-8,14-9-6,-18 13-5,18-8-2,-9 12-3,0-3 0,0 4-2,0 0 0,9 0 1,0 0-1,9-5 1,0 1-1,9-1 1,0 1 0,0-5 0,4-5 0,-4 5 0,0-4 0,0 3 0,-9 1 1,0 5-1,-9-5 1,-9 0-1,9 4 0,-9 1 0,0-1 0,-9 1-2,0-5 0,-4 0-1,-5 4-2,18-8-4,-18 8-6,18-22-14,-8 9-12,17-9 0,0-4 0</inkml:trace>
  <inkml:trace contextRef="#ctx0" brushRef="#br0" timeOffset="2000">855 345 58,'0'0'34,"0"0"-1,9 0 2,9-4-20,-9 8-7,9-4-3,0 0-4,9 0-4,9-8-12,4 8-18,-4 4-2,0-8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54.7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338 0 57,'0'0'35,"5"0"1,-5 5 1,-9 8-21,13-4-4,-13 13-2,9-4-1,-13 13-3,4-4-1,-9 13 0,0 0-2,0 0-1,-4-4 0,-1-5 0,1 1 0,-1-10-1,5-4 0,-4-5 0,4-8 0,-4-5-1,4-5 0,0-8 0,4-5-1,1 0 0,4 0 0,0-4 0,9 0 0,0-1 0,5 10 0,-1-5 0,5 9 0,4 0 0,5 5 1,5 8 0,4 1 0,0 8 1,8-4 0,-3 9 0,8 0 0,-8 0-1,-6-1 1,6-3-1,-10-1 1,-8-4-1,-5 4 0,0-8-2,-9-1-1,9-4-3,-14 9-3,19-13-8,-19 17-16,10-13-7,-5 0-1,0 0 2</inkml:trace>
  <inkml:trace contextRef="#ctx0" brushRef="#br0" timeOffset="531">549 232 57,'9'-4'36,"-9"8"2,4 5 0,5 4-15,-13 10-14,8-10-1,-4 18-2,5-13-3,-5 9 0,4-5-2,-4-4-1,0-5-1,0-4-2,0 0-2,9-9-5,-18 9-10,9-18-14,0 5-6,0-1 3</inkml:trace>
  <inkml:trace contextRef="#ctx0" brushRef="#br0" timeOffset="766">657 254 50,'-9'-13'33,"9"9"1,-5-1 1,-4 5-17,14-9-7,-10 18-3,10-13-1,-14 4-2,9 4 0,-9 1-1,13-1-1,-13 0 0,14 5-1,-10-9-1,10 18-1,-1-13 2,1-1-2,4 1 0,-5-1 1,1-4 0,-5 0-2,9 0-1,-18 0-3,18-4-8,-18 8-14,13 5-12,1-9 1,-1-4-1</inkml:trace>
  <inkml:trace contextRef="#ctx0" brushRef="#br0" timeOffset="1281">890 165 70,'0'0'35,"4"0"1,5 0-11,-18 9-11,9-13-2,-13 13-2,13-9-3,-18 13-1,9-9-1,-5 5-1,6 0-2,-1 0-1,0 0 0,9 0-1,0-5 1,4 1-1,1-1-1,8 5 1,-4-4 0,4 4 0,1-5 0,-1 10 1,1-6-1,-5 1 0,-5 5 0,5-1 1,-9 1-1,-4-6 1,-1 6-1,-4 4 1,-4-5-1,-1 0 0,1 5 0,4 0-2,-5-4-2,6-6-4,-6 6-5,14-19-17,-4-4-10,4 1 0,0-15 2</inkml:trace>
  <inkml:trace contextRef="#ctx0" brushRef="#br0" timeOffset="1687">836 179 72,'4'-5'37,"1"5"0,4-4 0,9-5-24,-9 13-6,18-8-2,-5 4-2,5-5 0,4 1-1,-4-1-3,0-4-1,-9 5-2,0-5-3,-13 13-4,13-17-8,-14 22-9,1-9-9,3-4 0</inkml:trace>
  <inkml:trace contextRef="#ctx0" brushRef="#br0" timeOffset="2062">1370 219 80,'-14'9'38,"-4"0"1,-9 13 0,-13 9-27,13-4-4,-13 13-3,4 0-1,0 5-2,5-1-1,8-8 0,1-9-2,13 4-2,-9-13-2,18-14-6,-9 14-12,0-18-16,13-4-1,-4 4 1</inkml:trace>
  <inkml:trace contextRef="#ctx0" brushRef="#br0" timeOffset="2344">1244 455 74,'18'-9'35,"-9"9"0,0 0-16,18-9-4,-14 18-4,10-9-2,-14 9-2,9-4-1,-18 12-1,4 1-1,-13 5-1,0-1 0,-4 9-1,-1-9 0,-4 5-1,5-5 0,4-8 0,0 4 0,0-9-1,9 0 0,0-5 0,4 0 1,5 1-1,0-5 0,9 4 0,5-4 0,4-4-2,0-1-2,17-8-6,-17 13-17,0-13-13,0 4 0,-9-5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1:59.32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407 30 60,'4'-4'27,"-4"-1"1,14-4-3,-19 9-2,14-13-4,-13 22-5,13-18-2,-18 18-4,9-5-1,-14 14-2,10 0-1,-14 9 0,5 5-2,-10 4 1,5 4-1,-8 1 0,-1-5-1,0 0 0,0-5 0,-4 1 0,0-5-1,-1-5 1,6-8-1,-1 4 1,0-9 0,5-5-1,8 1 0,1-10 0,8 1 1,5-10-2,0-4 1,9 0 0,0-4 0,5-5-1,3 4 1,-3 1 0,4 4-1,0 0 1,-1 4 0,1 5-1,0 0 1,0 5 0,-4-1 0,-1 5 0,5 5 0,-9 4 0,0 0 1,0 4 0,-5 5 0,5 5-1,0 4 1,0 0 0,4-5-1,1 1 0,-1-5 0,5-5-1,0 1 0,4-14-3,-4 4-1,4-13-2,-8 14-5,17-23-10,-17 13-18,3 1-1,-8-5 0</inkml:trace>
  <inkml:trace contextRef="#ctx0" brushRef="#br0" timeOffset="6375">653 372 48,'0'-9'36,"-5"0"1,1 5 1,4-1-12,-14 14-10,19-22-3,-14 17-6,13-8 0,1 4-3,4-5-3,0 5 1,4-9-2,1 9 1,-5-9-1,4 9 2,-4 0-2,-5 14 1,1-1 0,-14 5 1,-4 5 0,4 4 0,-9-5 0,4 14-1,-4-13 1,1 8-1,-1-8 0,9-5-1,4-9 0,1 9 0,4-13 1,0 4-1,9-5 0,0-4 0,4 0 0,5 0-1,0 9-2,0-18-1,0 9-3,4-13-5,-13 22-18,9-18-11,-9 4-3,-5-9 3</inkml:trace>
  <inkml:trace contextRef="#ctx0" brushRef="#br0" timeOffset="7172">934 372 71,'9'-4'37,"-4"-1"5,-14 5-15,9-13-9,-14 17-3,10-4-4,-9 9-5,-5-9-1,9 5-2,-9 4-3,9-9 2,0 9-1,0 0 1,5-5-1,4 5-1,4-4 0,1 4 1,3 0-1,1-5 0,5 14 3,-5-13-3,0 13 3,9-5-2,-9 1 2,-1-1-2,1 1 1,-4-5-2,-10 4 0,1 1 0,-5-1-2,-4 1 3,-5 0-4,0-1 1,0 1-3,0-5 1,0 0-3,9-9-2,0 4-6,14-17-10,-1 4-17,5-9 3,0-5 0</inkml:trace>
  <inkml:trace contextRef="#ctx0" brushRef="#br0" timeOffset="7640">890 395 54,'0'0'36,"0"0"-2,0 0-4,0 4-10,0-8-4,0 8-6,0-8-1,9 4-2,4-9 1,0 9-2,5-9 1,5 9-2,4-9 0,-1-5-2,6 10 2,-6-1-5,1-4 0,0 5 0,0-1 0,-9-4 0,-5 9 0,1 0-1,-5 5-5,4-10-4,-13 14-12,4-4-19,-4-1 0,5 5 0,-5-9 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2:01.17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361 26 55,'0'-13'36,"0"4"-1,-4 9 2,-5 0-20,13-4-6,-8 8-1,8-8-2,-12 8-1,3-4-2,-8 18 0,-1-9-1,-8 13 0,0 0-1,-10 5 0,1 4-2,0-4 1,-5 4-1,10-4 0,-6-5 0,19-4 0,-9-5-1,8-4 0,1-9 0,4-4 0,0-5 0,9-9-1,0-4 0,0-5 0,5-4 0,-1 4 0,9 0 1,5 5-1,0 9 0,-5 4 1,14 4-1,-4 5 1,-1 5 1,0 4-1,0 0 1,5 4-1,-5 0 1,-4 1 0,0-1-1,-4-4 1,-1 4-1,0-4 0,-8 5-1,8-14-3,-13 13-2,18-13-10,-14 9-22,5-9-3,0-9-1,0 9 2</inkml:trace>
  <inkml:trace contextRef="#ctx0" brushRef="#br0" timeOffset="547">504 160 56,'9'0'36,"-4"4"2,3-4-1,1 0-12,-4 14-15,8-14-3,-13 9-1,9-9-2,-4 13 0,-5-8-1,-5 8 0,5 0 0,-13 5-2,4-5 1,-5 5 0,6 0-1,-1-4 0,4-1 0,1 0-1,4 1 0,4-1 0,1-9-1,8 5 0,-4-4 0,4-10-2,1 10-3,8-19-3,-13 14-7,18-17-12,-5 3-11,-4 5 0,4-4 0</inkml:trace>
  <inkml:trace contextRef="#ctx0" brushRef="#br0" timeOffset="860">781 254 73,'0'0'37,"4"-5"1,-4 5-8,-9 13-9,9-13-7,-4 14-6,4-5-4,0 0-2,0 0 0,4-5-1,5 1 0,5-5 0,-1-5-1,9-4 1,-4-4 0,0-5 0,0 0 0,-5 0 0,-4 0 0,-13 5 0,-5 0 0,-9 8 0,-4 1 0,-5 8-2,-4 1-3,13-1-4,-9 18-13,14-8-19,8 4-1,10-5 0,4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2:03.07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425 0 52,'0'4'37,"0"-4"2,-9 14 0,-9 4-10,5-5-16,-18 19-3,8-5-3,-13 14-1,10-10-2,-10 1-1,9 0 0,-5-1-1,10-8-1,-9-1 0,4-8 0,4 0 0,5-5 0,-4-9-1,9-5 0,4-4 0,0-5 0,18-8 0,0-1-1,4 1 0,5-1 1,0 0-1,0 10 1,4 4 0,-4 4 1,0 10 0,5 8 0,-6 1 0,10 0 0,-4 8 0,-1 1 0,5-5 0,-5 4-1,-4-8 0,0 0-1,9-5-1,-18 4-2,13-17-4,-13 13-10,9-27-22,0 9-3,0-1 1,0-3 1</inkml:trace>
  <inkml:trace contextRef="#ctx0" brushRef="#br0" timeOffset="437">573 239 71,'9'0'32,"9"-9"-8,0-5-5,-5 19-2,10-14-3,-19 18-3,10-4-1,-23 13-1,9-9-1,-14 18-1,10-9-1,-10 9-1,1-4-3,4-1 0,0-4 0,5 0-1,4-4-1,4-5 0,1 0-2,8-9-2,-8 9-3,21-23-8,-12 19-15,-1-14-10,10 0 0,-1-5 1</inkml:trace>
  <inkml:trace contextRef="#ctx0" brushRef="#br0" timeOffset="687">802 329 52,'4'0'38,"-17"5"1,4 4-1,18 5-11,-27 4-12,18-14-6,-5 14-3,10-9-3,-1-4-1,10-1-2,4-4 2,-9-13-1,13 4 1,-8-9-1,-1 0 1,-4-1 0,0-3-1,-9-5 1,0 9-1,-5-5 0,-4 5 0,-4 4 0,-5 5-2,-4 14 0,4-5-3,-9 18-1,18-9-6,-14 18-9,10-13-19,13 4-2,13-9 1,5-5 0</inkml:trace>
  <inkml:trace contextRef="#ctx0" brushRef="#br0" timeOffset="1062">1120 221 88,'0'0'40,"-9"9"-1,-9 0-2,9 0-22,-18 27-5,5-9-3,-5 10-3,4 8 0,-3 0-2,8 0-1,0-9 0,4 0-2,10-13-2,-1-9-2,10-5-4,-10 0-16,14-14-16,0-8-1,5-10 1</inkml:trace>
  <inkml:trace contextRef="#ctx0" brushRef="#br0" timeOffset="1312">1124 411 69,'23'-18'36,"-5"13"-4,-5 1-6,18-10-5,-17 23-7,13-18-2,-18 9-4,9 0 0,-14 18-3,5-4 0,-18 8-2,0 1 0,-13 4 0,-1 5-1,-3 4 0,-1-9-1,-5 9 0,10-13 0,4-1-1,5-4 1,13-4-1,4-1 0,18-13-1,5 5-1,14-19-7,8 14-33,0-13 0,0-10 0,-4 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2:08.76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323 4 47,'0'0'35,"5"-5"1,-10 5 1,-4 5-19,23-10-3,-23 10-1,13-5-3,-13 13-3,9-4-2,-13 5-1,8 4-1,-13 4-1,5 1 0,-1 4-1,1-1-1,-5 1 0,0-4 0,-5-1-1,1 1 1,4-10 0,-4 5-1,-1-13 1,5 4-1,0-9 1,0-5-1,9-4 0,-4 0 0,4 0 0,4-9-1,1 5 0,4-5 0,0 4 0,0 1 0,0-1 0,0 10 0,4-1 0,-4 1 1,9 4-1,0 0 1,5 0 0,4 4 0,9-4 0,-5 0 0,5 5 1,0-1-1,0 1 0,-5-1 1,-4 5-1,-4 0 1,-5 0-1,0 0 1,0 5-1,0-1 0,0 1 0,0-5 1,0 4-2,0-4 0,4-4-3,-4 4-1,14-18-6,-23 13-7,22-17-14,-8 4-9,-1 0 0,0 0 1</inkml:trace>
  <inkml:trace contextRef="#ctx0" brushRef="#br0" timeOffset="641">507 206 50,'-9'4'34,"9"-13"0,-9 14 1,0-1-18,9-8-4,0 8-4,0-8-2,0 4-2,9 0-1,-9 0 0,9-5 0,0 10-1,0-10-1,0 10 0,0-5-1,0 9 0,5 0 0,-5 0 0,-9 4 0,9 1 0,-9-1 0,-9 1 0,-5 4 0,-4 0 0,0 0 0,0 0 0,0-5-1,9 5 0,-9-4 1,9-1-2,9-4 1,-9 0 0,18-5 0,-9 1 0,9-1 0,0-4-1,9 0 0,-9-9-2,9 9-1,0-9-3,-18 9-6,14-13-17,-1 0-10,-8 4 1,4-5 1</inkml:trace>
  <inkml:trace contextRef="#ctx0" brushRef="#br0" timeOffset="1094">709 224 76,'9'-14'36,"-9"14"2,0-4-12,9-10-9,-22 28-3,17-23-5,-8 18-3,4-5-2,-5 5-1,5 0-1,-4 0-1,4 0 0,-5 5 0,5-5-1,0 0 1,0 0-1,-9-5 0,9 1 0,0-1 1,9 1-1,-9-5 0,9 0 1,-4 0-1,4-5 0,0 5 0,4 0 0,1 5-1,-1-5 1,-4 13 0,0-8 0,-4 8 0,-5 1 0,0-1 1,-5 1 0,1-1-1,-5 1 0,0-1 0,-9-4-1,9-5-3,-5 5-2,14-13-7,-18 8-12,9-13-14,5-4-2,-1-5 2</inkml:trace>
  <inkml:trace contextRef="#ctx0" brushRef="#br0" timeOffset="1563">709 219 69,'14'-9'33,"-10"9"2,1-9-11,22-9-12,-14 18-2,14-13-4,-9 8-2,5-4-1,-5 0-4,-5 5-2,5-5-8,-13 9-14,-5-4-9,13-5-1,-13 9 0</inkml:trace>
  <inkml:trace contextRef="#ctx0" brushRef="#br0" timeOffset="1875">1073 174 49,'0'5'35,"0"-10"2,0 10 0,-9-1-14,18-4-7,-22 14-3,8-10-3,-8 19-4,4-5 0,-14 13-3,5 1 1,0 4-2,-4 4 0,4 5-1,0 0 1,0-9-2,5 0 1,4-5-2,-5-8-1,10-1-2,-1-8-2,14-14-6,-4 4-21,4-8-8,0-10 1,0-4 1</inkml:trace>
  <inkml:trace contextRef="#ctx0" brushRef="#br0" timeOffset="2203">1033 480 55,'9'-9'34,"-9"18"-1,13-18 3,1-5-18,-10 19-7,14-19-1,-9 23-3,9-18-1,-9 9-1,9-9 0,-13 18-1,8-9 0,-13 14 0,5-5-1,-14 13 1,4-8-2,-8 8 0,-5 1 0,0 8 0,0-8-1,-5-5 0,10 4-1,-1 1 1,10-14-1,-5 4 0,13 1 0,1-6 1,4 6-1,4-10 0,1 1 0,8-5-1,-4 4-3,9-8-5,-9 8-24,-4-8-9,-1 4 0,-4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2:11.93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0 71,'5'0'37,"-5"0"0,0 0 2,-14 18-24,14-14-4,-13 14-2,4-4-3,-9 9-1,0-1 0,5 10-1,-10 4-1,-4-5 0,5 5-1,-5-4-1,0 0 0,0-1 1,1-4-2,3-4 1,1-5 0,-1-9-1,1 0 0,4-5 0,5-8 1,-1-5-1,5-5-1,0-8 1,5-1 0,4 5-1,-5-4 1,5 4 0,0 4-1,5 5 1,-5 0-1,0 4 0,9 1 1,-5 8-1,5-4 1,5 5 0,8 4 0,-4 0 0,9 5 1,4-5-1,-4 9 1,4-5-1,1 1 0,-10-1 0,0-4 1,1-4-1,-10-1-1,1 1 0,-10-5-2,5-5-3,-18 14-8,14-18-22,-10 5-6,5-1 1,-9 5 0</inkml:trace>
  <inkml:trace contextRef="#ctx0" brushRef="#br0" timeOffset="969">458 284 47,'0'0'32,"13"-9"0,-8 9-5,-1 0-12,10-13-1,-14 13-4,18-14-2,-9 14-1,13-9-3,-8 9 0,-1-5-1,-9 10 0,10-10 0,-14 10 1,4 4-1,-13 9 0,0 0 1,-4 5-1,0-1 0,-5 10-1,0-5 1,0-5-2,9 1 0,0-10 0,4 6 0,1-15 0,8 10-1,1-10 1,4 1-1,0-5 0,0 0 0,9 0 1,-5 0-2,5 0 0,-5 0-2,1-5-1,-1 10-2,5-10-1,-13 10-6,13-14-9,-9 13-16,0-8 0,-5-10 0</inkml:trace>
  <inkml:trace contextRef="#ctx0" brushRef="#br0" timeOffset="1422">785 225 85,'0'-4'38,"4"-5"0,-4 9-1,-9 9-26,9-18-2,0 18-2,0-18-3,-4 18-1,8-9-1,-8 4-1,8-4 1,-4 9-1,0 0 0,0-4 0,5 4 0,-1 5 0,-4 4-1,9-14 0,-4 10 0,4 4 1,-5-5 1,5-4-2,-4-4 3,-1 8-1,1-4 1,-1 5-1,1-5-2,-5 4 0,0 1 0,-5 4 0,-4-5 0,0 1 0,-4 9 0,-1-10 0,-4-4-4,5 0-1,-5-4-5,18-19-5,-9 14-21,0-13-5,9-10-1,-4 0 2</inkml:trace>
  <inkml:trace contextRef="#ctx0" brushRef="#br0" timeOffset="1844">789 221 61,'5'0'35,"-1"0"3,1-9-1,4 9-14,-9 13-9,13-26-2,-8 13-4,13-14-2,-1 14-1,6-9-2,4-4-2,0 13-2,-1-14-6,-8 19-7,9-19-16,-13 5-9,-10 9 0,1 0 0</inkml:trace>
  <inkml:trace contextRef="#ctx0" brushRef="#br0" timeOffset="2141">1215 140 80,'4'0'39,"-4"4"1,-9 5 0,0 5-13,-13 17-13,-1-8-4,-3 13-5,-1 0-5,-5 9 0,10-9 0,-5 9 0,5-4 0,4-9 0,9-10 0,0 1 0,4-5 0,10-14-5,-10 10-7,14-28-13,-4 19-15,4-14-2,-5 0 2,1 0 1</inkml:trace>
  <inkml:trace contextRef="#ctx0" brushRef="#br0" timeOffset="2422">1170 370 79,'9'-9'35,"-5"4"1,1 1-5,4-10-15,-9 19-2,18-19-3,-14 19-3,10-10-1,-5 5-1,4 0-1,-4 5-1,4-1-1,-4 5-3,0-4 0,-4 4 0,-1 0 0,-4 4 0,0 1 0,-9-1 0,-4-4 0,-1 9 0,1 0 0,-5-4 0,5 0 0,4-1 0,-5-4 0,10-4 0,4-1 0,0-4 0,4 5 0,1-5 0,4 0 0,0 4 0,0 1 0,0-1 0,4 1 0,-4 4 0,0 0 0,-5 4 0,1-4 0,-5 5 0,-5 4 0,1-5 0,-5 1 0,-4 4 0,-5 0 0,0-4 0,-5-5 0,10 0 0,-10 0 0,15-9 0,-6 9-15,10-14-28,-1 1 0,1-5 0,8 0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9.3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 0 21,'-21'2'26,"21"-2"1,0 0-5,9 21-2,-9-21-3,0 0-2,10 28-3,-10-28-2,4 25-3,-4-25-1,-2 32-1,2-32-1,-11 35 0,4-18 0,4 4-1,-2-3 0,6 3 1,-4-2-2,3 4 1,-4-1 0,4 3-1,2-4-1,0 5 1,0-5-2,-1 2 1,-1 0-1,0 3 1,-1-3-1,-1 2 1,-2-2-1,1 0 0,-3 1 1,-1 3-1,2-5 1,2 3-1,3-2 1,-2 1-1,0-1 0,2 0 1,0-2-1,0-1 0,2-3 0,1-1 1,-3-16-1,4 26 0,-4-26 0,2 24 0,-2-24 0,7 21 0,-7-21 0,1 25 1,-1-25-1,-1 26 1,1-26-1,0 23 0,0-23 0,1 21 1,-1-21-1,-3 18 0,3-18 0,0 0 0,3 21 0,-3-21 0,0 0 0,-5 19 1,5-19-1,0 0 0,-2 21 0,2-21 0,0 0 0,-3 20 0,3-20 0,0 0 0,7 21-1,-7-21 2,0 0-1,9 19-1,-9-19 1,0 0 0,0 0 0,0 0-1,5 16 1,-5-16 0,0 0 0,0 0 0,0 0 0,0 0 0,0 0 0,0 0 0,0 0 1,0 0-1,0 0 0,0 0 0,0 0 0,11-21 1,-6 5-1,4-3 1,1-6 0,4-3-1,9-4 1,2 1-2,-4 1 2,6 0-1,-4 2 0,0 0 0,5 2 0,0 1 0,0 1 0,2-6 0,0-2 0,6-3 0,4-4 0,1-1 0,-1 1 0,3 1 0,-13 3 1,3 5-1,-3 3 0,-12 6 0,1 4 0,-3 3 1,-5-2-1,-11 16 0,30-28 1,-14 12-1,1 2 0,3-1 0,-4 1 0,0 3 0,-16 11 0,19-16 0,-19 16 0,0 0 0,18-8 0,-18 8-1,0 0-1,0 0 0,26-4-1,-26 4-1,0 0-3,13-21-7,-13 21-24,7-18 0,-13 3 0,6 15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13.765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420 0 80,'-4'0'37,"4"5"0,4 4-7,-13 22-14,14-27-5,-10 32-1,10-5-2,-10 18-1,1 5 0,-14 4-2,0 5 0,-9 12-3,-4-3-2,-5-5 0,-4-5 0,9-4 0,-5-4 0,5-18 0,-1-10 0,5-8 0,5-18 0,-5-18 0,18-8 0,-4-10 0,8 0 0,5-8 0,0-1 0,5 9 0,8 9 0,1 18 0,4 9 0,4 5 0,5 13 0,9-5 0,-1 9 0,10 5 0,-5-4 0,5 8 0,-9-9 0,-5 0 0,-4-4 0,-5-4 0,-8-1 0,-1-8 0,-4-1 0,18-17-12,-14 17-27,5-22-5,0 9-1,5-9 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14.531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63 219 52,'-9'5'36,"9"-10"-1,-9 10 3,-4 4-20,17-9-2,-17 13-4,13-4-3,-9 13-1,4-8-2,1 17-1,-1-8-1,5 8 0,0-4-2,5 0-1,-1-5-1,10-4-1,-1-4-2,5-10-3,-5 0-6,14-26-20,0 0-10,-4-5 2,-1-5-1</inkml:trace>
  <inkml:trace contextRef="#ctx0" brushRef="#br0" timeOffset="250">180 0 79,'-14'0'36,"5"0"-2,5 9 0,-5 0-29,9 0-9,4 0-18,10-1-13,-10 6 0,10-5 0</inkml:trace>
  <inkml:trace contextRef="#ctx0" brushRef="#br0" timeOffset="625">502 156 78,'5'0'38,"-5"0"1,-9 14-14,13-14-5,-13 22-3,9-8-4,-18 22-4,14-5-2,-14 18-1,4-4-3,-4 9-3,1-5 0,3-4 0,1 0 0,-1-5 0,1-4 0,8-14 0,-4 1 0,9-14-1,-9 4-6,18-22-7,-9 18-17,5-22-12,4-1 0,-5-8 1</inkml:trace>
  <inkml:trace contextRef="#ctx0" brushRef="#br0" timeOffset="1000">605 466 62,'5'0'37,"4"4"2,-5 1-1,-8 8-18,17-13-4,-13 18-4,13-9-4,-8 18-2,8-9-1,-8 9-1,13-1-1,-18 6 0,9-1-1,-9 1-2,0-1 0,0-4 0,-9 0 0,9 0 0,-18-5 0,9-9 0,0 1 0,0-10-1,-9 1-7,9-19-8,0 1-27,-4-18 0,4-5 0,0-18 1</inkml:trace>
  <inkml:trace contextRef="#ctx0" brushRef="#br0" timeOffset="1281">645 286 89,'9'-4'41,"-4"-1"2,-1 5-1,-17 14-24,17-14-8,-8 13-5,4-4-7,9-4-23,-5 4-16,5 0-2,5-5 1,4-8-1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16.312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0 310 87,'0'0'38,"0"-9"2,0 18-1,9-5-27,-9 19-4,9-1-2,-5 10-2,5-5-1,-5 9-1,1-5-2,4-4-5,-14 5-6,19-28-16,-10 5-13,1-18 0,-5 0-1</inkml:trace>
  <inkml:trace contextRef="#ctx0" brushRef="#br0" timeOffset="234">44 0 71,'-9'17'25,"23"-12"-7,8 4-38,-13 13-5</inkml:trace>
  <inkml:trace contextRef="#ctx0" brushRef="#br0" timeOffset="375">484 143 69,'-17'23'40,"-10"-1"0,0 5 1,-14 0-11,23-13-20,0 13-4,14-5-3,13-4-1,0-4-1,13 4-1,-4-5 0,5 1 1,-5-1 0,0 1 0,-9-1 1,-5 1 0,-8-1 1,-5 5-1,-5-4-1,1-1-1,-5 1-4,9-14-13,-5 4-25,10-8-1,4-1 0,9-13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17.234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18 905 95,'-4'4'41,"-1"5"0,5 0 2,-9 18-31,18-5-2,-9 5-3,5 4-1,-5 18-6,8-4 0,1 4 0,-9-4 0,9 4 0,-9-8 0,9 3 0,-9-12 0,0-1 0,0-13 0,0-5 0,0-8 0,0-5 0,0-14 0,0-13 0,0-8 0,-9-15 0,9-8 0,0-4 0,-4-5 0,8 0 0,1-5 0,4 14 0,4 18 0,5-5 0,0 14 0,4 13 0,5 0 0,-5 13 0,5 1 0,-9 17 0,-1 1 0,-8 8 0,0 5 0,-9 9 0,-9-1 0,0-8 0,-4 9 0,-5-14 0,-4 1 0,4-10 0,0-4 0,0-13 0,5-5 0,9-5 0,-14 1-9,18-23-32,-5 14-5,14-10 2,-4 6 0</inkml:trace>
  <inkml:trace contextRef="#ctx0" brushRef="#br0" timeOffset="641">522 301 96,'13'4'41,"-4"5"0,-9 9-9,22-4-14,-22 17-6,18-4-3,-9 13-3,0-4-6,-9 0 0,-4-5 0,-5 0 0,-5-8 0,-4-6 0,-8 1 0,8-18-2,-18 5-19,9-14-23,1-13 1,3-10-1,1-17 1</inkml:trace>
  <inkml:trace contextRef="#ctx0" brushRef="#br0" timeOffset="859">397 1 95,'4'0'39,"5"0"-1,0 0-2,0 5-41,0 8-30,13-4-1,1 0-2,12-4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21.078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56 77,'13'-10'37,"5"-4"1,8 9-1,14-9-23,-8 10-7,12-6-2,5 10-5,-13 5-16,4 4-21,9-13-1,-14 8 0,5-8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18.656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233 80 59,'4'0'37,"1"-13"2,-5 13-1,-9 0-14,13 0-11,-4 13-1,5-13-3,-5 18-3,4-4 0,-4 13 0,0 4-1,0 14-4,0-1-1,0-3 0,-4 12 0,-1-8 0,1-5 0,4-4 0,-5-9 0,5-9 0,-4-5-4,4-17-10,-18 17-21,0-26-8,0-1 0,-9-13 0</inkml:trace>
  <inkml:trace contextRef="#ctx0" brushRef="#br0" timeOffset="250">8 318 59,'-8'-18'38,"8"13"-1,0 5 3,8 0-15,19-18-13,5 27-5,4 0-3,4-9-2,0 5-8,10-19-26,-10 14-7,-4 0 0,-9 5 0</inkml:trace>
  <inkml:trace contextRef="#ctx0" brushRef="#br0" timeOffset="422">461 434 84,'-9'18'39,"18"0"0,-9-5 0,0 0-24,23-13-7,-5 0-4,13-4-1,1-10-1,-6 1 0,1-5 0,0-9 0,-18 1-1,-4-1 1,-19 9-1,-8 4 0,-10 10 0,1 4 0,0 9-2,-1 4-1,5 5-3,5 9-3,31-14-10,0 14-16,9-18-7,4-4-1,5-1 2</inkml:trace>
  <inkml:trace contextRef="#ctx0" brushRef="#br0" timeOffset="703">811 407 58,'14'-5'37,"-10"1"1,-4 0-8,14-10-6,-23 10-6,22-19-4,-17 14-6,13-9-3,-9 5-2,9 4-3,4-4-4,-9 8-10,19-4-26,4 5 0,4 4 0,1-9 0</inkml:trace>
  <inkml:trace contextRef="#ctx0" brushRef="#br0" timeOffset="906">1372 152 98,'-18'-4'41,"-5"4"1,-4 0 0,-8 13-29,12-13-3,-4 9-5,5-5-1,13 10-4,4 4 0,10-5 0,4 1 0,4 3 0,10 10 0,-5-4 0,4-1 0,1 5 0,-6 0 0,-8-5 0,-9 0 0,0 1 0,-18-14 0,5 9 0,-9-18 0,-1 4 0,-8-4 0,17-4-7,-8-1-10,17-22-21,5 9-6,5 0 1,13-4 1</inkml:trace>
  <inkml:trace contextRef="#ctx0" brushRef="#br0" timeOffset="1203">1452 277 72,'18'0'38,"-9"14"-1,-9-1-1,14-4-18,-19 13-9,5-8-9,9-5-6,-18 9-8,18-27-14,-9 0-10,0-9 0,5 0 1</inkml:trace>
  <inkml:trace contextRef="#ctx0" brushRef="#br0" timeOffset="1375">1529 0 56,'-14'9'31,"14"-5"1,0 10-2,-4-1-21,8-4-6,10-4-8,-5 8-10,4-4-13,10 0-4,-6 4 0</inkml:trace>
  <inkml:trace contextRef="#ctx0" brushRef="#br0" timeOffset="1515">1739 210 78,'-9'18'35,"5"-5"-5,8-4-8,-8 14-5,17-19-4,-8 19-3,13-19-2,0 10-2,4-14-1,5 0-1,-4-9-1,-1 0 0,0-5-1,-8-8 1,-5 4-1,-9 0-1,-5-4 1,-8 8-2,-5 1 0,-4 8-2,-1 10-2,5-1-6,-13 14-13,13-4-18,9-1-1,4 0 2</inkml:trace>
  <inkml:trace contextRef="#ctx0" brushRef="#br0" timeOffset="1812">2076 192 60,'18'-4'38,"-9"-5"1,-5 9 0,-8-5-13,22 1-11,-14 4-6,14-5-3,0 5-2,4-8 0,1 3-2,4 1 1,-5-1-1,1 1 1,-5 8 1,-5 1-3,-9 8-1,1 0 0,-1 14 0,-4 0 0,0 4 0,0 5 0,0-5 0,0 1 0,0-10 0,0 0 0,5-13 0,-10 5 0,10-32-24,-14 9-22,0-13 1,-13-1 0,-5-4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45.421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345 6 64,'-5'-13'37,"-4"13"2,-8 4 0,-1 5-19,-22 19-7,9 8-3,-14 9-1,0 9-2,1 18-2,8 1-1,5 17-1,13-4 0,14 13-1,13-4-2,22 0 0,9 0 0,13-23-1,1 5-3,17-18-3,-9-9-9,10-28-26,-1-13 0,-4-13-1,-5-14 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45.796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354 9 67,'9'-5'38,"-5"-3"-2,-4 8 3,-13 4-18,17 0-11,-8 14-2,4-4-2,-9 13 0,4 4-2,-8 5 1,-5 4-2,-4 0 0,-5-4-1,-4 4 0,0-9 0,-5 1 0,0-5-1,5-10-1,0-8 0,9-4 0,-1-14 0,10-4 0,8-5 0,5 0 0,9-14 0,0 6 0,5 3-1,3-4 1,6 5 0,-5 4 1,4 9-1,0 5 0,0 8 0,1 5 0,4 0 0,-1 14 0,5-6 0,-4 1 0,0 5 0,0-5 0,-1-1 0,-8 1 0,5-4 0,-6-5 0,-3 0 0,8-5 0,-9 5-13,1-18-30,4 9-1,-1-4 0,-3-1 1</inkml:trace>
  <inkml:trace contextRef="#ctx0" brushRef="#br0" timeOffset="657">906 317 68,'-4'-4'39,"0"4"0,-5 0 1,13 4-19,-17 10-7,13-10-6,-14 19-2,10-10-3,-1 9 0,1 5-1,-1-4-1,10-1-1,4 0-1,0-4-2,9-9-5,-9 0-10,8-13-23,1-10 0,0-4 0,-5-8 1</inkml:trace>
  <inkml:trace contextRef="#ctx0" brushRef="#br0" timeOffset="907">991 72 87,'-9'4'37,"-9"5"-1,9 0-2,1-5-33,12 1-25,5-5-11,0 9-2,9 0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47.765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309 76 75,'-9'4'36,"9"-8"1,9 8-12,-18 5-7,27-18-4,-18 23-2,9-23-3,0 13-2,18-8-1,0 4-1,13-5-2,-4 1 0,9 0-1,0-5-1,4 0 0,-13-5-1,0 14-1,-5-13-1,-13 13-3,9-14-5,-27 28-15,0-14-17,-18 4-1,0 5 2,-5 5 0</inkml:trace>
  <inkml:trace contextRef="#ctx0" brushRef="#br0" timeOffset="250">363 210 61,'-9'9'38,"9"-4"1,0-1 1,18 1-14,-9 4-13,18-18-5,-5 13-2,18-8-2,-8 8-1,8-13-2,0 5-2,-8 4-3,4-9-5,-18 9-15,0 0-16,-1 0 0,-17-5-1</inkml:trace>
  <inkml:trace contextRef="#ctx0" brushRef="#br0" timeOffset="563">13 0 72,'-4'0'35,"-5"0"1,9 4-1,0 10-20,9-10-16,-9 14-15,9 0-18,4-9-1,-8 9 0</inkml:trace>
  <inkml:trace contextRef="#ctx0" brushRef="#br0" timeOffset="703">134 282 83,'0'18'38,"-13"0"0,4-9 1,9 4-22,-9 1-13,-9-1-10,9-13-28,9 5-4,0 4-1,18-14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48.906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427 0 49,'9'0'37,"-5"0"2,-4 4 1,-13 1-13,17-5-10,-22 18-3,14-10-2,-14 15-4,0-6-2,-4 10-2,-1 9-2,-12-10-2,3 5 0,1-4 0,-5 4 0,0-4 0,5-9 0,-1-1 0,5-8 0,5 0 0,0-18 0,13 0 0,0 5 0,4-18 0,5 0 0,5-1 0,-1 1 0,5 0 0,0 9 0,5-1 0,-1 5 0,5 9 0,4 9 0,1 0 0,4 4 0,0 5 0,4 0 0,-4 9 0,0-10 0,-5 1 0,0 4 0,-4-13 0,0 5 0,5-14 0,-5 4 0,4-8-4,-13 4-11,18-14-24,-9 10-5,0-1 0,0 1 2</inkml:trace>
  <inkml:trace contextRef="#ctx0" brushRef="#br0" timeOffset="500">709 315 81,'5'5'39,"-5"-1"1,4 1-3,-13 8-22,14-9-4,-14 14-3,9-9-3,-5 9-2,5 0-2,0-1-1,0-3-1,9-5-1,-4 0-3,17-14-7,-13 10-19,9-14-9,4-9-1,-4-4 2</inkml:trace>
  <inkml:trace contextRef="#ctx0" brushRef="#br0" timeOffset="703">875 71 90,'-18'-4'39,"5"8"0,-5-4-2,13 4-26,1 10-8,-1-5-8,19-9-18,4 4-16,0 5 1,4-5-1</inkml:trace>
  <inkml:trace contextRef="#ctx0" brushRef="#br0" timeOffset="937">1233 227 56,'5'0'39,"-1"0"2,-4 0 0,-9 4-9,18-13-14,-22 27-5,8-14-4,-12 14-3,3-5-6,-8 14 0,-5 4 0,0 5 0,-4 4 0,-1 0 0,5 4 0,0-4 0,5-9 0,4-4 0,9-5 0,5-9 0,-1 1 0,10-14 0,-5 0-4,18-18-12,-9 22-24,8-17-4,-8 4 1,9-4 2</inkml:trace>
  <inkml:trace contextRef="#ctx0" brushRef="#br0" timeOffset="1312">1417 444 86,'5'0'40,"-1"0"0,-4-9 2,-9 27-26,18-18-4,-9 13-3,5-4-2,-1 9-4,-4-5-3,5 10 0,3-1 0,-8 9 0,5-4 0,-5-5 0,0 9 0,0-18 0,9 14 0,-9-18 0,0 4 0,9-4 0,-5-9 0,14 0 0,-13 0-4,8-13-40,1 4-1,-1-13 0,-4 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51.7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194-5 15,'0'0'22,"0"0"-1,0 0 0,0 0-2,0 0-3,0 0-1,0 0-3,-5 16-1,5-16-4,0 0-1,-19 8 0,19-8-3,0 0 1,-11 18-1,11-18 0,0 0 1,-17 14 0,17-14-1,0 0 1,0 17-1,0-17-1,0 0-1,-11 23 1,11-23-2,0 0 1,-4 21-1,4-21 0,0 0 0,-5 18 0,5-18 0,0 0 0,-5 18 0,5-18 0,3 15 0,-3-15 0,-1 21 0,1-21 1,1 27 0,-1-27 0,9 28 1,-9-28-1,5 30 1,-5-30 0,0 30 0,0-30 0,9 30 0,-9-15-1,7 1 1,-7-16-1,6 30 0,-6-30 0,14 25 0,-14-25 0,9 19-1,-9-19 1,-2 18-1,2-18 0,2 17 0,-2-17 0,-2 19 1,2-19-1,-9 18 0,9-18 1,-5 21-1,5-21 0,1 19 1,-1-19-1,-3 18 0,3-18 0,-4 18 1,4-18-1,4 15 0,-4-15 1,2 16-1,-2-16 1,-7 16-1,7-16 0,3 16 0,-3-16 0,-2 17 0,2-17 0,-10 18-1,10-18 2,3 16-2,-3-16 1,0 0 0,0 17 1,0-17-1,0 0 1,-3 16-1,3-16 0,0 0 0,0 18 0,0-18 1,0 0-1,0 0 0,-7 16 0,7-16 0,0 0 0,0 0 1,0 0-1,0 0 0,0 0 0,0 0 0,0 0 0,0 0 0,0 0 0,-18 14 0,18-14 1,0 0-1,0 0 0,0 0 0,0 0 0,-21-21 1,21 21-1,-18-30 0,13 9 0,0 0 1,-6-4-1,0 2 0,3 0 0,-6 0 0,12 2 1,-2 4-1,-5-1 0,9 18 0,-10-30 0,10 30-1,-7-28 1,10 12 0,-3 1 0,6-1 0,-5 0 0,1 0 0,7 0 0,3 0 0,-12 16 0,20-26 0,-20 26 0,1-23 0,-1 23 0,13-23 0,-13 23 0,16-24 0,-16 24 0,7-28 0,-7 28 0,9-28 0,-9 28 0,8-27 0,-8 27 0,4-21 0,-4 21 1,-5-19-1,5 19 0,9-23 0,-9 23 0,5-26 0,-5 26 0,-4-29-1,4 29 1,6-19 0,-6 19 0,0 0 1,5-19-1,-5 19 0,0 0 0,0 0 0,0 0 0,9-19 0,-9 19 0,0 0 0,0 0 0,0 0-1,0 0-1,5-20-3,-5 20-9,0 0-24,16 18-2,-16-18 1,0 0-2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56" units="cm"/>
          <inkml:channel name="Y" type="integer" max="9675" units="cm"/>
          <inkml:channel name="F" type="integer" max="255" units="dev"/>
        </inkml:traceFormat>
        <inkml:channelProperties>
          <inkml:channelProperty channel="X" name="resolution" value="393.66321" units="1/cm"/>
          <inkml:channelProperty channel="Y" name="resolution" value="393.67676" units="1/cm"/>
          <inkml:channelProperty channel="F" name="resolution" value="INF" units="1/dev"/>
        </inkml:channelProperties>
      </inkml:inkSource>
      <inkml:timestamp xml:id="ts0" timeString="2007-12-16T21:55:51.437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18 77 56,'0'-4'36,"-5"-5"2,-4 0-4,18-5-13,-18 14-4,18-9-2,-18 9-5,14-4-1,-10 4-2,5-5-1,0 10-1,0-10-4,0 10-1,0-10 0,0 5 0,0 0 0,0 0 0,0-4 0,0 4 0,-4-5 0,4 5 0,0 0 0,0 0 0,0-4 0,0 4 0,0-5 0,0 5 0,4 0 0,-4-4 0,0 4 0,5 0 0,-5-5 0,0 5 0,0 0 0,0 0 0,4 0 0,5 5 0,0-5 0,13 9 0,1-5 0,8 14 0,5 0 0,8 9 0,5 9 0,1 4 0,-6 14 0,1 0 0,-1 9 0,-8 5 0,-5-1 0,-4-4 0,-18 9 0,-9-14 0,-9 5 0,-13 0 0,-5-14 0,-9-4 0,1-4 0,-10-1 0,5-13 0,4 5 0,5-19 0,9 1 0,-1-1 0,14-13-18,-4 0-31,13-9 1,-5 5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4:29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4738 49,'0'0'19,"-4"-13"-1,4 4-1,4 0 0,1 0-2,-1 5-1,0-9-3,5 4-1,0-8-2,12-5-3,1-8-1,13-5-2,4-8 0,17-5-1,-4-4 0,9 0-1,-5 4 1,-8 9 0,-9 9 1,-9 8 0,-8 5 1,-9 8-2,-9 9 1,-4 4 0,-4 5-1,-5 4 1,-4 9-2,-4 0 0,-1 12 0,-8 1 0,0 0 0,0-1 0,0-3-1,9-5 1,0-4-1,12-14 1,5-3 0,13-18-1,5 0 1,8-14 0,4-7 1,5-5-1,4 4 1,-5-4-1,1 4 0,-5 5 0,-8 8 1,0 5-1,-9 8 0,0 5 0,-13 4 1,-9 4-1,1 9 0,-5-4 1,0 4-1,-5 4 0,1 1 0,-1-10-1,5 5 0,5-4 1,8 0-1,13-5 0,4-4 0,5-9 1,17-8 0,4-9 0,14-9 0,3-8 0,10-9 0,-1-5 1,0 5-2,-4 4 2,-4 9-2,-13 5 2,-14 12-1,-12 18 0,-22 17 1,-13 8-1,-13 10 1,-9 8 0,-4 0-1,0 0 0,5-4 0,-1-5-1,13-13 1,9-8 0,13-13-1,13-9 1,9-13-1,17-13 2,9-9-2,12-9 2,5-8-1,14-4 0,-6-1 0,5 1-1,-4 21 1,-13 1 0,-18 21 0,-13 17 0,-21 18 0,-9 12 0,-17 18 0,-9 0 1,-9 9 0,-4 0-1,4 0 0,5-14 0,4-3-1,9-14 1,12-4 0,5-13-1,13-4 1,9-14 0,13-12 0,8-9 0,9-9 1,4-4-1,9-9 0,0 1 0,0 3 0,-4 9 0,-13 9 0,-9 13 0,-13 13 1,-13 13-1,-13 13 0,-13 13 0,-4 5 1,-5-1-1,-4 9 0,4-4 0,0-5-1,5-8 1,8 0-1,9-14 1,5-3 0,8-10 0,8-12-1,14-5 1,4-17 1,18-4-1,8-14 1,8-8-1,9-4 1,4-1-1,-3 5 0,-1 5 0,-4 12 0,-17 9 0,-13 8 0,-14 18 0,-21 18 0,-8 3 0,-14 14 1,-4 0-1,-9 4 0,5 0 0,0 0 0,-1-4 0,14-9-1,4-9 1,4 0 0,5-12 0,17-14 0,4-4 0,18-13 0,17-18 1,17-8-1,14-8 0,8-6 0,8 1-1,-3 5 1,-5 3 0,-17 18 0,-14 9 0,-21 17 0,-21 21 1,-23 23-1,-25 12 1,-18 13-1,-12 10 1,-5-1-1,-5 4 0,5-4 1,9-13-2,8-8 2,18-14-1,17-13-1,13-12 2,22-10-1,12-17 0,23-12 0,8-14 0,21-21 0,14-1 0,4-4 0,0 0-1,0 5 2,-8 13-1,-18 8 0,-18 22 0,-16 13 1,-18 8 0,-22 18 0,-17 13-1,-17 9 1,-5 4 0,-8 5-1,4-5 1,0 0-2,0 0 1,13-9 0,13-8 0,8-14 0,23-8 0,3-13 0,14-4 0,13-13 1,4-5-1,9-4 0,4-5 0,-5 5 0,-3 0 0,-10 13-1,-8 9 2,-8 4-2,-14 8 1,-13 10 0,-4-1 0,-4 5 0,-9 4 0,0 0 0,0 0 1,0 0 0,0 0 1,-4-5-1,-1 5 0,-8 0 0,0 0 0,-4 0 0,-5 0 0,-4 0-1,0-4 0,-4 0 0,4-1 0,4 1 1,5-5-1,4 1 0,9-10 0,12-4 0,10 1-1,3-5 1,10-5 0,3-3 0,-3 3 0,-5 1 1,-9 0-1,-13 8 1,-8 9-1,-26 4 1,-14 5-1,-12 8 0,-5 5 0,-8-1 0,0 1 0,-5 4 1,13 0-1,9-8 0,13-1 0,13-4 0,13-9 0,9-4 0,12-9 0,14-12 0,4 3-1,4-8 2,-3 0-1,-1 5 0,-5 3 0,-16 5 1,-10 4-1,-21 14 0,-17 3 1,-14 1-1,-8 4 0,-8 4 0,-1-4 0,5 5 0,8-1 0,18-4-1,12 0 1,14-4 0,21-5-1,18-8 1,4-1 0,17-8 0,5-4 0,4 0 0,9-9 0,-9 8 0,-5 5 1,-12 0-1,-22 17 0,-22 9 1,-30 18-1,-21 8 0,-18 4 1,-5 9-1,1 0 0,4-4 0,4 0 0,22-9 0,17-9-1,18-8 1,4-5 0,9-4 0,-1 0 0,5 0 1,0 4-2,-4-4 1,4 0 0,4 0 0,-4 5 0,9-5-1,8 0 1,1-5-1,3 5 1,10 0 0,-5 9 0,0 0 0,-4 13 0,-9 4 0,-5 4 0,-8 9-1,0 4 2,-4-4-2,4 1 1,0-10 0,13-4 0,4-9-1,14-8 1,3 0 0,14-9 0,0 0 0,8-5 0,5 1 0,-9 0 0,4-1 0,-13 5 0,1 0 0,-14 0 0,-4 0 0,-13 5 1,-8 8-1,-10 0 0,-8 8 0,0 1 0,-4 8 1,8 5-1,-8 0 0,12 0-1,10-9 2,3-5-2,14-8 1,4-8 0,5-5 0,3-9 0,10-4 0,-5-9-1,8 1 0,-3-1 1,-5-4-1,0 8 1,-9 5-1,-8 5 1,-1-1 0,-8 0 0,-4 9-1,-9-4 1,0 8-1,0-4 0,0 9 1,4-9-1,1 4 0,-1 1 1,9-5 0,0 4 0,4-4 1,5 0-1,-5 4 0,1 5 1,-10 0-1,1 8 1,-5 5-1,-4 0 0,0-1 1,0 1-1,0 0 0,5-14 0,8 1 1,0 0-1,4-18 0,18-4 0,0-4 0,8-9 0,9 0 0,9-9 0,-1 0 0,1-4 0,0 9 0,-14 4 0,-3 0 0,-14 8 1,-8 10-1,-9 3 1,-9 5-1,-4 9 0,-4 0 0,4 4 0,-5 4 0,5 0 0,0 1-1,0-1 1,5 0 0,-1-4 0,0-4 0,5-5 0,-9 5 0,9-9 0,-5 0 1,9-4-1,9-5 1,-1-4-1,14-9 1,13-4-1,4-4 1,9-9-1,4 0 0,4 0 0,0 0 0,-4 0 0,-4 0 0,-9 8 0,-4 10 0,-5-1 0,-13 9 0,-4 4 0,-4 1 0,-4 8 0,-10-5 1,1 5-1,-9 0 0,4 5 1,-4-5-1,-4 0 1,0 4-1,-1 0 1,-8 5-1,0 0 0,-9 8 1,-4 5-1,-13 4 0,-8 4 0,-10 0 0,1 1 0,0-1 0,4-4-1,4-4 1,9-5-1,17-4 1,9-8-1,18-1 1,3-8 0,18-9-1,13-9 2,9-13-1,21-8 0,18-9 0,13-9 0,-1-4 0,5 4 0,-5 0 0,-16 9 0,-10 13 1,-21 9-1,-21 12 1,-18 14-1,-18 8 1,-12 14-1,-13 8 0,-5 4 0,-4 1 0,0-1 0,4 0-1,1-4 1,8-8-1,8-10 1,14-3 0,8-10-1,14-8 1,8-8 0,13-10 0,8-3 0,14-14 0,13-8 0,12-14 0,10-4 0,4 5 0,-5 4 0,-8 13 0,-14 4 0,-16 18 0,-27 17 1,-30 26 0,-30 13-1,-18 8 0,-8 5 0,-5 0 1,5 5-2,8-9 1,9-5 0,22-17-1,21-9 1,13-12 0,14-5 0,12-13-1,18-9 1,17-17 0,17-9 0,18-17 0,8-5 0,9-3 0,5 8 0,-10-1 0,-3 10 0,-18 13 0,-9 8 0,-21 17-1,-13 14 1,-9 8 0,-13 1 0,-5 3 0,-8 5 0,-4 0-2,-13-8-8,-1 12-28,-12 5 1,-18 4-1,-12 4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4:33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111 12977 64,'-56'17'27,"17"5"0,21-18-15,23-25-3,16-10 2,36-25-1,21-9-2,30-35 1,40-13-1,26-22-1,29-4-2,23-22 0,26 4-2,-5 1-1,1 13-1,-18 12 0,-18 22-1,-34 18 1,-26 22-1,-48 30 1,-43 26 0,-39 34 0,-48 27 0,-44 26-1,-43 26 1,-39 22-1,-26 21 1,-21 9-1,-5-4 0,9-13 0,21-22-1,35-18 1,39-25 0,44-40-1,47-38 1,53-31 0,47-35-1,43-26 0,40-22 1,34-30 0,35-18 0,26-8 0,13 9 0,-4 12 0,-9 14 0,-30 25 0,-27 31 0,-47 35 1,-52 44 0,-70 38-1,-51 39 1,-62 36-1,-51 30 0,-48 17 1,-35 26 0,-22 0-1,9 0 0,4-13 1,22-17-1,27-26 0,42-26 0,40-27-1,38-30 1,40-30 0,34-26-1,40-44 1,43-26 0,38-35 0,36-26 0,30-26 0,26-12-1,13 7 1,4 10 0,-21 21 0,-26 26-1,-44 31 2,-39 43-1,-56 40 0,-61 47 1,-61 35-1,-47 26 0,-49 34 1,-33 18 0,-32 18-1,-12-1 0,4-3 0,17-19 0,31-25 0,35-22 0,29-30 0,53-40 0,52-39 0,52-38 0,57-45-1,43-29 1,52-36 0,47-26 0,36-16 0,21 3 0,4 18 0,-16 17 0,-32 31 0,-34 25 0,-52 44 1,-48 35 0,-65 35 0,-65 39-1,-65 34 1,-48 27 0,-47 30 0,-40 18 0,-34 16 0,-18 1-1,1 0 1,12-17-1,35-23 1,35-29-1,43-31-1,39-27 1,44-29 0,47-36-1,44-29 1,43-40-1,52-26 1,44-31-1,43-34 1,43-9 0,31-4-1,13 4 0,4 13 1,-13 26-1,-35 31 1,-34 30 0,-53 44 0,-60 30 1,-61 30-1,-56 26 1,-57 27 0,-38 17-1,-36 13 1,-25 13-1,-18 4 1,-13 1-1,0-5 0,17-5 0,18-21 0,22-9 0,21-21 0,26-18 0,39-26-1,35-22 1,57-34 0,34-31 0,48-30-1,30-22 1,44-26 0,25-14-1,18 1 1,5 0 0,-18 13 0,-13 17-1,-31 22 1,-30 26 0,-38 22 1,-36 22-1,-34 16 1,-35 23-1,-30 13 1,-31 17-1,-26 17 1,-30 18-1,-31 17 1,-29 18-1,-40 13 0,-26 12 1,-13 1-1,0-5 0,13-17 1,21-8-1,40-36-1,52-21 1,56-35 0,66-39-1,60-26 0,56-31 0,57-30 1,39-22 0,52-17 0,26-13 0,31-5-1,12 9 1,1 5 0,-18 21 1,-35 19-1,-34 24 0,-57 27 1,-43 26 0,-61 22 0,-60 25 0,-70 31-1,-65 22 1,-57 30 0,-47 14 0,-35 15 0,-30 19-1,-14 0 0,-8 5 0,9-9 1,17-14-1,17-12 0,22-9 1,26-13-2,31-27 1,29-20 0,40-23-1,52-30 0,57-35 0,55-26 1,53-30-1,48-18 0,34-13 0,22 0 0,0 9 1,-17 22-1,-35 22 1,-48 34 0,-61 31 1,-82 47 0,-82 44-1,-88 43 1,-68 43 0,-62 27 0,-51 22-1,-22 4 1,4-5 0,26-25-1,39-22 1,57-40-1,47-43 0,66-43 0,60-39 0,56-35-1,49-35 1,51-39-1,53-39 1,56-22-1,43-22 0,48-17 0,26 4 1,0 15 0,0 15-1,-26 36 1,-43 34 0,-48 35 0,-52 39 0,-70 40 0,-56 38 0,-56 27 0,-53 34 1,-47 26 0,-39 27-1,-44 25 0,-26 13 1,-12 0-1,3-8 0,18-13 1,39-26-1,44-31-1,42-39 1,71-43 0,60-48 0,69-44 0,66-34 0,60-44-1,57-30 1,51-26 0,53-18 0,43-3 0,18 4 0,4 16-1,-13 27 1,-31 35-1,-51 30 1,-57 39 0,-70 48 0,-86 30 0,-82 44 0,-83 39 1,-87 34-1,-70 32 1,-60 20-1,-47 23 1,-32 0 0,-7-2-1,20-11 1,36-31-1,47-30 0,66-36 0,60-33 0,65-45-1,66-38 1,73-40 0,56-43-1,66-26 1,60-39-1,61-21 1,52-23 0,48-12 0,31 3 0,8 10-1,-9 16 1,-30 27 0,-44 30-1,-55 40 1,-75 29 0,-82 45 1,-87 38-1,-95 40 0,-75 34 1,-90 39 0,-65 27 0,-70 29-1,-43 27 1,-31 9-1,-8-5 0,9-8 1,42-22-1,53-26 0,61-36 0,73-39 0,83-42 0,87-49-1,82-42 1,83-39-1,73-40 0,74-31 1,57-26-1,60-21 1,39 0-1,31-5 1,13 13 0,-14 23 0,-34 33-1,-43 27 2,-61 26-2,-74 40 2,-74 33-1,-99 32 1,-92 34-1,-91 35 1,-82 21-1,-87 40 1,-78 22 0,-61 21-1,-43 18 1,-13-1-1,8-8 1,31-22-1,56-30 0,65-26 0,75-40 0,81-34-1,79-44 1,69-34-1,74-35 0,56-27 1,56-30 0,62-21-1,47-31 1,52-17 0,35-5 0,26 5-1,0 13 1,-17 17-1,-40 26 1,-51 26 0,-66 35 0,-78 35 0,-78 35 1,-90 25-1,-80 32 1,-81 20 0,-74 32-1,-70 29 1,-61 23-1,-47 21 1,-35 9-1,-13 4 1,9-13 0,30-13 0,44-26-1,69-34 1,69-40-1,83-39 0,78-44 0,82-42 0,74-40-1,74-40 1,57-25-1,51-22 1,39-17-1,27 0 0,-5 8 1,-13 18 0,-34 30 0,-53 31 0,-56 30 0,-74 43 0,-82 35 0,-83 48 0,-82 35 1,-83 35-1,-73 34 0,-74 35 1,-61 27-1,-35 12 0,-26 0 0,5-4 1,34-22-1,49-30 1,59-26-1,79-48 0,87-57 0,82-47 0,87-48-1,91-53 1,74-38 0,74-40-1,65-30 0,65-26 1,34 0 0,31 0 0,0 21-1,-17 22 0,-31 27 1,-65 38 0,-61 40 1,-77 39-1,-75 39 0,-91 34 1,-86 36-1,-78 43 1,-79 30 0,-65 35-1,-65 31 1,-34 16-1,-23 1 0,6-4 2,29-9-2,40-31 1,60-25-1,65-36 0,66-34 0,64-39 0,62-31 0,68-35-1,49-38 1,60-27-1,52-30 1,57-26 0,52-14-1,47-16 1,22 4 0,27 4 0,-10 21 0,-12 27-1,-40 22 1,-51 30 0,-66 30 1,-73 36-1,-75 25 0,-86 35 0,-78 26 0,-82 26 0,-70 27 1,-61 25-2,-60 9 1,-36 18 1,-21-1-1,0-4 0,9-4 1,30-22-1,48-22 0,61-30 0,65-35 0,82-34 0,69-44-1,79-31 1,69-43-1,83-26 0,47-26 1,57-22-1,34 9 1,10 4-1,-6 17 1,-21 23-1,-39 29 1,-52 31 0,-56 35 0,-79 44-1,-69 29 2,-73 32-2,-66 25 2,-56 35-1,-57 13 1,-43 22-1,-26 0 1,-5 0-1,18-14 0,31-21 0,42-21 0,53-31 0,69-40 0,83-34 0,78-39 0,77-30-1,71-31 1,64-22 0,57-21-1,34-5 1,27 4 0,-9 18-1,-26 18 1,-48 34 0,-61 39 0,-91 48 0,-82 48 0,-104 43 1,-87 40-1,-83 38 0,-65 22 1,-43 22-1,-30 5 0,-14-9 1,14-14-1,34-21 0,44-30 1,56-36-1,52-38 0,56-40 0,66-43 0,73-43-1,66-40 1,60-38-1,65-36 1,48-25-1,53-18 1,38 0-1,9 4 1,0 13 0,-14 18 0,-38 31 0,-48 34 0,-56 26 0,-70 35 1,-73 30-1,-75 31 1,-77 30 0,-66 30-1,-73 31 1,-48 22-1,-48 22 0,-21 3 0,4-3 0,21-14 1,36-17-2,47-21 1,60-36-1,66-34 1,69-35 0,75-39-1,59-35 2,45-30-2,55-27 1,49-25 0,47-31 0,35-13 0,30-4 1,9 8-2,-5 14 2,-21 21-1,-48 26 0,-43 31 1,-70 38-1,-69 40 1,-83 35 0,-77 26-1,-75 34 0,-65 31 1,-56 22 0,-39 13-1,-26 13 1,-13-5-1,18-4 1,20-17-1,45-22 0,47-22 1,61-30-1,56-35 0,70-26-1,51-35 1,66-30-1,48-27 1,52-34 0,38-21 0,53-19-1,30-16 1,26-5 0,9 4 0,-13 27 0,-30 21 0,-44 26 0,-52 31 1,-70 43-1,-77 52 1,-105 44-1,-95 44 0,-78 42 1,-74 31-1,-57 27 0,-38 21 1,-18 0-1,-4-5 1,21-16 0,40-19-1,47-33 0,61-32-1,61-34 1,60-30-1,66-44 1,65-31 0,73-38-1,66-36 0,64-30 1,58-25 0,51-14 0,35 9 0,4 8-1,-13 27 1,-39 25 0,-52 40 0,-78 52 0,-91 48 1,-104 48-2,-100 38 2,-96 44-1,-91 35 1,-69 31-2,-48 3 2,-12-3-2,16-14 1,35-30 0,52-26 0,66-48 0,86-48-1,87-56 1,87-44-1,77-43 1,62-40 0,78-34-1,51-30 1,62-18-1,34-9 1,22 1 0,0 21 0,-26 21 1,-39 32-1,-66 38 1,-64 40-1,-100 43 1,-91 43-1,-92 44 0,-95 39 1,-86 35-1,-62 34 0,-60 31 0,-35 9 0,0 4 0,14-13 0,33-26 1,53-26-2,78-40 1,78-51 0,83-48 0,82-49-1,70-46 1,77-45-1,66-38 1,56-27 0,48-25-1,34-10 1,18 10 0,0 12 0,-22 22 0,-39 26-1,-52 35 1,-52 31 1,-73 34-1,-66 39 1,-83 31-1,-64 35 0,-66 25 0,-51 27 1,-48 21-1,-40 18 0,-21 13 0,-13 0 0,9-9 0,25-13 0,36-22 0,47-21 0,43-27-1,57-34 1,65-39 0,61-31-1,60-43 1,62-22 0,55-31 0,49-16 0,34-14 0,17 0-1,1 18 1,-18 21 0,-35 17 0,-43 32-1,-52 33 2,-70 36-1,-73 30 0,-65 31 1,-74 30-1,-66 26 1,-64 21-1,-52 27 0,-44 4 0,-22 5 0,5-9 0,17-13 0,40-22 0,51-31 0,61-25 0,70-44 0,73-31 1,70-42-1,64-36 0,62-21 0,56-35 0,39-22 0,43-26 0,18-9 0,4 5 0,-8 9 0,-31 21 1,-39 26-1,-44 22 1,-51 26-1,-57 26 1,-52 22 0,-43 26-1,-44 17 1,-34 14-1,-27 12 0,-25 5 0,-23 21 0,-21 18-1,-12 5 1,-14 8 0,-13 4 0,-9 4-1,0-8 1,22-4-1,26-22 1,40-26 0,55-31 0,66-30-1,65-39 1,82-35 1,65-26-2,65-35 1,44-17 0,48-9 0,12-5 0,-4 6 0,-17 16 0,-35 27 0,-52 21 0,-69 31 0,-74 34 1,-92 44-1,-99 39 1,-87 39-1,-86 31 0,-75 34 0,-64 22 0,-40 18 0,-21 13 0,-9-5 0,26-17 0,39-18 0,56-30 1,66-30-2,65-44 1,82-44 0,74-47 0,91-48 0,74-43-1,78-40 1,60-30 0,66-26-1,52-9 1,39 1 0,4 16 0,-4 18 0,-22 22 0,-39 39 0,-47 30 0,-70 35 1,-70 26 0,-73 31-1,-78 39 1,-83 34-1,-78 31 1,-86 30-1,-66 27 1,-61 25-1,-43 18 0,-8-4 0,4-9 0,43-27 0,56-21 0,70-39-1,83-43 0,90-40 1,75-39-1,68-35 1,66-34-1,65-26 1,44-31-1,55-13 1,40-13 0,22 0 0,21 4 0,-4 18 0,-22 26 0,-48 23 0,-47 33 0,-74 31 0,-74 34 1,-87 40-1,-95 30 0,-87 26 1,-73 27-1,-70 28 0,-52 20 0,-40 12 0,-7-5 0,16-7 0,44-19 0,56-21-1,57-35 1,78-34-1,73-31 1,75-39 0,64-35 0,52-26 0,40-22-1,34-26 2,35-12-1,22-14 0,8 1 0,-12 3 0,-14 27 0,-30 12 1,-35 23-1,-43 25 0,-57 27 1,-56 34-1,-47 26 0,-57 27 0,-48 17 0,-30 17-1,-27 13 1,-21 22 0,-21 4 0,-1 5 0,13-9 0,27-9-1,42-14 1,40-16 0,48-13-1,60-35 1,66-17 0,64-27-1,53-16 1,51-23 0,40-7 0,26-10 0,8 4-1,-8 9 1,-22 18 0,-43 17-1,-44 21 1,-74 36 0,-73 30 0,-74 25 1,-82 36-1,-70 22 0,-61 28 1,-43 15-1,-35 9 0,-4-1 1,8-8-1,27-13 0,47-26 0,57-27 0,56-29 0,65-36 0,66-34 0,73-40-1,61-29 1,60-32 0,53-29 0,56-27 0,44-17 0,29 4 0,14 4 0,-17 18 0,-22 26 0,-53 26 0,-55 35 0,-75 35 1,-77 47-1,-88 31 0,-81 30 0,-79 40 0,-78 21 1,-65 30-1,-48 23 0,-22 3 0,-8-3 0,13-10 0,30-12 0,48-31 1,56-30-1,74-36-1,61-38 1,65-35 0,61-34-1,60-32 1,53-29 0,56-31 0,39-18 0,30 1 0,5 0 1,-9 17-1,-26 17 0,-48 26 0,-52 36 1,-73 42-1,-83 45 0,-79 38 0,-68 31 0,-66 30 0,-39 22 0,-25 12 0,-14 10 0,0 0 0,13-9 0,18-22 0,21-4 1,35-18-1,13-21 0,31-22 0,34-26 0,39-27 1,39-38-2,61-35 1,48-39 0,65-35 0,60-35-1,53-21 0,43-27 1,48-13-1,26-4 0,21-4 1,18 4 0,8 13-1,1 18 1,-14 17 0,-21 26 0,-30 21 0,-40 27 0,-34 26 0,-57 22 1,-52 25-1,-52 27 1,-65 17 0,-56 26 0,-57 22 0,-52 17-1,-30 14 1,-22-1-1,4-8 0,14-14 0,30-12-1,43-31 0,65-34 1,61-40 0,61-35 0,56-25-1,52-23 1,35-25 0,48-22 0,26-13 0,17 4 1,-4 0-1,-18 22 0,-34 13 0,-40 26 1,-47 26-1,-61 31 1,-60 34-1,-66 35 0,-52 22 1,-52 21-1,-43 14 0,-30 17-1,-27 9 1,-30-1 0,-9 1-1,9-13 1,13-14 0,39-21-1,39-18 1,48-30 0,56-30-1,74-31 0,70-30 1,69-26-1,47-22 0,53-13 1,13 0-1,8 4 1,-17 22-1,-35 13 1,-47 26 0,-61 39 1,-65 35-1,-92 35 0,-60 30 0,-61 26 0,-43 18 0,-44 21 0,-21 5 1,-1 0-1,10-9 0,29-13 0,44-26 0,35-22 1,52-21-1,61-40 0,56-30-1,56-26 1,57-31 0,48-30 0,42-22 0,45-21 0,30-14 0,17 1-1,8 4 1,-7 8 0,-19 10 1,-29 21-1,-31 22 1,-52 21-1,-48 18 1,-48 26 0,-60 22 0,-65 25-1,-57 23 1,-56 30-1,-53 17 0,-38 18 0,-35 12 0,-9 5 0,5-9 0,21-9 0,44-17 0,34-12 0,57-32 0,60-25 0,57-31-1,57-21 1,47-31 0,48-17-1,39-22 1,39-25 0,30-19 0,31-4 1,17 5-1,-4 4-1,-5 8 1,-17 23 1,-39 16-1,-43 27 1,-40 30 0,-73 22-1,-52 30 0,-57 23 1,-48 20-1,-55 23 0,-36 17 0,-30 17 0,-30 14 0,-18 3-1,9-12 2,9-9-2,34-13 1,40-22-1,42-17 1,58-39 0,51-23-1,65-33 1,53-27 0,43-22 0,47-21 1,36-22-1,29-13 1,40-22-1,22 0 0,12 0 1,18 9-1,-9 4 0,-26 22 0,-26 13 0,-39 30 1,-60 22-1,-62 35 1,-73 26 0,-79 31-1,-81 25 1,-71 35-1,-68 22 1,-49 22-2,-29 8 2,-6 1-1,14-5 0,39-18-1,52-12 1,52-31 0,61-30-1,61-31 1,56-21 0,48-35-1,51-22 1,45-22 1,47-25 0,34-18-1,44-14 0,35 1 0,17-4 0,9 8 0,-17 18 0,-31 17 0,-39 17-1,-39 26 2,-61 18-1,-52 26 1,-61 22 0,-60 13-1,-52 17 1,-44 13 0,-35 9-1,-30-1 0,-26 14 0,-26-9 0,-4 1 0,13-10 0,21-13 0,27-4 0,38-17-1,44-9 1,52-22-1,52-12 1,61-18-1,47-18 0,40-17 0,34-9 1,22-12 0,13 3-1,-17 10 2,-22 8-1,-35 13 0,-43 17 0,-61 27 0,-65 26 0,-65 21 0,-74 27 1,-57 25-1,-38 9 0,-26 14 0,-9 3 0,21-3-1,44-14 0,44-9 0,64-21 1,87-30-1,70-23 0,78-21 1,56-13-1,53-18 2,34-8-2,30-9 2,14 5-2,-10 4 1,-12 8 0,-35 22 0,-26 9 0,-39 18 0,-39 8 0,-39 13 0,-31 13 0,-30 8 0,-26 10 0,-26 8 0,-30 5 1,-27 8 0,-21 4-1,-30 10 1,-22-6-1,-22 10 1,-9-13-1,5-5 0,17-9 0,18-12 0,25-5-1,31-9 1,39-17 0,43-13-1,31-13 1,26-13 0,17-4 0,18-14 0,12-8 0,14-9 0,-1 5 0,-12 4 0,-14 4 0,-17 13 0,-17 5 0,-31 12 1,-21 18-1,-39 13 0,-27 13 0,-29 9 1,-27 9-1,-30 12 0,-35 9 0,-22 5 0,-13-5 1,1 0-1,4-4 0,25-9 0,23-8-1,30-5 1,38-13 0,36-4-1,34-14 1,35-8 0,31-13-1,21-4 1,22-5 1,21-13-1,14 1 0,-1-1 0,-3 0 0,-14 13-1,-22 1 1,-17 8 0,-30 21 0,-39 10 0,-35 21 1,-31 13-1,-30 18 1,-25 8-1,-27 17 0,-39 14 0,-26 4 0,-13-4 1,-4-1-1,17-8-1,17-17 1,31-9-1,34-13 1,49-22 0,60-17-1,56-22 1,48-18 0,44-17 0,34-12 1,30-23-1,31-4 1,13-8-1,-8 3 0,-27 14 0,-30 9 0,-30 8 1,-40 22-1,-47 26 0,-57 21 0,-60 14 0,-40 17 1,-38 22-1,-31 9 1,-35 17-1,-34 8 0,-27 6 0,-8 3 0,5 0 0,12-8 1,26-18-1,27-8 0,43-18 0,38-22-1,58-25 1,55-23 0,62-29 0,43-18-1,43-22 0,48-18 1,34-16 0,36-10 1,12 5-1,-4 9 0,-17 17-1,-27 13 1,-34 22 0,-43 22 0,-57 25 0,-61 31 0,-60 22 1,-57 17-1,-43 27 0,-48 16 1,-43 27-1,-48 13 0,-39 13 0,-26 4 0,-18 4 0,1 1 0,8-19 0,35-16 0,52-22 0,47-22-1,62-26 1,77-39-1,70-26 1,70-30 0,60-31 0,44-17 0,51-18 1,44-21-1,35-1 0,17 2 0,0 12 0,-8 12 0,-31 27-1,-35 13 1,-52 22 0,-51 25 0,-66 23 0,-65 16 0,-65 23 1,-57 21-1,-56 14 1,-47 21 0,-62 20-1,-43 15 0,-38 17-1,-27 5 1,-4-5 0,17-4 0,13-9 0,39-22 0,57-25 0,51-27-1,66-26 2,61-30-2,56-31 1,52-26-1,52-26 0,35-21 1,43-23-1,35-16 0,30-10 1,13 1-1,5 13 0,-9 8 0,-22 26 0,-17 18 0,-43 22 2,-40 30-1,-51 26 0,-40 21 1,-47 23-1,-40 17 1,-47 22 0,-39 17 0,-52 26-1,-35 21 1,-39 14-1,-26 13 0,-22 9 0,-4-5 1,8-8-1,27-18 0,34-17 1,44-31-1,47-30 1,53-22-2,43-35 1,51-30 0,54-30 0,42-31-1,35-21 0,39-23 0,35-16 1,35-19-1,17 6 1,8 3-1,-8 18 0,-17 26 1,-31 18 0,-30 25 0,-48 27 0,-52 26 0,-52 30 0,-47 22 0,-62 26 0,-47 21 0,-44 27 1,-43 21-1,-26 5 0,-13 4 1,9-8-1,21-18 1,40-22-1,42-21 0,49-35-1,60-31 1,57-47 0,47-27 0,57-34 0,34-26 0,36-22 0,29-26 0,27-9 0,8-4 0,-4 13 0,-8 13 0,-23 12 0,-21 23 0,-26 22 0,-26 21 0,-35 17 1,-22 14 0,-21 8 0,-17 9-1,-31 17 1,-22 14-1,-30 12 1,-26 14-1,-31 8 0,-12 4 0,-5 1 0,4-1-1,18-8 0,17-9 1,35-17-1,39-26 1,57-22-1,34-18 1,43-21 0,40-18 0,38-17 0,36-21 0,38-18 0,22-9 0,26-4 0,18 0 0,-5 8 0,-4 1 0,-22 17 0,-22 13 0,-25 13 0,-44 21 0,-35 24-1,-43 7 2,-31 13 0,-34 9 0,-26 4 0,-22 9 0,-26 5 0,-18 3-1,-12 5 1,4 0-1,-4 0-1,4 0 0,4 0 0,5 5 0,17-5 0,13-9 0,21-4 1,18-4-1,18-9 1,12-5 0,9 1 1,5-5-1,-9 4 1,-14 5 0,-16 13 0,-27 13-1,-47 18 1,-40 21 0,-51 22-1,-44 17 1,-35 18-1,-34 17-1,-18 7 1,-8 6 0,13-13 0,25 0 0,36-26-1,34-13 1,39-22-1,39-13 0,35-21 1,31-22-1,34-18 1,30-22-1,35-12 2,27-18-1,34-13 1,25-9-1,23-12 0,4 8 0,-4 13 0,-22 10 1,-26 11-1,-35 19 1,-35 16-1,-38 18 1,-49 30 0,-55 14-1,-36 17 1,-25 17-1,-27 12 0,-30 19-1,-21 8 1,-23 9 0,-8 0-1,5-4 1,-1-5-1,9-21 1,31-9-1,34-22 1,43-13-1,48-26 1,48-17-1,48-27 1,56-17 0,48-17 0,35-26 0,25-9 0,27-13 1,13 0-1,-5 4 0,-8 9 0,-31 13 0,-30 18 1,-43 22-1,-31 16 0,-52 23 0,-39 16 1,-52 14 0,-35 16-1,-30 10 0,-31 17 0,-25 9 0,-27 13 0,-26 4 0,-8-4 0,13 0-1,8-8 1,27-10-1,30-17 1,30-13-1,43-17 1,53-31-1,47-12 1,48-27 0,35-17-1,30-18 2,31-13-1,17-17 0,22 0 0,8-8 0,-4 3 0,-13 11 0,-13 11 1,-26 9-1,-27 13 0,-29 13 1,-31 9 0,-26 9 0,-21 8 0,-23 0 0,-8 5 0,-8 4 0,-1-5-1,-4-3 0,4 3 0,0-8 0,-4 0 0,-4-5 0,0 5 0,-5-9 0,0 5 0,1-5 0,3 0 0,5 1 0,9-1 0,13-4-1,17-9 0,8 0 1,14-9-1,9 1 1,8-1 0,-5 1 1,-3 4-1,-18 4 1,-13 4-1,-30 14 0,-23 12 0,-25 10 0,-17 7 0,-5 10 0,-4 4-1,9 9 0,8 4 0,13-4 0,13 4 1,22 0-1,9-5 0,13-3 0,8-10 0,9 1 1,5-9 0,-1 4 0,5 1 0,-5-5 0,-4-1 0,-4 10 0,-9 8 0,-13 10 0,-13 3 0,0 5 0,0-1-1,-5 5 1,5 1 0,-4-1-1,4-9 1,4-8-1,9-1 1,5-8 0,12-8 0,5-5-1,17-9 1,8-8 0,19-10 0,12-7 0,17-10 0,5 1-1,-13-5 1,-9 0 0,-17 4-1,-27 5 1,-25 9 0,-26 8-3,-18 0-5,-4 13-30,0 1-1,0-1 1,8 0-1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5:07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135 736 69,'-9'-9'28,"22"13"1,9-21-1,8 4-24,22-4-2,18-9 2,16-4 0,1-9 0,13 0 0,0-5-1,-9 10 0,-4 3 0,-14 10-1,-29 16-1,-27 27 0,-43 26 0,-35 17 1,-34 17-1,-22 13 2,-18 9-2,-4 4 1,5-13 0,21-17-1,26-21 0,26-18 1,31-31-2,43-21 1,35-21-1,26-27-1,25-17 1,23-13 1,17-13-1,8 0 0,-8 5 1,-9 12 0,-25 18 1,-23 13 0,-30 21 0,-35 26 0,-38 27 0,-36 16 0,-25 14-1,-18 8 0,-13 9-1,-8 5 1,-5-6-1,9-7 1,17-14-1,22-8 1,17-14-1,18-8 0,21-17 1,18-13-1,25-18 0,31-13 0,27-12 0,29-9-1,31-9 1,17-5 0,22 5 0,9 9 0,8 9-1,0 8 1,-13 13 0,-12 8 0,-10 10 0,-12 3 0,-5 10 0,0-1 0,-13 5 0,5 4 1,-5 0-1,-4 0 0,0-9 1,-5-4-1,-17 0 0,-12-4 0,-19 4 1,-12 0 1,-22 0-1,-13 4 0,-13 1 1,-8 8-1,-5-5 0,-5 5-1,5 0 0,-4 0-1,4 0 0,4-4 0,-4 4 0,5 0 0,-1 0 1,0 0 1,-4 0-1,0 4 0,-4 1 0,-5 3 0,-4 5 0,-4 5 0,0 3 0,-10 5 0,1 0 0,0 9 0,5-5 0,3 0-1,5-4 2,9 5-2,0-10 1,8 1 0,0-9 0,5-4 0,8-9 0,1-5 0,3-12 0,5 0 0,5-9 0,-5-5 1,0 1-1,4-5 1,-17 9-1,-4 5 1,-18 16-1,-21 10 0,-18 8 1,-4 13-1,-9 0 1,1 0-2,-1-5 1,9 5-1,8-8 1,23-10-1,16-8 1,14-4-2,17-5-2,-4-8-9,21 0-24,1-1 0,-5-8 0,13 9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5:10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173 8 53,'-18'13'27,"-4"-17"2,15 8 0,-2-4-21,5 0-2,4 5-1,4-10-1,5 5-2,-2 0 0,15 0-1,-4-8 0,4 3 0,-1 1 1,5 4-1,-9-9 2,-4 13 0,-4-4 0,-9 14 1,-18 12-1,-8 5 1,-12 9-1,-1-1 0,-4 5-1,4-5-1,0 1-1,9-9 0,21-13-1,18-10 1,21-12 0,22-5 0,12-17 0,14-1 0,13-8 0,-1-5 0,-4 6 1,1-2-1,-14 10-1,-21-1-3,-5 23-9,-20 17-20,-27-8 0,-9 17-1,-30-5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5:13.2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952 94 47,'-13'-30'27,"8"17"0,-25-9 0,-1 0-14,0 18-5,-13 4-2,0 13 0,-13 17-1,-8 14 0,-14 8 0,0 22 0,-13-4-1,4 8 1,0-4-2,18-5-1,9-16-1,12-10-1,23-17 1,17-21 0,22-14-1,22-22-2,22-3-2,9-10-4,18 9-15,3 14-10,-21 7 1,0 28-1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5:16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2-1 66,'-4'-4'12,"4"8"-1,0-4 0,0 0-2,4 4-2,-4 1-2,9-1 1,-5 1 0,5 8 0,-5-10 0,14 11-1,-10-1-1,6 0 0,3 1 0,0-2-1,1-3 1,3 4-1,5-8 1,5-1-1,-1-4 0,9 0-1,0-9 1,0 5-1,1-5 1,-1 4-2,-5 1 1,1 1-1,-9 3 0,-4 0 1,4 0-1,-4 0 0,-1 3 0,5-3 0,-5 0-1,5 0 1,0 0 1,0-3-1,-4 3 0,4 0-1,-4-5 1,4 5 0,-9 0 0,5 0-1,0 0 0,-1 0 1,1 0-1,0 0 0,4 0 1,0-4-1,0-1 0,4 1 1,-8-1-1,4 1 1,-9 0-1,1-1 0,-9 1 1,-1 4-1,1 0 1,-5 0-1,-4 0 0,5 0 0,-1 0 1,0 0-1,1 0 0,-1 0 0,0 0 0,1 0 1,-1 0-1,0 0 1,-4 0-1,0 0 1,5 0-1,-1 0 1,0 0-1,1 0 1,3-5-1,1 5 1,0-4 0,-1 4-1,1 0 1,-5 0 0,1-5 1,-1 5-2,-4 0 1,4 0 0,-4-4 0,0 4-1,0 0 1,5 0-1,-5 0 1,0 0-1,4 0-2,-8-5-6,4 5-30,-5 0 1,-3-7-1,-10 2-1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5:18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57,'9'-8'27,"4"8"-7,0 0-2,0 0-4,4 8-3,0-8-2,5 9-1,4-1-1,13 5-2,0-9 1,9 8-2,-5-7 1,14 3 0,-10-4-1,5 0 0,-8-4-1,-5 9 0,0-9-1,0 4 0,-5 0-1,1 0 0,4 1 0,0-1 0,9 0 0,0-4 0,-1 4-1,1-4 1,0 0 0,-9 0 0,-5-4 0,-8 4 0,-4 0 0,-5-4 0,1 0 0,-1 4-1,5-5 1,-5 1-1,5 4 1,4-4-1,0 4 0,0-4 0,0 4 1,-4 0-1,-1-4 0,1 4 0,4-5 0,-4 1 0,-1-4 1,1-1-1,0 5 0,-1-4 0,1 4 0,-5-5 1,-4 5-1,0 0 0,-8 4 0,-1 0 0,0 0 0,1 0 0,-5 0 0,4 0 0,0 0 0,1 0 1,-1 0-1,-4 0 1,4 0-1,-4 0 0,5 0-2,-10 0-4,10 4-10,-10 0-21,5-8-1,-4 4 0,0-4-1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5:20.2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0 212 56,'-4'-4'17,"13"4"-2,-14-9-3,10 9-2,-1 0-2,5-4-3,4-1 0,9 1 0,8-1 1,-4-4 3,13 5 0,0-9-1,14-1 0,-10 1-1,18 4 0,-9-7-2,13 7-1,5-9-2,4 9 1,4-4-2,1 9 1,-1-5 0,-4 4-1,0 1 1,-5 4 0,1-4-1,-1-1 1,-12 1 0,-5 4-1,0-9 1,-4 9-1,-9-5 0,5 1 0,-9 4 0,-1 0-1,-3 0 1,4 0-1,-1 0 0,-3 0 1,4 4-1,-5 1 1,1-5-1,-1 0 0,-4 4 1,-4-4-1,-9 0 0,4 0 1,-4 0-1,-4 0 1,-5 0-1,5 0 1,-5-4-1,1 4 0,3 4-1,1-4 0,0 5-1,0-10-3,4 14-4,-13-13-18,8 8-10,-3-4 0,-5-4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09.156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3231 62,'9'9'28,"-18"-13"-2,4-1-10,14-3-1,-13-23-1,13-3 0,-14-36-2,19-12-2,-14-49 0,14-21-1,-14-52-1,14-26-2,-14-31-1,9-4 0,-9 0-2,0 9 0,-4 13-1,-1 25-1,5 36 0,0 30-1,0 30-2,0 14-4,14 38-16,0 5-18,-5 17 0,-4 22 0,-1 18-1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29T23:54:59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7C4CEE-EB65-49EA-B29F-549E3B37E866}" emma:medium="tactile" emma:mode="ink">
          <msink:context xmlns:msink="http://schemas.microsoft.com/ink/2010/main" type="writingRegion" rotatedBoundingBox="13189,17869 13204,17869 13204,17884 13189,17884"/>
        </emma:interpretation>
      </emma:emma>
    </inkml:annotationXML>
    <inkml:traceGroup>
      <inkml:annotationXML>
        <emma:emma xmlns:emma="http://www.w3.org/2003/04/emma" version="1.0">
          <emma:interpretation id="{B32F276B-E181-4448-9B76-67B2CCB0ECB9}" emma:medium="tactile" emma:mode="ink">
            <msink:context xmlns:msink="http://schemas.microsoft.com/ink/2010/main" type="paragraph" rotatedBoundingBox="13189,17869 13204,17869 13204,17884 13189,17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11FC1A-2564-462E-8886-4B1BB9612FF2}" emma:medium="tactile" emma:mode="ink">
              <msink:context xmlns:msink="http://schemas.microsoft.com/ink/2010/main" type="line" rotatedBoundingBox="13189,17869 13204,17869 13204,17884 13189,17884"/>
            </emma:interpretation>
          </emma:emma>
        </inkml:annotationXML>
        <inkml:traceGroup>
          <inkml:annotationXML>
            <emma:emma xmlns:emma="http://www.w3.org/2003/04/emma" version="1.0">
              <emma:interpretation id="{FEB8DCC3-3519-4057-BD04-033145BDCDDE}" emma:medium="tactile" emma:mode="ink">
                <msink:context xmlns:msink="http://schemas.microsoft.com/ink/2010/main" type="inkWord" rotatedBoundingBox="13189,17869 13204,17869 13204,17884 13189,1788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</inkml:trace>
        </inkml:traceGroup>
      </inkml:traceGroup>
    </inkml:traceGroup>
  </inkml:traceGroup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10.109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28 3042 66,'-11'-22'29,"17"-4"-3,-1-4-9,-10-31 0,10-4 1,-10-52-3,16-22 0,-17-61-3,12-21-1,-17-35-3,16-4-2,-16-5-2,6 13-2,-1 13-1,1 31 0,-1 39-2,6 34-3,6 31-8,-6 13-24,11 13-4,-6 17 0,6 18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11.406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0 422 55,'0'-9'17,"0"9"3,0-13-2,0 4-3,4-8-3,-8-9-2,12 0-2,-12-9 0,8 0-1,-4-4-1,0 4-1,-4-4-1,8 9 0,-8-1-3,0 5-3,8 13-7,-8 0-13,4-4-11,8 17 0,-4-9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12.046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0 114 66,'8'-13'24,"-16"-8"-6,12-4-14,-4 4-9,-4-5-16,12 18-2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21.812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108 214 73,'0'8'31,"-13"-8"-9,9 0-3,4 5-2,-9-14-4,14 13-2,-10-8-2,18 13 0,-8-9-3,12 8 0,-4-8-1,13 9 0,0-5-2,13 1 0,5-14 0,8 5-1,4-5 0,13 0-1,1-4 1,3 5-1,-3-6 0,-1 6 0,-8 3 0,-5 1-1,-8 4 1,-13-4-1,-1-1 0,-8 1 1,-4 0-1,-5 4 0,-8-5 1,0 5-1,-1 0 1,-3 0-1,-1 0 1,-4 0-1,0 0-1,0 0 1,0 0-2,-4-4-1,8 8-3,-8-12-4,8 16-12,-4-12-18,-4 0 0,4 4 1,-9-9 1</inkml:trace>
  <inkml:trace contextRef="#ctx0" brushRef="#br0" timeOffset="547">928 0 83,'-17'9'37,"-5"-9"1,5 4-1,8 9-23,-4-17-5,17 13-2,-4-5-3,18 0-2,-1 5-1,9 0 0,4-1 1,1 6-1,-1-6 0,0 5 1,-8-4 0,-5 8-1,-12-3 1,-10 3 0,-8 0 0,-8 5 0,-5-4-2,-5-1 0,-3 0-2,-5-8-3,13 13-6,-13-18-24,17 1-5,5-1 0,4-4 0</inkml:trace>
  <inkml:trace contextRef="#ctx0" brushRef="#br0" timeOffset="1063">347 100 65,'9'5'30,"-14"-14"2,5 9-10,9 4-6,-18-8-3,14 13 0,-23-5-3,5 13-1,-17 1 0,0 8-3,-18 0 0,4 5-3,-8-1 0,9-4-1,8 0-1,5-4 0,17-4 0,26-1-1,13-8-1,17-1-2,18 6-5,-4-10-14,8 5-16,8-1-1,-12-3 0,-9 3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08.57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 55 3,'0'0'19,"0"0"1,-22-13-2,22 13-3,0 0 1,-14-18-2,14 18-1,0 0-1,0 0 0,-11-19-2,11 19 0,0 0-2,24-6-2,-24 6-3,25-1 1,-25 1-2,29 0 1,-29 0-1,36 3 0,-18-3 0,3 4 0,1-4 0,3 2-1,0-2 1,4 1-1,-4 1 0,2 2 0,-1-1-1,-3 1 1,-1 1-1,-4 2 1,0-1-1,0 1 0,-2-2 0,0-1-1,-16-4 2,31 5-2,-31-5 1,30 2 0,-30-2 0,26 0 0,-26 0 0,16 0 0,-16 0 1,0 0 0,0 0-1,0 0-1,0 0 1,0 0-1,0 0 1,18 2 1,-18-2-1,0 0 0,16-2 0,-16 2 0,20-2 1,-20 2-1,20 0 0,-20 0 0,16 0 0,-16 0-2,0 0 3,0 0-1,0 0 0,0 0 0,3 16 1,-3-16-2,0 0 2,-18 13-1,18-13 0,-16 7 0,16-7 1,-16 7-1,16-7 0,-22 8 0,22-8 0,-27 9 0,9-8 0,-3 3 0,-3-1 0,-1 1 0,2 0 0,-1-1 0,1 1 0,1-1 0,2 1 0,2 1 0,2 1 0,16-6 0,-27 9 0,27-9 0,-21 10 0,21-10 0,-18 11 0,18-11 0,0 0 1,-20 15-1,20-15 0,-17 12 0,17-12 1,-23 13-1,23-13 0,-23 12 0,23-12 0,-18 11 1,18-11-2,0 0 2,-17 9-2,17-9 1,0 0 0,0 0 0,0 0 0,0 0 0,0 0 0,0 0 0,17 12 0,-17-12 0,19 0 0,-19 0 1,27 2-1,-27-2 0,27 2 0,-10-2 1,-17 0-1,29 5 0,-29-5 0,27 8 0,-27-8 0,25 9 1,-25-9-1,30 9 0,-10-8 0,0 1 0,0 0 0,3 0 0,-3-4 1,2 2-1,-6-2 0,-16 2 0,23-3 1,-23 3-1,0 0 0,0 0 0,17-2 0,-17 2 0,0 0 0,0 0 0,0 0 0,0 0 0,0 0 0,0 0 0,0 0 0,18 9 0,-18-9 0,0 0 0,0 0 0,0 0 0,0 0 0,0 0 0,0 0 0,18 7 0,-18-7 0,0 0 0,0 0 0,0 0 0,18 3 1,-18-3-1,18 4 0,-18-4 0,0 0 0,21 5 0,-21-5 0,0 0 0,16 8 0,-16-8 0,0 0 0,0 0 1,0 0-1,0 0 0,0 0 1,0 0-1,-21 3 1,21-3-1,-25-2 0,25 2 0,-33-3 0,17 1 0,-2 0 1,-4 0-1,3 1-1,-1 1 1,-2 0 0,0 0 0,1 1 0,-3 1 0,1 0 0,3 0 0,0 0 0,1-1 0,-1 1 0,4 0 0,-1-2 0,17 0 1,-29-2-1,29 2-1,-27 0 2,27 0-1,-18-3 0,18 3 0,0 0 0,-19-2-1,19 2 2,0 0-2,0 0 1,0 0 0,0 0 0,0 0 1,0 0-1,0 0 0,-18-11 0,18 11 0,0 0 0,0 0 0,-18-7 0,18 7-1,0 0 1,0 0 0,0 0 0,0 0 0,0-18 0,0 18 0,0 0 0,0 0 0,-4-20 0,4 20 0,0 0 0,0 0 0,-4-18 0,4 18 0,0 0 0,9-18 0,-9 18 0,17-14 0,-17 14 0,21-14 0,-21 14 0,25-13 0,-25 13 0,26-9 0,-26 9 0,16-5 0,-16 5 0,0 0 0,0 0 0,0 0 0,16-7 0,-16 7 0,0 0 0,0 0 0,0 0 0,0 0 0,0 0 0,0 0 1,0 0-1,0 0 0,0 0 0,0 0 1,0 0-1,0 0 0,0 0 0,-16-13 0,16 13 0,-18 0 0,18 0 0,-24 2 0,24-2 0,-28 3 0,28-3-1,-27 4 1,27-4 0,-22 4 0,22-4 0,-18 1 0,18-1 0,0 0 0,-20 0 0,20 0 0,0 0 0,-16-3 0,16 3 0,0 0 0,0 0 0,0 0 0,0 0 0,-20-11 0,20 11 0,0 0 0,0 0 0,-16-2 0,16 2 0,-16 2 0,16-2-1,0 0 1,-18 2 0,18-2 0,0 0 0,0 0-1,0 0 1,0 0 0,0 0-1,0 0 1,5 18 0,-5-18 0,0 0 0,13 21 0,-13-21 0,9 16 0,-9-16 0,7 17 0,-7-17 0,0 0 0,4 21 0,-4-21 0,0 0 0,0 23 0,0-23-1,0 17 2,0-17-1,0 17 0,0-17 0,1 17 0,-1-17 0,0 0 0,0 0 0,0 0 0,0 0 0,20 0 0,-20 0 0,0 0 0,18-18 0,-18 18 0,18-18 0,-18 18 0,20-24 0,-20 24 0,27-26 0,-27 26 0,25-33 0,-12 15 1,-1-1-1,1-1 0,-4 0 0,0 2 0,-4 0 1,-5 18 0,6-28-1,-6 28 2,-2-24-2,2 24 1,-9-18-1,9 18 1,0 0-2,-16-19 1,16 19-1,0 0 1,0 0-1,-16-16 1,16 16 0,0 0 0,0 0 0,0 0 0,0 0 0,0 0 0,0 0 1,0 0-2,0 0 2,0 0-1,5 17 1,-5-17-1,0 0 0,0 0 0,20 17 0,-20-17 0,0 0 0,16 9-1,-16-9 1,0 0 0,0 0 0,0 0 0,0 0 0,0 0-1,0 0 1,0 0 0,13 16 0,-13-16-3,0 0-2,0 0-15,0 0-17,0 0 2,0 0-1,0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17.35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17 0,'0'0'3,"0"0"1,0 0-1,0 0 3,-9-17 1,9 17 0,0 0 1,0 0 0,0 0 0,0 0-2,0 0 0,0 0-2,-6 17-1,6-17 1,0 0-1,0 0 2,0 0-1,0 0 1,0 0 0,0 0 0,0 0-1,0 0 0,0 0 0,0 0-1,0 0 0,0 0 0,0 0-1,0 0-1,0 0 1,0 0 0,0 0 0,0 0 0,0 0 1,18 16 0,-18-16-1,0 0 2,19 11-2,-19-11 1,17 6-1,-17-6 0,0 0 0,18 4-1,-18-4 0,0 0 0,0 0 0,0 0 0,0 0-1,19-2 1,-19 2 0,0 0 0,17-2 0,-17 2 1,19-2-1,-19 2-1,16 0 1,-16 0-1,0 0 0,19 6 1,-19-6-1,0 0 0,0 0 0,0 0 0,0 0 0,0 0 1,16 5-1,-16-5 0,0 0 1,0 0-1,0 0 1,0 0-1,0 0 0,0 0 1,0 0-1,0 0 0,0 0 0,0 0 0,0 0 0,0 0 0,0 0 0,0 0 0,0 0-1,0 0 1,0 0 1,17 2-1,-17-2 0,0 0 0,0 0-3,0 0-11,0 0-16,0 0-2,0 0 0,0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19.421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15,'0'0'14,"0"0"-1,0 0-2,0 0 1,0 0-2,0 0 1,0 0-3,0 0-1,0 0-1,0 0 1,0 0 0,16 9-1,-16-9-1,0 0-1,0 0 0,0 0 0,16 4-2,-16-4 1,0 0-2,0 0 1,20 3 0,-20-3 0,0 0 0,16 0 0,-16 0 0,0 0 0,18-1 0,-18 1-1,16 0 0,-16 0 1,18 1-1,-18-1 1,18 4-1,-18-4 1,21 0-1,-21 0 1,20 0-1,-20 0 1,16 0-1,-16 0 0,16-2 0,-16 2-1,16 0 1,-16 0 0,16 0 0,-16 0-1,0 0 1,18-2-1,-18 2 1,0 0-1,0 0 1,0 0-1,0 0 0,0 0 0,0 0 1,0 0-1,0 0 0,0 0 0,0 0 0,16 0 0,-16 0 0,0 0 1,0 0-1,0 0 0,0 0 0,0 0 0,0 0 0,0 0 0,0 0 0,0 0 0,0 0 1,0 0-1,0 0 0,0 0-2,0 0-6,0 0-25,0 0 0,0 0 0,0 0-2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21.13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13,'0'0'14,"0"0"0,0 0-3,0 0 0,0 0 0,0 0 0,0 0-1,0 0-1,0 0 0,0 0-1,0 0-1,0 0-1,0 0 0,0 0 0,16 6 0,-16-6 0,16-4-1,-16 4 2,0 0-2,16-12-1,-16 12-1,0 0-1,0 0 0,0 0-1,0 0 0,0 0-1,16 0 0,-16 0 0,0 0 1,0 0-1,0 0 0,16 6 1,-16-6-1,0 0 1,0 0-1,0 0 1,0 0-1,0 0 0,0 0 1,0 0-1,16 10 0,-16-10 0,0 0 0,0 0 1,0 0-1,0 0 0,0 0 0,16 6 1,-16-6-1,0 0 0,16 3 0,-16-3 1,0 0-1,0 0 0,16 2 0,-16-2 1,0 0-1,0 0 0,0 0 0,16 0 0,-16 0 0,0 0 1,0 0-1,19 4 0,-19-4 0,0 0 0,18 0 0,-18 0 1,0 0-1,0 0 0,0 0 0,0 0 0,0 0 0,16 6 0,-16-6 0,0 0 0,0 0 0,0 0 0,0 0 1,16 6-2,-16-6 2,0 0-1,0 0 0,20-2 0,-20 2 0,0 0 1,16-6-1,-16 6 0,0 0 0,0 0 0,0 0 0,0 0 0,0 0 1,16-4-1,-16 4 0,0 0 0,0 0 0,0 0-1,0 0-2,0 0-8,0 0-22,0 0-1,0 0 0,0 0-2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23.194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 2 26,'0'0'21,"0"0"-1,0 0-2,0 0-2,0 0-3,0 0-1,0 0-2,0 0 1,0 0-2,0 0-1,-18-2-1,18 2-3,0 0-1,0 0 0,0 0-1,0 0 1,0 0-1,0 0 0,-17 2 0,17-2 0,0 0-1,0 0 1,0 0 0,0 0-1,0 0 1,0 0-1,0 0 0,0 0-1,0 0 1,0 0-1,0 0 0,0 0 0,0 0 1,0 0-1,0 0 1,17 3-1,-17-3 1,0 0 0,18 2 0,-18-2 0,0 0 0,20 3-1,-20-3 1,0 0-1,16 2 0,-16-2 0,0 0 0,20 0 0,-20 0 1,18-2-1,-18 2 0,16-1 0,-16 1 0,19-2 0,-19 2 0,0 0 0,0 0 0,16 0 1,-16 0-1,0 0 0,0 0 0,0 0 0,0 0 0,0 0 0,0 0 0,0 0 0,0 0 0,0 0 0,0 0 0,20-7 1,-20 7-1,0 0 0,0 0 0,0 0 0,0 0 0,0 0 0,0 0 0,0 0 0,0 0 0,0 0 0,0 0 1,0 0-1,0 0 0,0 0-1,0 0 2,0 0-2,0 0-1,0 0-3,0 0-9,0 0-21,0 0 0,0 0-1,0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26.59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 15 7,'0'0'14,"0"0"-4,-21-2-1,21 2 0,0 0 2,0 0 0,0 0 1,0 0 1,0 0-1,0 0-2,0 0 0,0 0-2,0 0-1,0 0 0,0 0-1,0 0-1,0 0 0,0 0 1,0 0-1,0 0 0,0 0-1,0 0 0,19 0 0,-19 0-2,0 0 0,22-11 0,-22 11-1,16-4 0,-16 4-1,0 0 1,21 0-1,-21 0 1,0 0-1,16 4 1,-16-4-1,0 0 1,0 0-1,20 6 1,-20-6-1,0 0 1,0 0-1,0 0 1,18 7 0,-18-7-1,0 0 1,0 0 0,0 0-1,0 0 0,0 0 1,0 0-1,16 4 0,-16-4 0,0 0 0,0 0 0,0 0 0,0 0 0,0 0 0,0 0 0,16 4 0,-16-4 0,0 0 0,0 0-2,0 0-6,0 0-20,16-2-7,-16 2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5:01.7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6E77DB-6F23-473A-A100-FA85DC293D50}" emma:medium="tactile" emma:mode="ink">
          <msink:context xmlns:msink="http://schemas.microsoft.com/ink/2010/main" type="inkDrawing" rotatedBoundingBox="775,14200 938,12708 1332,12751 1169,14243" semanticType="callout" shapeName="Other">
            <msink:sourceLink direction="from" ref="{73842653-6AC1-404B-86E5-27CB1398EC29}"/>
            <msink:sourceLink direction="to" ref="{73842653-6AC1-404B-86E5-27CB1398EC29}"/>
          </msink:context>
        </emma:interpretation>
      </emma:emma>
    </inkml:annotationXML>
    <inkml:trace contextRef="#ctx0" brushRef="#br0">332 1514 13,'-23'-7'26,"23"7"3,0 0 0,0 0-7,-19 2-4,19-2-2,0 0-4,-18-19 0,18 19-4,0 0-1,-14-18-1,14 18-1,-18-17-1,18 17-1,-26-20-1,26 20 0,-30-16-1,12 9 1,2-1 0,0-3-2,16 11 1,-28-23-1,18 6 2,-3 1-2,6-3 1,-2-1-1,2-1 0,-2 0 1,1 0-1,1-2 1,1 2-1,1-4 0,-2 3 0,2-5 1,1-1-1,1-4 0,1 4 0,2-2 0,-2 1 0,0-3 0,4 2 0,0-2 1,0 3-1,1 0 0,1 0 0,-1-1 0,1 2 0,-1-2 0,1 2 0,1-2 0,-1 0 0,1 2 0,0 0-1,2-2 1,4 0 0,-1 2 1,3 0-1,3 1 1,1 3 0,1-1-2,0 2 2,-4 2-1,0 4 0,-4 1-1,1 0 2,-4 0-2,-7 16 1,11-30 0,-6 14-1,0 1 2,2-3-2,0 1 2,2 1-1,-2 0 0,-7 16 0,13-25 0,-13 25 1,0 0-1,8-19 0,-8 19 0,0 0 1,0 0-1,0 0 0,0 0 0,0 0 0,0 0 0,8-16 0,-8 16 0,0 0-1,8-16 1,-8 16 0,0 0 1,16-23-1,-16 23 0,0 0 0,9-17 0,-9 17 0,0 0 0,0 0 0,0 0 0,0 0 0,0 0 0,0 0 0,0 0 0,0 0 0,0 0 0,0 0 1,0 0-1,0 0 0,0 0 0,-21 2 0,21-2 0,-23 17-1,7-4 1,-3 2 0,-3-1 0,0 4 0,0-4 0,3 0 0,-2 0 0,3-2-1,18-12 1,-21 18 0,21-18 0,0 0 0,-14 19 0,14-19 0,0 0 0,0 0 0,0 0 0,0 0 0,12-24 0,-12 24 0,30-30 0,-14 9 0,3 1 0,4-1 0,0 2 0,0 1 0,-5 4 0,-18 14 0,25-17 0,-25 17 0,17 2 0,-17-2 0,9 15 0,-9-15 0,5 29 0,-3-12 0,2 2 0,-4 4 0,-2 2 0,-2 1 0,-1 4 0,-4 2 0,2-2 1,0-2-2,0-5 2,2-2-1,1-6 1,4-15-1,6 16 0,-6-16-4,26-8-23,-10 2-10,-16 6-1,30-12 1,-30 12-2</inkml:trace>
  </inkml:traceGroup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27.84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 56 12,'0'0'22,"0"0"2,0 0-3,0 0-1,0 0-1,-7-19-3,7 19-2,0 0-2,0 0-1,0 0-4,0 0-1,0 0-2,0 0-1,0 0 0,0 0 0,0 0 0,16-6-1,-16 6 1,0 0-1,17-9 0,-17 9 0,20-6 0,-20 6 0,17-6-1,-17 6 1,20-3-1,-20 3 1,19-6-1,-19 6 0,0 0-1,19-2 1,-19 2 0,0 0-1,0 0 0,0 0 1,0 0-1,0 0 0,0 0 0,16 13 0,-16-13 0,0 0 0,0 0 1,0 0-1,0 0 0,0 0 0,11 17-1,-11-17-2,0 0-2,0 0-6,0 0-11,0 0-15,16-2 1,-16 2-1,0 0 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29.83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50 14,'0'0'21,"0"0"-1,0 0-2,0 0 1,0 0-3,0 0-2,0 0 0,0 0-2,0 0-2,0 0-1,0 0-1,0 0-3,0 0 0,0 0 0,0 0-1,18-5-1,-18 5 1,0 0-1,20-12 0,-20 12 0,20-3-1,-20 3 0,20 0 0,-20 0-1,19-7 0,-19 7 0,22-6-1,-22 6 1,22-3-1,-22 3 0,0 0 1,22-8-1,-22 8 1,0 0-1,0 0 0,0 0 0,0 0 0,0 0 1,18 11-1,-18-11 0,0 0 0,0 0 0,0 0 0,0 0 0,0 0 0,0 0 0,14 16 0,-14-16-1,0 0-1,0 0-2,0 0-5,-3-18-8,3 18-20,0 0 1,0-17-1,0 17 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30.796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1,'0'0'16,"0"0"2,0 0 0,0 0-5,0 0-1,7-18 1,-7 18 0,0 0 0,0 0 1,0 0-3,21 0 0,-21 0-3,0 0-1,0 0-1,0 0-3,0 0 0,0 0-1,0 0 1,17 2-1,-17-2 1,0 0-1,0 0 1,18 6-1,-18-6 0,0 0 0,19 4 0,-19-4 0,0 0-1,24 4 1,-24-4 0,0 0 0,0 0-1,0 0 0,0 0 0,0 0 0,17 2 0,-17-2-1,0 0 0,0 0 0,0 0 0,0 0 0,0 0 0,0 0 0,17 8 1,-17-8-1,0 0 1,0 0-1,0 0 0,0 0 0,0 0 0,0 0 0,0 0 0,0 0 0,0 0 0,19 3 0,-19-3 0,0 0 0,0 0 0,0 0 0,0 0 1,0 0-1,0 0 0,0 0 0,0 0 0,0 0 0,0 0 0,0 0 0,0 0 0,0 0 0,0 0 0,0 0 0,0 0 0,0 0 0,0 0 0,0 0 0,0 0 0,0 0 0,0 0 0,0 0 0,0 0 0,0 0 0,0 0 0,0 0 0,0 0 0,16 6 0,-16-6 0,0 0 0,0 0 0,0 0 0,0 0-1,0 0 0,0 0 0,0 0-1,0 0 0,0 0-1,0 0-3,-16 4-11,16-4-17,0 0-1,0 0 2,0 0-3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34.12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20,'0'0'21,"0"0"2,0 0 1,0 0-9,0 0-1,0 0 0,0 0-2,0 0-1,0 0-1,0 0-1,0 0-4,0 0-2,0 0 0,0 0 0,22 2-1,-22-2 0,23 3 0,-23-3 0,31 6 0,-31-6-1,32 0 1,-32 0-1,34-2 1,-18-2-1,2 4 0,-18 0 1,29-3-1,-29 3 1,19-4-1,-19 4 1,0 0-1,0 0-1,0 0 1,0 0-1,0 0 1,16 4-1,-16-4 0,0 0 0,0 0 0,0 0 0,0 0 0,20-2 0,-20 2 0,0 0 1,0 0-1,0 0 0,0 0 0,0 0-1,0 0-2,0 0-7,0 0-12,-21 12-13,21-12 1,0 0-2,-9 18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36.60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 13,'0'0'16,"0"0"-6,0 0 0,0 0 1,0 0-2,0 0 2,0 0 2,0 0-1,0 0-2,0 0 0,0 0-1,0 0 0,0 0-2,0 0-1,21-8-1,-21 8-1,18 0 1,-18 0-2,26 0 0,-26 0 0,33-5-1,-17-1 0,3 5 0,-3-5 0,3 4 0,-19 2-1,27-7 0,-27 7 1,17-4-1,-17 4 0,18 0 0,-18 0 0,19-2 0,-19 2 0,23-1-1,-23 1 0,26-2 1,-26 2-1,26-4 1,-26 4-1,24-4 0,-24 4 1,20-3-1,-20 3 1,0 0-1,17-2 0,-17 2 1,0 0-1,0 0 0,0 0 1,0 0-2,0 0 0,0 0-3,0 0-5,0 0-14,0 0-10,0 0 0,-8-17-2,8 17 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37.864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 29,'19'2'18,"-19"-2"1,18-11 0,-18 11-2,0 0-4,17-5-2,-17 5-3,0 0-3,0 0-1,0 0-2,0 0 1,17 7 0,-17-7 0,0 0 0,0 0 0,24 12 0,-24-12 0,22 4-1,-22-4 1,29 2-2,-10-4 1,1 2 0,-3-4 0,3 4 0,-3-5 0,-1 5 1,-16 0-1,24 0 0,-24 0-1,0 0 0,0 0 0,0 0 0,0 0-1,0 0 0,0 0 0,0 0 0,0 0 0,0 0 0,0 0 0,0 0 0,17 16-2,-17-16-5,0 0-15,0 0-9,0 0-1,0 0-2,-6-23 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38.96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 5,'0'0'18,"0"0"1,0 0-5,22 5-2,-22-5 2,18-2 1,-18 2-3,17-3-1,-17 3-1,0 0 0,29 0-2,-29 0-1,18-4-2,-18 4 0,21-2-2,-21 2 1,27-1-1,-27 1 0,32-2-1,-32 2 0,32 0 0,-16 0 0,4 0-1,-2-2-1,5 1 1,-3-1-1,3-1 1,-5-2-1,2 3 0,-20 2 1,26-7-1,-26 7-1,0 0-3,22 0-7,-22 0-10,0 0-11,0 0 1,0 0-3,0 0 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40.626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83 20,'0'0'15,"0"0"-1,0 0-1,0 0-1,0 0-1,16-13-1,-16 13-1,0 0 0,16-2 0,-16 2 0,0 0 0,0 0-1,16-2-1,-16 2-1,0 0-1,0 0 0,0 0-2,16-9 0,-16 9-1,0 0 0,25-9 0,-25 9 0,25-6 0,-25 6-1,28-5 0,-28 5-1,27-2 1,-27 2-1,21 0 0,-21 0 0,16 2 1,-16-2-1,0 0 0,0 0 0,16 5 0,-16-5 0,0 0 0,25 4-1,-25-4-1,20-2-2,-20 2-10,7-24-19,-7 24 0,7-20 0,-7 20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41.60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42 18,'0'0'12,"18"-9"-1,-18 9-1,0 0-2,0 0-2,0 0-1,0 0-1,0 0-1,0 0 1,20-8 2,-20 8-2,18-6 1,-18 6-1,16-7 0,-16 7-1,18-5 0,-18 5-2,0 0 0,18-5 0,-18 5-1,0 0 1,0 0-1,0 0 0,0 0 0,0 0 0,16-4 0,-16 4 0,0 0 1,0 0-1,0 0 1,18 2-1,-18-2 1,0 0 0,0 0 0,0 0 0,0 0 0,0 0 0,0 0 1,0 0-1,0 0-1,0 0 1,0 0-1,0 0 0,0 0 1,17 3-1,-17-3 1,0 0-1,0 0 0,0 0-1,0 0-2,0 0-3,0 0-7,0 0-10,0 0-3,-9 16 1,-8-26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42.736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9,'18'0'22,"-18"0"-1,0 0-2,0 0-3,0 0-4,0 0-3,0 0-1,17 3-2,-17-3 0,0 0-2,0 0 1,17 4 1,-17-4-1,20 2-1,-20-2 1,25 2-2,-25-2 0,28-2 0,-28 2-2,24-2 2,-24 2-2,20-4 0,-20 4-1,0 0 1,17-5-1,-17 5 1,0 0-1,0 0 1,0 0 0,0 0-1,16-2-1,-16 2-3,0 0-7,0 0-8,0 0-12,0 0 0,-20-11 0,20 11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5:03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4156E8-61C6-4082-BC61-9137F84701CE}" emma:medium="tactile" emma:mode="ink">
          <msink:context xmlns:msink="http://schemas.microsoft.com/ink/2010/main" type="writingRegion" rotatedBoundingBox="1288,13971 3346,13625 3465,14332 1407,14679"/>
        </emma:interpretation>
      </emma:emma>
    </inkml:annotationXML>
    <inkml:traceGroup>
      <inkml:annotationXML>
        <emma:emma xmlns:emma="http://www.w3.org/2003/04/emma" version="1.0">
          <emma:interpretation id="{3CF00728-5811-4B52-9E3F-56366488DBE3}" emma:medium="tactile" emma:mode="ink">
            <msink:context xmlns:msink="http://schemas.microsoft.com/ink/2010/main" type="paragraph" rotatedBoundingBox="1288,13971 3346,13625 3465,14332 1407,14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317E06-B4B9-4329-800A-44824BF7D970}" emma:medium="tactile" emma:mode="ink">
              <msink:context xmlns:msink="http://schemas.microsoft.com/ink/2010/main" type="line" rotatedBoundingBox="1288,13971 3346,13625 3465,14332 1407,14679"/>
            </emma:interpretation>
          </emma:emma>
        </inkml:annotationXML>
        <inkml:traceGroup>
          <inkml:annotationXML>
            <emma:emma xmlns:emma="http://www.w3.org/2003/04/emma" version="1.0">
              <emma:interpretation id="{73842653-6AC1-404B-86E5-27CB1398EC29}" emma:medium="tactile" emma:mode="ink">
                <msink:context xmlns:msink="http://schemas.microsoft.com/ink/2010/main" type="inkWord" rotatedBoundingBox="1288,13971 2227,13813 2346,14521 1407,14679">
                  <msink:destinationLink direction="from" ref="{016E77DB-6F23-473A-A100-FA85DC293D50}"/>
                  <msink:destinationLink direction="to" ref="{016E77DB-6F23-473A-A100-FA85DC293D50}"/>
                </msink:context>
              </emma:interpretation>
              <emma:one-of disjunction-type="recognition" id="oneOf0">
                <emma:interpretation id="interp0" emma:lang="en-US" emma:confidence="0">
                  <emma:literal>I'm</emma:literal>
                </emma:interpretation>
                <emma:interpretation id="interp1" emma:lang="en-US" emma:confidence="0">
                  <emma:literal>Im</emma:literal>
                </emma:interpretation>
                <emma:interpretation id="interp2" emma:lang="en-US" emma:confidence="0">
                  <emma:literal>Ism</emma:literal>
                </emma:interpretation>
                <emma:interpretation id="interp3" emma:lang="en-US" emma:confidence="0">
                  <emma:literal>tm</emma:literal>
                </emma:interpretation>
                <emma:interpretation id="interp4" emma:lang="en-US" emma:confidence="0">
                  <emma:literal>Fm</emma:literal>
                </emma:interpretation>
              </emma:one-of>
            </emma:emma>
          </inkml:annotationXML>
          <inkml:trace contextRef="#ctx0" brushRef="#br0">33 108 30,'-28'-10'26,"28"10"1,0 0-1,-12-26-10,12 26 0,19-30-3,1 23 0,-10-11 0,11 15-4,-21 3-1,39-11-3,-23 8-1,9 6-1,-6-1-1,4 3-1,2-1 0,7-1 0,-2-1-1,0-4 0,-2 0 1,0 1-1,-1-3 1,-3 2-1,-6 1 0,-2 1 1,-16 0-2,19 1-1,-19-1-1,0 0-4,16 16-5,-16-16-8,0 0-15,0 0 0,0 0-1,0 0 2</inkml:trace>
          <inkml:trace contextRef="#ctx0" brushRef="#br0" timeOffset="520.0298">32 490 8,'-6'16'24,"-15"-18"3,21 2 2,-21 19-10,21-19 0,0 0-2,-19 2-3,19-2 0,0 0-3,35-7-2,-35 7-2,37-16-2,-12 9 0,5 5-2,-4-1-1,1 5 0,-4 1-1,-4 2 0,2 1 0,0 2-1,-21-8 1,30 9-1,-14-7 1,0-2-1,2-4 1,1-1-1,-3 0 0,0-2 0,0 2-1,-16 5-4,23 0-6,-23 0-23,0 0-3,-4 22 1,4-22-2</inkml:trace>
          <inkml:trace contextRef="#ctx0" brushRef="#br0" timeOffset="-416.0238">309 89 60,'-9'23'34,"9"-23"-2,-16 14-3,13 4-13,3-18-3,-7 29-5,7-29 0,-6 41-3,-1-16 0,5 10-2,-5-2 0,4 9-1,-4-3 0,1 1 0,-1-3-2,4 2 1,-2-11-1,5-7 1,-2-3-1,2-18 1,0 0-1,0 0-1,0 0-2,9-34-5,1 17-17,-6-6-12,-6-7 0,0 7 0,-5-5 0</inkml:trace>
          <inkml:trace contextRef="#ctx0" brushRef="#br0" timeOffset="1555.089">577 307 52,'-10'19'31,"10"-19"2,-16 21 0,16-3-18,0-18-1,-6 19-6,6-19-3,0 23 0,0-23-1,4 27 0,-4-27-1,2 28 0,-2-28 0,-2 30-1,2-30 0,-2 26-1,2-26 0,-5 19 0,5-19-1,0 0 1,-4 16-1,4-16 1,0 0-1,0 0 0,11-18 1,-11 18-1,10-29 0,-1 11 0,-2-3 0,4 0 1,-2 0-1,0-2 0,1 2 0,1 3 1,-2 1-1,-1 1 0,-8 16 0,16-25 0,-16 25 1,16-14-1,-16 14 0,0 0 0,0 0-1,18-3 1,-18 3 0,0 0 1,12 16-2,-12-16 1,9 19 0,-9-19 0,4 26-1,-4-8 2,-4-1-1,1 4 0,1-3 0,-2 0 0,-3-3 0,7-15 0,-5 27 0,5-27 0,0 0 0,-2 16 0,2-16 0,0 0 0,0 0 1,0 0-1,0 0 0,12-16 0,-12 16 0,11-21 0,-11 21 0,21-28 0,-8 12 1,2-4-2,0 1 2,-5 3-1,-10 16 1,25-26-2,-25 26 2,21-19-1,-21 19 0,20-13 0,-20 13 0,15-5 0,-15 5 0,16 5 0,-16-5 0,11 21 0,-11-21 0,7 34 1,-4-11-1,3 3 0,-4 0 0,-1-1 1,1-4-1,2 2 0,-3-2 1,5-4-1,-6-17 0,5 27 1,-5-27-1,0 0 0,5 21-1,-5-21-4,0 0-8,0 0-23,0 0-2,0 0 0,0 0-1</inkml:trace>
        </inkml:traceGroup>
        <inkml:traceGroup>
          <inkml:annotationXML>
            <emma:emma xmlns:emma="http://www.w3.org/2003/04/emma" version="1.0">
              <emma:interpretation id="{A9D2875C-EB33-48F6-B0C4-1D3AA584EA15}" emma:medium="tactile" emma:mode="ink">
                <msink:context xmlns:msink="http://schemas.microsoft.com/ink/2010/main" type="inkWord" rotatedBoundingBox="2556,13884 3367,13747 3464,14327 2653,14463"/>
              </emma:interpretation>
              <emma:one-of disjunction-type="recognition" id="oneOf1">
                <emma:interpretation id="interp5" emma:lang="en-US" emma:confidence="1">
                  <emma:literal>G</emma:literal>
                </emma:interpretation>
                <emma:interpretation id="interp6" emma:lang="en-US" emma:confidence="0">
                  <emma:literal>J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5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3051.1745">1184-30 43,'0'0'29,"-28"10"4,28-10-1,0 0-13,0 0-2,20-5-6,-20 5-2,37-18-1,-14 4-1,15 13-1,-4-12-1,12 8-1,1-6 0,12 4-1,-3-5-1,6 2 1,-7-3-2,7 3 1,-8 1-1,-6 2-1,-4 3 1,-9 4-1,-6 2 1,-5 3-1,-4 1-1,-20-6-5,19-4-31,-19 4-3,0 0 2,-12 21-3</inkml:trace>
          <inkml:trace contextRef="#ctx0" brushRef="#br0" timeOffset="2584.1477">1513 5 29,'0'0'29,"5"-20"2,-5 20-3,0 0-4,0 0-5,16-1-3,-16 1-6,0 0-2,0 0-2,14 23-2,-14-23 0,16 24 0,-16-24-1,23 37 0,-13-18 1,5 10-2,-7-5 2,1 6-3,-2 2 2,-3 3-1,-6-2 0,2 1-1,-7-3-1,0-1 1,-2-4 0,0 2-1,-3-8 0,3-4 1,9-16-1,-26 22 1,26-22-1,-32 8 0,16-10 0,-2-2 0,-3-3 0,0-2-1,0 2-1,0-5-1,21 12-3,-34-26-7,34 26-21,-9-21-5,4 3 0,3 2 1</inkml:trace>
        </inkml:traceGroup>
      </inkml:traceGroup>
    </inkml:traceGroup>
  </inkml:traceGroup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43.616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6,'0'0'18,"0"0"-2,0 0-2,0 0-3,0 0 1,18-5-1,-18 5-1,0 0 0,23 2 0,-23-2-1,18 0 0,-18 0-1,25 1-1,-25-1 0,25 0-1,-25 0-2,27 0 1,-27 0-3,28 2 0,-28-2-1,22 0-1,-22 0 1,0 0-1,0 0 1,18 6-1,-18-6 0,0 0 0,0 0 0,0 0-1,12 16-4,-12-16-12,0 0-13,0 0-2,0 0 0,0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47.04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28,'0'0'19,"0"0"-1,0 0-3,0 0-1,0 0-3,0 0-3,0 0-1,0 0 0,0 0-1,18-9 1,-18 9 0,0 0 0,20 7-1,-20-7 0,0 0-1,17 9-1,-17-9-2,0 0 0,0 0-1,16 13 0,-16-13 0,0 0 0,0 0 0,16 5 0,-16-5 0,0 0 0,0 0 0,0 0 0,17 11 0,-17-11 0,0 0-1,0 0 1,0 0-1,18 15 1,-18-15-1,0 0 0,0 0 1,0 0-1,16 12 0,-16-12 0,0 0 0,0 0 0,0 0 1,0 0-1,0 0 0,0 0 0,0 0 0,16 15 0,-16-15 0,0 0 0,0 0 0,0 0 0,18 11 0,-18-11 0,0 0 0,0 0 0,20 12 0,-20-12 0,0 0 0,20 11 0,-20-11 0,0 0 0,20 11 0,-20-11 0,0 0 0,19 9 0,-19-9 0,0 0 0,0 0 0,0 0 0,18 7 0,-18-7 0,0 0 0,0 0 0,0 0 1,0 0-1,0 0-1,0 0 1,0 0 0,16 14 0,-16-14 0,0 0 0,0 0 0,0 0 0,0 0 0,0 0 0,18 2 1,-18-2-2,0 0 2,0 0-1,0 0 0,0 0 0,0 0 0,0 0 0,0 0 0,0 0 0,15 18 0,-15-18 0,0 0 0,0 0 0,0 0 0,5 17 0,-5-17 0,0 0 0,0 0 0,0 0 1,0 0-1,0 0 0,7 18 0,-7-18 0,0 0 0,0 0 0,0 0 0,0 0 0,-7 18 0,7-18 0,0 0 0,0 0 0,-4 16 0,4-16-1,0 0 1,0 0 0,0 0 0,0 0 0,11 16 0,-11-16 0,0 0 0,0 0 0,0 0 0,0 0 0,0 0 0,17 16 0,-17-16 0,0 0 0,0 0 0,0 0 0,0 0 0,3 17 0,-3-17 0,0 0 0,0 0 0,0 0 0,0 0 0,18 9 0,-18-9 0,0 0 0,0 0 0,0 0 0,0 0 0,0 0 0,0 0 0,0 0-1,0 0 1,0 0 0,0 0 0,0 0 0,0 0 0,0 0 1,0 0-1,0 0 0,0 0 0,0 0 0,0 0 0,11 16 0,-11-16 0,0 0 1,0 0-2,0 0 1,0 0 0,0 0 0,0 0 0,-1 16 0,1-16 0,0 0 0,0 0-1,0 0 1,0 0 0,0 16 0,0-16 0,0 0-1,0 0 1,0 0 0,18 13 0,-18-13 0,0 0 0,20 5-1,-20-5 1,21 4 0,-21-4 0,22-2 0,-22 2 0,18 0 0,-18 0 0,22 2 1,-22-2-1,16 2 0,-16-2 0,0 0 0,22 3 0,-22-3 0,17 4 0,-17-4 0,0 0 0,18 5 0,-18-5 0,0 0 0,21 9 0,-21-9 0,0 0 0,0 0 0,0 0 0,19 9 0,-19-9 0,0 0 0,16 11 0,-16-11 0,0 0 0,0 0 0,18 7 0,-18-7 0,0 0 0,0 0 0,0 0 0,0 0 0,0 0 0,0 0 0,0 0 0,0 0 0,0 0 0,0 0 0,15 19 0,-15-19 1,0 0-1,0 0 0,0 0 0,0 0 0,0 0 1,0 0-1,1 16 0,-1-16 0,0 0 0,0 0 0,0 0 0,0 0 0,0 0 0,0 0 0,0 0 0,-9 16 0,9-16-1,0 0 1,0 0 0,0 0 0,0 0 0,0 0 0,0 0 0,0 0 0,0 0 0,0 0 0,4 16 0,-4-16 0,0 0 0,0 0 0,0 0 0,0 0 0,9 16 0,-9-16 0,0 0 0,0 0 0,0 0 0,0 0 0,0 0 0,0 0 0,0 0 0,0 0 0,0 0 0,0 0 0,0 0 0,0 0 0,0 0 0,9 17 0,-9-17 0,0 0 0,0 0 0,0 0 0,0 0 0,0 0 0,0 0 0,9 16 0,-9-16 0,0 0 0,0 0 1,4 16-1,-4-16 0,0 0 0,-11 16 1,11-16-1,-13 17 0,13-17 0,-14 19 0,14-19 0,-17 20 0,17-20 0,-16 20 0,16-20 0,-11 20 0,11-20 0,-16 16 0,16-16 0,-16 16 1,16-16-1,-17 15 0,17-15 0,-18 13 0,18-13 0,0 0-1,-18 16 1,18-16 0,0 0 0,0 0 0,0 0-1,-13 16 1,13-16 0,0 0 0,0 0 0,0 0 0,0 0 0,0 0 0,-5 18 0,5-18 0,0 0 0,0 0 0,0 0 0,-6 16 0,6-16 0,0 0 0,0 0 0,0 0 0,0 18 0,0-18 0,0 0 0,0 0 0,0 0 0,0 0 0,-5 17 0,5-17 1,0 0-1,0 0 0,0 0 0,0 0 0,0 0 0,0 0 0,0 0 0,0 0 0,0 0 0,-15 16 0,15-16 0,0 0-1,0 0-3,0 0-7,0 0-13,0 0-9,0 0 1,0 0-3,0 0 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51.494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167-1 1,'0'0'12,"-16"0"0,16 0-1,0 0-2,0 0 0,-29 13-1,29-13 1,-20 7 0,20-7 3,0 0-1,-21 13 0,21-13-2,0 0 0,-16 10-2,16-10-1,0 0-1,0 0-2,0 0-1,0 0 0,0 0 0,-2 16 0,2-16 0,0 0 0,0 0 0,18 13 1,-18-13-1,0 0 0,25 7 0,-25-7-1,16 2 1,-16-2-1,0 0 0,20 2 0,-20-2 0,0 0 0,0 0-1,0 0 1,0 0 0,0 0 0,0 0 0,0 0 0,0 0 0,0 0 0,-20-15 0,20 15 0,-27-9-1,27 9 1,-25-11-1,25 11 0,-27-8 0,27 8-1,-18-7-3,18 7-6,0 0-13,-25-9-10,25 9 1,0 0-2,0 0 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52.804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277-1 11,'0'0'21,"0"0"0,0 0-3,0 0-1,0 0-5,0 0-2,0 0-1,0 0-2,0 0-1,0 0-1,-23 5 0,23-5-1,-36 8 0,19 1 0,-5-3 0,5 2-2,-1-2 0,0 0 0,18-6-2,-23 5 1,23-5-1,0 0-1,0 0 1,0 0 0,0 0-1,0 0 0,2-17 1,-2 17 0,0 0-1,19-6 1,-19 6 0,16-6 0,-16 6 0,22-4 1,-22 4-1,0 0 1,17-1 0,-17 1 0,0 0-1,0 0 1,-28 12 0,12-5 0,-5 1-1,-3-3 0,-1-1 0,2 0 0,4-2 0,19-2 0,-23 0 0,23 0-1,0 0 0,0 0 1,0 0-1,10-17 0,-10 17 0,18-6-1,-18 6-6,21 0-13,-21 0-8,20-7-1,-20 7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54.01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140 75 2,'-30'-17'17,"30"17"-1,-21-16-2,21 16-2,-13-16-1,13 16-3,0 0 1,0 0-4,-2-16 0,2 16-2,0 0 0,20-8 2,-20 8 0,0 0 0,21 0 0,-21 0 0,0 0 0,0 0 0,0 0-2,16-2 0,-16 2-1,0 0 1,0 0-1,0 0 0,0 0 1,0 0-1,0 0 0,0 0 0,0 0 0,-16 7-1,16-7 2,-28 5-2,28-5 0,-25 7-1,25-7 1,-18 5-1,18-5 0,0 0 0,0 0 0,0 0 0,0 0 0,0 0 0,0 0 0,21 6 1,-21-6-1,16 0 0,-16 0 0,18-2 1,-18 2 0,0 0 1,0 0-1,0 0 1,0 0-1,0 0 0,0 0 0,0 0 0,0 0-1,0 0 0,0 0-1,0 0 1,0 0 0,0 0-1,0 0 2,0 0-1,0 0 0,0 0 0,0 0 0,0 0 1,0 0-1,0 0 0,0 0-1,0 0 1,16 3 0,-16-3 0,0 0 0,0 0 0,0 0 0,0 0 1,-18 14-3,18-14-1,-23 11-9,23-11-6,-17 30-13,-5-29 0,22-1-1,-35 13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55.698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216 176 10,'0'0'21,"0"0"0,0 0 0,0 0-14,-17-17 1,17 17 1,0 0 1,-11-27-1,11 27 0,-13-18-1,13 18 0,-15-12-1,15 12-2,-18-18-1,18 18-2,-16-18-1,16 18 0,-9-16 1,9 16-1,0 0 0,-9-20 0,9 20 0,0 0 0,0 0-1,0 0 0,0 0 0,0 0 0,0 0 0,5-16-1,-5 16 1,18-2-1,-18 2 1,27-1 1,-11-3-1,3 4 0,3-2 1,1 2-1,0-1 2,-6 1-1,-1-4 1,2 4 0,-18 0-1,0 0 1,0 0-1,0 0 0,-34 4 0,8 1 0,-10-2 0,-3 5-1,0-1 0,4 0 1,1-4-1,7 1 0,6 0 0,21-4-1,-21 1 0,21-1 1,0 0-1,0 0 0,0 0 1,19-3-1,-19 3 1,22-2 0,-22 2 0,16-2 1,-16 2-1,0 0 0,0 0 1,0 0-1,0 0 0,0 0 1,0 0-1,0 0 0,0 0 0,0 0 0,0 0 1,0 0-1,0 0 1,-20-5-1,20 5 0,0 0 0,-18 2 0,18-2-1,0 0-1,0 0-3,0 0-10,0 0-17,20 0 0,-4 5-1,-16-5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1:58.93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343 80 12,'0'0'19,"2"-21"-5,-2 21 2,0 0-1,-15-23 1,15 23-2,0 0 0,-20-19-2,20 19-1,-20-11-3,20 11-2,-25-6-2,25 6-1,-31 2-1,13 0 0,-4 4 0,-1 0-1,-1 3 0,-2-1 0,3 1 0,-1-3-1,4 1 1,2-1-1,18-6 0,-20 8 0,20-8-1,0 0 1,0 0-1,0 0 1,27-10-1,-27 10 1,29-5 0,-12 3 0,-17 2 0,25-4 0,-25 4 0,17-2 0,-17 2 1,0 0 0,0 0 0,0 0 0,0 0 0,0 0 1,0 0-1,-24 13 0,8-3 0,-3-5 0,1 3 0,2-2-2,16-6-1,-22 15-4,22-15-15,-16-8-11,34 10 1,-18-2-2,38-21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00.05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5 10,'0'0'18,"0"0"-1,0 0-2,0 0-3,0 0 2,0 0-1,0 0-2,0 0-2,0 0-2,0 0-1,0 0-1,-19-5-1,19 5 0,0 0-1,0 0-1,0 0 0,0 0 1,0 0-1,0 0 0,-2 16 0,2-16-1,0 0 0,9 17 0,-9-17 0,19 9 0,-19-9-1,23 4 1,-23-4 0,25 1 2,-25-1-2,23 2 1,-23-2 0,0 0-1,0 0 1,0 0-1,-21 4 0,5-1 1,-5-1-2,-4 4 1,2-3-1,-2 1 0,4 0 1,3 1-1,18-5 1,-23 13-2,23-13 2,0 0-2,0 0 2,-9 20-2,9-20 1,0 0-1,18 15 1,-18-15 0,21 5 0,-5-5 0,2-7-1,1 1 1,3-3-1,-6 4 2,-16 5-2,28-13 2,-28 13-1,16-13 1,-16 13 0,0 0 0,0 0-1,0 0 1,0 0-1,0 0-1,12-16 1,-12 16-1,0 0 1,0 0 0,16-6-1,-16 6-2,0 0-5,0 0-16,0 0-7,0 0-1,0 0 0,0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01.526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221 51 22,'0'0'23,"-20"-11"0,20 11 1,0 0-12,0 0-3,0 0-1,0 0-1,0 0 0,-10-18-1,10 18 1,16-9-2,-16 9 0,19-7-2,-19 7 1,16-6-1,-16 6 1,0 0-2,0 0 0,0 0 1,-25 11-1,6-5-1,1 1 0,-7 0 0,4 2-1,-2-2 1,-2 1-1,2-1 0,0 0 1,6-1-1,17-6 0,-23 13-1,23-13 1,0 0 0,0 0 0,0 0 0,10 18-1,-10-18 1,25 2 0,-9-6 0,0 4 0,3 0 0,1-2 0,-1 1 0,-1-1 0,-18 2 1,25 0-1,-25 0 1,17 2-1,-17-2 1,0 0-1,0 0 1,-17 16 0,17-16-1,-16 11-1,16-11-2,-18 7-4,18-7-9,0 16-16,0-16 0,0 0-1,11-27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02.496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206 0 14,'0'0'14,"0"0"1,-34 2 1,16 8-3,-6-6 2,-1 7-2,-2-6-1,4 4-3,5-4-2,2-3-1,16-2-2,-21 4-2,21-4 0,0 0-2,0 0 0,0 0 0,0 0 0,0 0 0,0 0 0,0 0 0,27-6 0,-27 6 1,30-3-1,-30 3 1,25-2 0,-25 2 1,0 0 0,17-11 0,-17 11 0,0 0 0,0 0-2,0 0-2,0 0-7,0 0-13,0 0-7,-23-10 0,23 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1:39.2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1769 19,'0'0'24,"0"0"2,0 0 3,0 0-15,26 0-2,-26 0 1,27 0 0,-27 0-2,37-7-1,-20-2-1,13 7-3,-7-10-1,13 3-1,-10-9-1,9 4 1,3-5-2,2 0 2,-1-4-2,3 2 2,1-6-3,4 3 3,1-4-2,10-4 0,1-5 0,4-5-1,4-6 0,7-1 0,0-7 0,4 3 0,0-3 0,-2 2 0,-6-3 0,-1 3 0,-2-1-1,0 3 1,-1-1 0,-1 0-1,-2 2 1,1 2 0,-2 3-1,1 4 1,-10 2 0,0-1 0,-3 5 0,-3 0 0,-1 0 0,0-1 0,-2-2 0,0 0 1,2 1-2,4-1 1,-3 2 0,-3 0-1,-3 2 1,-9 7-1,-6 2 1,-3 6-1,-5 6 0,-18 14 1,14-17-1,-14 17 0,0 0 0,0 0-2,-18-11-1,-1 4-5,19 7-12,-41 19-20,3-8 0,-8 3 0,-9 2-1</inkml:trace>
  <inkml:trace contextRef="#ctx0" brushRef="#br0" timeOffset="790.045">224 1352 46,'0'0'29,"0"0"2,0 0-3,0 0-13,0 0-2,-11 21-1,-6-17-5,6 13-1,-10-6 0,3 8-2,-5-5 0,4 7-1,-4-3-1,5 3 1,-1-5-1,3 1 0,0-3 0,16-14-1,-23 27 1,23-27-2,-12 17 1,12-17 0,0 0 0,-7 20-1,7-20 2,0 0-2,23 19 2,-4-7 0,4-1-1,4 1 0,4 0 0,5 2 0,1-1 0,1-1-1,0 0 0,-5-3 0,-6 0 0,-3 0 1,-4-2-1,-20-7 0,26 16 1,-26-16-1,0 0-2,0 0-2,16 19-6,-16-19-27,-16-9-2,16 9 1,-19-30-2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4.5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0 307 13,'0'0'24,"0"0"3,0 0-5,0 0-2,0 0-1,0 0-6,0 0-3,0 0-1,0 0-2,0 0-1,18 7-1,-18-7-2,16 0 0,-16 0-1,30 0 0,-14 1 0,1-2-1,3-1 0,-20 2 1,35-5-1,-17 1 1,-1 2-1,1-3 1,7 1-1,-4-1 0,4 2-1,3-1 1,0 2-1,4 1 1,1 2-1,-4 1 0,1 0 0,0 0 0,-2 1 0,0-3 0,0 0 0,-1-2 0,1-1 0,-2-2 1,-1 1-1,-2 1 0,0 1 0,-2 0 0,-3 2 0,0 2 0,-1 0 0,3 1 0,-1-3 0,4 0 0,0-3 1,0-1-1,5-3 0,-1 2 1,-1 0-1,2-4 0,-1 5 0,-2-1-1,-3 3 1,0 0 0,-3 4 1,4-2-1,0 2 0,-2 0 0,4-4 0,1 2 1,1 0-1,5-4 0,-2 4 0,-7-5 0,-4 3 0,0-1 0,-3 3 0,-16 0 0,27-2 0,-27 2 0,28 0 0,-10 0 0,3-2 0,2 1 0,-2 1 0,-2-4 0,3 2 0,-22 2 0,24-5 1,-24 5-1,0 0 0,18-2 0,-18 2 0,0 0 0,0 0 0,0 0-1,0 0 1,19 6 1,-19-6-1,0 0 0,0 0 0,0 0 0,0 0 0,16 3 0,-16-3 0,0 0 0,0 0 0,0 0 0,0 0 0,0 0 0,0 0-1,0 0 1,16 0 0,-16 0 0,0 0 0,0 0 0,0 0 0,18 5 0,-18-5 0,0 0 1,0 0-1,19 4 0,-19-4 0,0 0 0,21 2 0,-21-2 0,22 1 0,-22-1 0,17 0 0,-17 0 0,18-1 0,-18 1 0,0 0 0,0 0 0,16-2 0,-16 2 0,0 0-1,0 0 1,16 3 0,-16-3 0,0 0 1,21 0-1,-21 0 0,0 0 0,21-3 0,-21 3 0,0 0 0,19 0 0,-19 0 0,0 0 0,22-2-1,-22 2 1,15 2 0,-15-2 0,22 0 0,-22 0 0,28 3 0,-28-3 0,32 6 1,-11-3-1,-2-3 0,6-2 0,0 2 0,3-3 0,0 1 0,-1-1 0,1-1 0,2 2 0,0 2 0,2 2 0,-2 0 0,3 0 0,4-2 1,0 1-2,4-1 1,3-3 0,2 5 0,-2-8 0,0 5 0,-3-5 0,-6 5 0,0-1 0,-1 4 1,-9-2-2,1-4 2,-5 6-1,4 0 0,5 1 0,2-1 0,0-2 0,3 2 0,0-4 0,-3 2 0,2 0 0,-3 0 0,-2-2 1,-3-1-2,-3 6 1,-2-6 0,2 6 0,4-3 0,3 4 0,0-4 0,3 1 0,4 3 0,0-4 0,0 2 1,4-1-1,-2-1 0,-4 0 0,0 2 0,-6 0-1,-3 1 1,-1 1 0,1 1 0,-1-3 0,0 3 0,-2-3 0,1-2 0,3 0 0,1 0 0,4-2 0,0-3 0,-1 0 0,3 1 1,3-3-1,-2 4 0,2-3 0,-3 5 0,-2-5 0,-6 6 0,2 0 0,-3-3 0,-4 5 0,-1-4 0,1 2 0,0 0 0,-3 0 0,3 0 0,4-2 0,-2 4 0,5-4 0,-2 4 0,1-4 0,-2 0 0,1 1 0,2 2 0,-3-1 0,1 0 0,-3 2-1,2-2 2,0 2-1,7-2 0,-1 0 0,5-2 0,-3 0 0,1-1 0,1 3 0,-3-2 0,0 0 0,-2 2 0,-2 0 0,-2-1 0,-1 2 0,2-1 0,1-1 0,0-1 0,2 0 0,2-1 0,1 1-1,-3 0 2,4-1-1,1 1 0,-3-2 0,5 1 0,0 1 0,-2-2 0,2 4 0,2 0 0,2 2 0,0 0 0,-1 1 0,-1-1 0,-2 0 0,0 0 1,2-4-1,-4 2 0,2 0 0,-3-4 0,-1 4 0,3-3 1,-5-1-1,-1 3 0,-3 1 0,-1 0 0,-3-4 0,-1 6 0,-1-4 0,2 4 0,-2 3 0,5-5 0,4 2 0,2-6 0,2 4 0,1-3 0,-3 3 0,1-4 0,-1 3 0,-4 1 0,-1 0 0,-4 1 0,1-4 0,1 6 0,2-4 0,-3 2 0,3-2 0,-1 1 0,1 0 0,3 0 0,-6 1 0,3-4 0,-2 1 0,-2-3 0,0 7 0,0-6 0,1 2 0,3 2 1,3 0-1,0 2 0,5 2 0,6-1 0,-3-1 0,5-2 1,-6-2-1,0-3 0,-5 1 1,-4-1-1,-2 0 0,-4 1 0,-3 1 0,-1-1 0,-18 4-1,30 0 1,-11 2 0,2 2 0,2-3 0,-2 1 0,4 0 0,2-2 0,-3 0 0,3-2 0,-2 0 0,-4-1 0,5 1 0,-3-1 0,5 1 0,-1 0 0,5 4 0,-2 0 0,5 1 0,0 1 0,1-1 0,-1 1 0,2-1 0,0 1 0,2-4 0,-2 0 0,0 0 0,0-2 0,0 0 0,-2 2 0,1 0 0,-4 0 0,-2 2 0,0-2 0,-2 2 0,2 1 0,-2-3 0,2 2 0,0-2 0,2-2 0,-2 0 0,2 1 0,-4-1 0,-3 0 0,-1 0 0,-1 1 0,-2 1 0,-1 0 0,1 1 0,0 1 0,4 0 0,1-2 0,6 2 0,3-1 0,-1 1 0,3 0 0,-2 0 0,1-1 0,1 1 0,-2 0 0,0-4 0,1 4 0,-1 0 0,2-1 0,4-1 0,-1 2 0,1-5 0,-1 6 0,-1-1 0,0 1 0,0-4 0,-6 2 0,3-4 0,1-1 0,-4 4 0,-3-3 0,2 1 0,0-7 0,-2 8 0,2-5 0,-4 6 0,0 0 0,0-1 0,1 1 0,1 0 0,0 1 0,0-1 0,0-1 0,0-3 0,3 1 0,3-3 0,1 3 0,0-3 0,2 3 0,-4 1 0,0 2 0,4 2 0,-5-4 0,-3 2 0,1 0 0,-4 0 0,2-2 0,2-1 0,-2-2 0,0 1 0,0-1 0,0 1 0,-2 4 0,-1-3 0,-2 3 0,-1-2 0,1 2 0,-2 2-1,2-2 1,-1 2 0,3-4 0,3 0 0,3 2-1,3-2 1,-1 1 0,2-1 0,0 2 0,0-2 0,2 0 0,0 4 0,-2-2 0,2-2 0,0 2 0,5-1 0,-2 1 0,4-2 0,-2 2 0,0-2 0,-1 4 0,-1 0 0,-1-2 0,-4 0 0,0 1 0,-6-1 0,5 2 0,1-2 0,0 2 0,0-2-1,0 2 1,2 1 0,1 1 0,3-3 0,3 5 0,0-5 0,3 3 0,4-1 0,4-1 0,3 3 0,0 1 0,3 1 0,1-2 0,1-1 0,2 3 0,-3-4 0,-1 4 0,4-5 1,2 3-1,-2-1 1,0-1 0,-3 4-1,-2-3 1,-6 3-1,-1-4 1,-6 3-1,-3-5 0,-2 1 0,-1-4 1,-8 1-1,-2-3 0,3-1 0,-6 3 0,-4-3 0,-3 3 0,-3-2 0,-1 6 0,2-7 0,2 5 0,0-4 0,4 3 0,-3-3 0,8 2 0,0 1 0,-2-3 0,2 4 0,-4 0 0,-2 0 0,3 4 0,-1-4 0,2 1 0,0 1 0,2-2 0,3 0 0,4 0 1,-2-2-1,3 1 0,1-1 0,-2 0 0,-2 0 0,-2 4 0,-1-4 0,-4 4-1,3-2 1,-3 2 0,4-2 0,1 0 0,4 0 0,5-2 0,-2 2 0,1-5 0,-1 3 0,1-3 0,-12 5 0,-1-5-1,-7 1 1,-5 1 0,0-1 0,-3 4 0,-15 0 0,27 2 0,-27-2 0,28-2 0,-12 2 0,0-4 0,0 3 0,0-3 0,-16 4 0,26-5 0,-26 5 0,23-4 0,-23 4 0,18 2 0,-18-2 0,0 0 0,19 9 0,-19-9 0,25 3 0,-7-1 0,-3 0 0,3-2 0,2 0 0,-3 0 0,3 2 0,-3-2 0,-17 0 0,25 3 0,-25-3 0,25 6 0,-25-6 0,28 5 0,-9-2 0,1 3 0,-1-5 0,4 1 0,2-2 0,1-2 0,3 1 0,1-3 0,-2-1 0,4-2 0,3 0 0,2-2 0,4 2 0,-3-2 0,-1 4 0,2 0 0,-3 1 0,-5 1 0,1 1 0,-2 0 0,-3 0 0,-3-1 0,1-1 0,0 1 0,1-2 0,-1-1 0,1 1 0,-1 3 0,-2 0 0,7 4 0,-2 3 0,1 1 0,2 1 0,1-2 0,0 2 0,0-3 0,1-1 0,-5-3 0,4 0 0,-4-2 0,2 1 0,0-1 0,0-2 0,4 3 0,5-3 0,0 1 0,1-1 1,3-1-1,-1-1 0,-1-1 0,-3 0 0,-2 2 0,-6 0 0,-2 1 0,-5 1 0,-5-1 0,1 3 0,-1-1 0,-1 0 0,3 0 0,-3 1 0,5-1 0,1 0 0,1 0 0,3 1 0,-1 1 0,1 1 0,1 1 0,-2 0 0,3 0-1,-1 1 1,0-3 1,0 2-1,2 0 0,0-2 0,2-2 0,3 2 0,-3-4 0,2 3 0,-2 2 0,-2-1 0,-2 2 0,-3 0 0,-3 1 0,1 1 0,-1-2 0,-5 1 0,1 1 0,3-3 0,-1 1 0,1 0 0,3-2 0,-4 0 0,-3 0 0,8 0 0,3-2 0,2 2 0,4 0 0,0 0 0,-1 2 0,4 1 0,-2-1 0,1 2 0,-6-1 0,-4 1 0,-3-1 0,-2 1 0,-3-1 0,-2-1 0,-16-2 0,28 4 0,-12-3 0,2 1 0,3-2 0,4 0 0,1 0 0,4 0 0,2 0 0,1 2 0,1-2 0,-1 2 0,-4-1 0,2 1-1,1 2 1,-2-3 0,-3 3 0,1-4 0,-3 0 0,5 0 0,-2-2 0,-2 0 0,-1 1 0,0-1 0,0 2 0,-1-2 0,1 4 0,-2 0 0,2 1 0,-2 1 0,5-1 0,-2 2 0,4 1 0,2-1 0,3 0 0,-1 0 0,1 1 0,-1-3 0,-6-1 0,0-2 0,0 0 0,-5-2 0,-1 2 0,1 0 0,1 0 0,1 2 0,7 0 0,1 1 0,1 3 0,1-3 0,-1 2 0,-1-1 0,-1 1 0,2-1 0,3 3 0,-2-6 0,4 3 0,5 1 0,5-5 0,2 4 0,6-4 0,-1 2 0,-1-2 0,0 0 0,-2 0 0,-4-4 0,-5 4 0,-1-2 0,-4 2 0,1 0 0,-3-2 0,0 6 0,2-2 0,-5 1 0,1 1 0,0-1 0,-5-1-1,4 2 1,-1-3 0,1 3 0,-2-2 0,-1-1 0,-1 3 0,9-1 0,-7 1 0,0-1 0,-2 1 0,-7 1 0,0-1 0,5 1 0,0-1 0,1 1 0,-1-2 0,0 1 0,6-2 0,6-1 0,-1-1 0,3 2 0,2-2 0,-8 0 0,6 0 0,-10 2 0,0-2 0,-4 2 0,0-1 0,-10 1 0,5 0 0,-2 0 0,4-1 0,3 1 0,2-2 0,3 2 1,5-4-1,-5 2 0,-6 0 0,8 0 0,-5 2 0,7 0 0,-4-1 0,-8 1 0,3 2 0,-1-3 0,1 1 0,4-2 0,-6-2 0,-10 1 0,2-1 0,-2-2 0,-16 4 0,35-3 0,-15 1 0,-20 2 0,30-2 0,-30 2 0,28 0 0,-5-1 0,-7 1 0,-16 0 0,30 0 0,-30 0 0,17 1 0,-1 1 0,-16-2 0,27 2 0,-11 1 1,-16-3-1,19 2 0,-19-2 0,23-2 0,-23 2 0,23-3 0,-23 3 0,16-7 0,-16 7 0,0 0 0,26-11 0,-26 11 0,0 0 0,21-12 0,-21 12 0,0 0 0,0 0 0,20-9 0,-20 9 0,0 0 0,0 0 0,0 0 0,17 4 0,-17-4 0,0 0 0,0 0 0,20 7 0,-20-7 0,0 0 0,0 0 0,19 5 0,-19-5 0,0 0 0,20 7 0,-20-7-1,16 2-3,-16-2-6,19 14-26,-19-14 1,0 0-1,0 0-1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03.59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25,'0'0'15,"0"0"-1,0 0-2,0 0-4,0 0-1,0 0 0,18 0-1,-18 0 1,0 0 0,0 0 0,0 0-1,20 14 0,-20-14-1,0 0-2,21 13-1,-21-13 0,0 0 0,20 8 0,-20-8 0,0 0 0,18 15 0,-18-15 1,0 0-1,0 0 0,22 18 1,-22-18-1,0 0-1,21 12 0,-21-12 0,0 0 0,24 9-1,-24-9 1,0 0-1,0 0 1,18 7-1,-18-7 0,0 0 0,0 0 1,18 6-1,-18-6 0,0 0 0,0 0 2,0 0-2,0 0 0,0 0 0,0 0 0,0 0 1,0 0-1,0 0 0,0 0 1,18 10-1,-18-10 0,0 0 0,0 0 0,0 0 1,0 0-1,0 0 0,0 0 0,0 0 0,0 0 0,0 0 0,0 0 0,18 17 0,-18-17 0,0 0 0,18 14 0,-18-14 0,0 0 0,12 17 0,-12-17 0,16 14 0,-16-14 0,0 0 0,18 20 0,-18-20 0,20 14 0,-20-14 0,20 13 0,-20-13 0,0 0 0,20 12 0,-20-12 0,16 7 0,-16-7 1,0 0-1,0 0 0,0 0 0,0 0 0,20 13 0,-20-13 0,0 0 0,0 0 0,0 0 0,0 0 0,21 11 0,-21-11 0,0 0 0,20 7 0,-20-7 0,0 0 0,16 9 0,-16-9 0,0 0 0,16 9 0,-16-9 0,0 0 0,18 10 0,-18-10 0,0 0 0,20 11 0,-20-11 0,0 0 0,0 0 0,0 0 0,18 13 0,-18-13 0,0 0 0,0 0 0,0 0 0,0 0 0,0 0 1,16 16-1,-16-16 0,0 0 0,0 0 1,0 0-1,6 18 0,-6-18 1,0 0-1,0 0 0,0 0 0,0 16 0,0-16 0,0 0 0,0 0 0,12 16 1,-12-16-1,0 0 0,0 0 0,0 0 1,20 16-1,-20-16 1,0 0-1,0 0 0,0 0 0,0 0 0,18 11 0,-18-11 0,0 0 0,0 0 0,18 9 0,-18-9 0,16 7 0,-16-7 0,18 7 0,-18-7 0,0 0 0,18 11 0,-18-11 0,0 0 0,20 12 0,-20-12 0,0 0 0,0 0 0,15 23 0,-15-23-1,0 0 1,18 16 0,-18-16-1,0 0 1,18 14-1,-18-14 1,18 7 0,-18-7 0,0 0 0,0 0 0,0 0 0,19 7 0,-19-7 1,0 0-1,0 0 0,0 0 0,0 0 0,22-1 0,-22 1 0,0 0 1,18 0-1,-18 0 1,0 0-1,0 0 0,0 0 1,0 0-1,0 0 1,0 0-1,0 0 0,-16 12 1,16-12-1,0 0 0,-9 16 0,9-16 0,0 0 0,-11 22 0,11-22 0,-2 16-1,2-16 1,0 0 0,6 21 0,-6-21 1,0 0-1,-8 22 0,8-22 1,-12 16-1,12-16 1,-22 20-1,22-20 0,-23 21 0,23-21 0,-20 21 0,20-21 0,-18 22 0,18-22 0,-13 21 0,13-21 0,-7 23 0,7-23 0,-5 18 0,5-18 0,-11 16 0,11-16 0,0 0 1,-20 19-1,20-19 0,0 0 0,-21 17 0,21-17 0,0 0 0,0 0 0,-17 17 0,17-17 0,0 0-1,0 0 1,0 0 0,-5 20 0,5-20 1,0 0-1,0 0 0,-2 18 1,2-18-1,0 0 0,0 0 1,0 0-1,0 0 0,0 20 0,0-20 0,0 0 0,0 0-1,0 0 1,-2 18-1,2-18-1,0 0-6,0 0-19,0 0-5,0 0 0,-12-24-1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09.066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 87 13,'0'0'15,"0"0"0,0 0 2,0 0 1,0 0 0,-16 6-3,16-6-2,0 0-3,0 0-4,-16 0 0,16 0-2,0 0-2,0 0 0,0 0 0,0 0 0,0 0 1,0 0 0,0 0-1,0 0 2,20-15-1,-20 15-2,34-14 0,-12 5-1,-1-1 1,1-1-1,-4 2 1,-18 9 0,31-16 1,-31 16 0,16-9 0,-16 9 0,0 0 0,0 0 0,0 0 0,0 0-2,-12 20 1,12-20-1,0 0 1,-20 17-1,20-17 0,-15 18 0,15-18 0,-16 14 1,16-14-1,-20 13 1,20-13-1,0 0 1,-18 16-2,18-16 2,0 0-2,-13 16-1,13-16-5,0 0-8,0 0-19,0 0 1,0 0-1,0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10.484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233 28 5,'0'0'18,"-5"17"2,-13-28 0,18 11-5,0 0-2,-20 7-2,20-7-1,-22 4 0,22-4-2,-22 6 0,22-6-1,-20 4-2,20-4 0,0 0-1,-16 5-2,16-5 0,0 0 0,0 0-1,0 0 0,0 0-1,3-15 0,-3 15 0,0 0 0,24-17 0,-24 17 0,0 0 1,20-11-1,-20 11 2,0 0-1,0 0 1,0 0-1,0 0 1,0 0-1,0 0 1,0 0 0,-13-16-1,13 16 1,-20-1 0,20 1-1,-18 1 1,18-1-1,0 0 0,-18 4 0,18-4-1,0 0 0,0 0 0,0 0 0,0 0 0,0 0-1,0 0 1,0 0-1,0 0 1,0 0-1,0 0 1,0 0 0,16 9 0,-16-9 0,0 0 1,17 0-1,-17 0 1,0 0 0,0 0 0,0 0-1,0 0 1,-28-2 0,28 2-1,-32 5 0,15-1 1,-1 1-1,18-5-1,-29 8 1,29-8 0,0 0-1,0 0 0,0 0-2,0 0-3,0 0-5,28-13-14,-1 11-6,-27 2 0,36-14-1,-36 14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12.03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106 11 13,'0'0'13,"-30"-5"0,30 5-1,-28-4 0,28 4-1,-20 2 0,20-2 0,0 0-3,-21 2-1,21-2-2,0 0 0,0 0-1,0 0 1,0 0-2,0 0 0,0 0-1,0 0 0,0 0 0,-4 16 0,4-16 0,0 0-1,0 0 0,0 0-1,0 0 0,18 8 0,-18-8 0,0 0 1,0 0 0,0 0 0,20-3 0,-20 3 1,0 0 0,0 0 0,0 0 0,0 0 0,0 0 0,-22 2-1,22-2 0,0 0-1,0 0 1,0 0-1,0 0 0,0 0 0,0 0 0,0 0 0,0 0 1,22 19-1,-22-19 2,26 9-2,-10-4 0,4 0 1,-4 0-1,2 1 0,-2-3 0,-16-3 1,25 11 0,-25-11-1,0 0 1,7 21 0,-7-21 0,-16 17-1,16-17 1,-25 18-1,25-18 1,-30 14-1,30-14 0,-27 7 0,27-7 0,0 0-1,-20 2 1,20-2 0,0 0-1,0 0 0,0 0 0,22-9-2,-22 9-3,25-9-5,-25 9-9,17-17-11,5 18 0,-22-1 1,26-8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2:21.903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74 16,'0'0'18,"0"0"1,0 0-7,0 0-3,0 0-2,0 0 1,0 0 0,-4-20 1,4 20 0,0 0 0,2-23 0,-2 23 0,0 0-1,0 0-2,0 0-1,0 0-2,0-16 0,0 16-2,0 0 2,0 0-2,0 0 1,0 0 0,0 0 0,0 0 0,0 0 1,16-7-1,-16 7 1,0 0-1,17-2 0,-17 2-1,0 0 0,0 0 0,19 2-1,-19-2 1,20 0 0,-20 0-1,16-2 1,-16 2-1,24-1 1,-8-1-1,-16 2 1,20-2-1,-20 2 0,0 0 0,0 0 0,23 0 0,-23 0 0,0 0 0,18 4 0,-18-4 1,0 0-1,24 3 0,-24-3 0,0 0 1,0 0-1,0 0 1,0 0-1,0 0 1,0 0 0,0 0-1,0 0 1,0 0-1,0 0 1,0 0-1,0 0 0,0 0 0,0 0 0,0 0-1,0 0 1,0 0 0,0 0 0,0 0-1,0 0 1,0 0 0,0 0 0,0 0 0,0 0 1,0 0-1,0 0 1,0 0-1,0 0 0,0 0 0,0 0 0,-24 0 0,24 0 0,-18 2 0,18-2 0,-29 5 0,8 1 0,21-6 0,-31 10 0,31-10 0,-30 13 0,30-13 0,-26 7 0,26-7 0,0 0 0,0 0 0,0 0 0,0 0-1,0 0 1,-18 2 0,18-2 0,0 0 0,0 0 0,0 0 0,0 0 0,0 0 0,0 0 0,0 0-1,0 0-1,0 0-3,18 3-5,-18-3-15,0 0-8,0 0 0,0 0-1,24-5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3:37.5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0 59,'-2'5'36,"-4"1"0,4-2 0,-5 4-16,1-8-9,6 4-3,-4-6-2,6 4-2,-4-2-1,4 0 0,-4 0 0,4 1 0,-2-1 1,2 0 0,0 0 0,0 2-1,0 0-1,1-2 1,1 2-1,2 0 0,0-2-1,-1 2 1,1-1-2,2 1 0,-3-2 0,5 2 0,-4-2 0,3 0 0,1 0 0,-5 0 0,3 0 0,0-2 0,-5 2 0,1 0 0,0 0 0,0 0 0,-2 0 0,0 0 0,1-2 0,1 2 0,2-1 0,0-1 0,-1 0 0,1 0 0,0 0 0,-3 0 0,3 1 0,-2 1 0,-2-2 0,2 2 0,-2-2 0,-1-1 0,3 3 0,0-2 0,0 2 0,0-2 0,0 2 0,-1 0 0,-1 0 0,0 0 0,0 0 0,0 0 0,-2 0 0,2 0 0,-2 0 0,2 0 0,-2 0 0,0 0 0,0 0 0,-2 0 0,4 2 0,-6-5 0,6 3-41,-4-2-3,0 2 1,-4 2-1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3:39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0 73,'0'0'31,"0"2"-4,-2-2-1,6 3-5,-8-3-6,6 6-5,-4-6-4,4 2-1,-2 0-1,2 0-1,-1-2 1,1 3-1,0-3 1,2 6 0,-2-4-1,1 3 0,1-1 0,0 2-1,0-1-1,1-1 0,1-2-1,-1 0 0,1-2 0,-1 0 0,-1 0 0,0-2 1,-2 2 0,0 0-1,-1-2 0,-1 2 1,2 0-1,0 0 1,0 0-1,2 0 0,-1 0 0,3 0 0,-2 0 0,-1 0 1,3-2-1,-2 2 0,-2 0 0,1-2 0,1 2 0,-2-1 1,2 1-1,-1-2 0,-1 2 0,2 0 0,-2-2 0,0 2 0,1 0 0,-3-2 0,2 2 0,0 0 0,0 0 0,0 0 0,0 0 0,-1-2 0,1 2 0,2-2 0,-2 2 0,0-2 0,1 2 0,-3-2 0,4 2 0,-4 0 0,2 0 0,0 0 0,-2 0 0,2 0 0,0-1 0,-1 1 0,1 0 0,0 0 0,-2-2 0,2 2 0,-2 0 0,0 0 0,0 2 0,-2-8-14,0 4-28,0 2 1,1 0-2,-3-2 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3:40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 0 66,'0'4'30,"-2"-4"-6,-2 2-6,4 0-3,-3-2-5,3 4-4,-4-4 0,4 4 0,-2-6 0,4 4 0,-4-2 1,4 2 0,-4-2-1,4 4 1,-4-2-2,4 0-1,-2 0-1,0 0-2,2 0 0,-2 0 0,2-2 0,-1 2 0,-1-2 0,2 2 0,0-2 1,2 2-1,-2 0 0,2-2 0,-1 0 0,3 2-1,0-2 1,0 0-1,1 0 1,1-2 0,-3 2-1,1 0 1,0 0 0,-1 0-1,1 0 1,0-2-1,-3 0 1,3 2 0,-2-4-1,2 2 0,-3 0 1,1 2-1,-2-2 0,2 0 0,-2 2 0,1-2 0,-1 2 0,0 0 0,0 0 1,0-2-1,2 2 0,-4-2 0,4 2 0,-4 0 0,0 0 0,1 0 0,-2 0 0,2-2 0,-1 2 0,2 0 0,-2 0 0,0 0 0,4-2 0,-4 2 0,2 0 0,-2 0 0,0 0 0,0 0 0,2 0 0,-2 0 0,0 0 0,0-4-3,6 6-19,-5-6-20,-1 0 1,-1 2-1,-3 2 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3:42.2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21-1 49,'-4'5'32,"-1"-1"0,1 2-1,-1 0-14,1-4-6,6 0-4,-2-4-2,5 4-1,-1-2 1,0 0 0,-1 0 2,3 0 0,-4 0 0,1 2-1,-3-2-1,0 2 0,0-2-2,2 0 0,0 0-2,0 2 0,0-2 0,1 2-1,1 0 1,2 0-1,-3 0 1,1-1-1,0 1 1,-1 0-1,-1-2 0,2 2 1,-2-2-1,0 1 0,1-1 0,-1 0 1,0 2-1,0-2 1,0 2-1,0 0 1,1-2-1,-2 3 1,1-3-1,2 2 1,-1-2-1,-1 0 0,0 2 0,0-2 0,2 0 0,-4 0 0,1 0 1,1 0-1,0 0 0,0 0 0,0 0 0,2 0 0,-3 0 1,3 0-1,0-2 0,-2 2 0,1-2 0,-1 2 0,0 0 0,-2-1 0,0 1 0,4 0 0,-4 0 0,3 0 0,-3 0 0,2 0 0,-2 0 0,2 0 0,0 0 0,-2 0 0,2 0 0,-2 0 0,3-2 0,-1 2 0,2 0 0,-4 0 0,4-2 0,-2 2 0,1 0 0,-3 0 0,2-2 0,-2 2 0,2 0 0,-2 0 0,0 0 0,0 0-1,2 2-8,-8-6-25,6 1-8,-2-1 1,1 3-1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3:59.4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105 13 57,'-4'-4'33,"2"6"0,-2 0-6,1-6-9,3 8-5,-4-8-2,6 6-3,-6-4-1,6 4-2,-4-4 0,4 4 0,-4-4 0,2 4-1,-4-4 0,4 4-1,-2-2-1,2 0 0,-3 0-1,3 2 0,-2-2 0,2 0 0,0-2 0,0 4 0,0-4 0,0 4 0,0-2 1,0 0-1,-2 0 1,2 0-2,0 0 0,-2 2 0,0-2 0,-2 0 0,3 1 0,-1-1 0,-2 0 0,2 0 0,0 2 0,-1-2 0,1 0 0,-2 2 0,0-2 0,0 0 0,1 2 0,-1-2 0,0 0 0,1 2 0,-3-2 0,2 2 0,2-2 0,-1 0 0,-1 0 0,4 0 0,-2 2 0,0-2 0,2 0 0,0 0 0,0 0 0,0 0 0,0 0 0,0 0 0,0-2 0,0 2 0,0 0 0,0 2 0,0-4 0,0 2 0,0 0 0,0-2 0,4 2 0,-4-6-6,9 3-36,-5-1-1,2-2 1,-3 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6.4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104 118 13,'0'0'18,"19"-9"-6,-19 9 1,23-5 0,-23 5-2,18-2 1,-18 2-3,0 0 1,0 0 0,0 0-2,12 16-1,-12-16-1,0 0-1,0 0 0,0 0-1,4 23-2,-4-23 0,7 29 1,-2-6-1,-5 2 0,0 5-1,-2 1 1,-3 5-2,0-7 1,-4 5 0,2-6-1,-5-2 1,3-3-1,0-4 1,-3-3 0,12-16 0,-18 16 0,18-16 1,0 0-1,0 0 0,-21-9 0,21 9 0,-4-19-1,4 19 1,-3-25-1,4 10 0,-1-5 0,6-3 1,3-1-1,-4-10 1,5-4 0,-1-1 0,5-3 0,-1 0-1,-1 1 1,-7 4 0,1 4 0,-1 8-1,-3 6 0,-2 19 1,3-24 0,-3 24-1,0 0 1,0 0-1,-21 0 1,21 0-1,-21 19 0,5-5 0,0 2 0,6 0 0,-6 1 1,5 1-1,-1-3 0,1 1 0,2 4 0,9-20 0,-12 28 0,12-28-1,-12 23 1,12-23 0,-9 15 0,9-15 0,0 0-1,0 0 2,5-17-1,6 1 1,-1-7-1,3 0 1,-3-7-1,3 6 1,-5-4 0,1 12-1,-9 16 1,0 0-1,0 0-2,-12 23-4,10 10-19,0 8-8,-5-8-1,11 11-1,1-18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01.4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630 0 46,'-4'0'29,"2"2"-2,0 1-4,-2-4-2,4 6-4,-5-9-1,5 10-3,-4-8-2,4 4-2,-6-4-2,3 6-2,-3-4 0,1 2-2,-3-2 0,1 1-1,-3 0 0,-1 1-1,0-2 1,0 0-1,-1 0 0,1 0 0,0 0 0,0 0 0,-1-2 1,3 1-1,-4 1 0,4-1 1,-4 1-1,-1 0 0,1 0-1,0 0 0,0-2 0,0 2 0,-2-2 0,0 0 0,-2 0 0,1 0 0,-3 1 0,-4 1 0,3 0 0,-1 0 0,1 1 0,1 1 0,2 0 0,0 0 0,2 0 0,2 1 0,0-2 0,2 1 0,-2 0 0,2 0 0,1 1 0,-1-3 0,4 2 0,-3 0 0,5-2 0,-3 0 0,3 0 0,1-2 0,2 4 0,-4-7-13,6 3-30,0-2 0,4 1 0,2 2-1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02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669-1 52,'-3'1'32,"3"3"2,-2 0-8,-2-4-7,4 6-4,-4-6-3,4 3-3,-2-3-2,2 0-1,0 0-1,0 2 1,0-4 0,0 2 0,-1 0-2,2 2 1,-4-2-1,1 2-1,-4-2-1,1 2 0,-3 0-2,-1 1 0,-2-1 0,0 0 0,-2 0 0,-2 2 0,-2-2 0,2-1 0,-4 2 0,1 1 0,-1 0 0,1 1 0,-1-1 0,0 0 0,1 0 0,1-1 0,2-1 0,0 0 0,0 0 0,3 0 0,-3-2 0,4 0 0,-2 2 0,-2-2 0,2 0 0,-2 0 0,2-2 0,-2 2 0,1 0 0,-1-2 0,0 2 0,0-2 0,0 0 0,0 2 0,2-2 0,-2 0 0,4 1 0,0-3 0,0 2 0,-1 0 0,3-2 0,0 2 0,1 1 0,1 1 0,0 1 0,-1-1 0,3 2 0,-1-2 0,4 4 0,0-4-38,8-4-6,3 1-1,6 1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04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498 1 58,'0'0'17,"0"0"2,0 0 0,-2 0-4,4 2-3,-4-4-1,4 6-1,-4-8-1,4 8-1,-6-6 0,6 4 0,-4-4-2,4 4 0,-4-2 0,4 0-1,-4 0-1,2 0 0,0 0-1,0 0 1,0 0-1,0 0-1,-1 0 0,-1 4 0,0-4 0,-2 3 0,0 1 0,0 0-1,-1-1 0,1 1 1,0-2-1,1 2 0,-1-3 0,2 1 0,2-2-1,-2 0 0,0 0 0,2 2 0,0-2 0,0 0 0,0 0 0,0 0 0,0 0 0,0 0 0,0 0 0,0 0 0,0-2 0,0 2 0,-2 0 0,0 2 0,1-2 0,-3 2 0,0 0 0,0 0 0,-3 1 0,3-1 0,-2 2 0,1 0 0,-1-3 0,2 1 0,1-2 0,1 2 0,0 0 0,0-2 0,0 2 0,0 0 0,0-1 0,-1 3 0,1-2 0,-2 0 0,2 0 0,0-1 0,0 1 0,2-2 0,-2 2 0,2-2 0,0 0 0,-1 2 0,-1 0 0,0 0 0,2-2 0,-2 1 0,0-1 0,2 2 0,0-2 0,0 0 0,0 0 0,0 0 0,0 0 0,0-2 0,0 2 0,0 0 0,0 0 0,-2 0 0,2 0 0,0 0 0,0 0 0,0 0 0,0 0 0,0 0 0,0 0 0,-2 0 0,2 2 0,-3-2 0,1 0 0,0 0 0,-2 2 0,0-2 0,0 2 0,-1-2 0,1 0 0,-3 2 0,1 0 0,-2-2 0,-1 1 0,2 1 0,-1-2 0,-3 2 0,3 0 0,1 0 0,-3-2 0,5 2 0,-3-1 0,1 1 0,1 0 0,-1 2 0,-1-2 0,-1-1 0,-1 3 0,-1 0 0,-2-1 0,2 1 0,-4 2 0,3-3 0,1-1 0,2 2 0,-1-2 0,1-1 0,3 3 0,-3 0 0,1-2 0,1 3 0,1-1 0,-3 1 0,3-1 0,-1 3 0,-1-3 0,4 1 0,1-1 0,-1 0 0,0-1 0,2-1 0,0 2 0,2-4 0,-2 2 0,2-2 0,0 0 0,2 0 0,-2 0 0,4 0 0,-4 0 0,4 0 0,0 0 0,-3-2 0,5-2 0,-2 1 0,3-5 0,-1-1 0,1 2 0,-5-6-31,6 2-12,-4 2-1,-1 3 1,-3 1-1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06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318 30 65,'-10'2'34,"5"1"2,-5-1 0,-3-2-20,10 6-5,-7-5-1,5 5-3,-3-2-2,3 3 0,-3-3 0,1 3-1,-3-3-1,3 1 1,-4 0-1,-1 1 1,-1-1-2,0 3 1,-2-3-1,2 3-2,0-3 0,2 2 0,1-1 0,3-2 0,1-3 0,3 1 0,-3-2 0,2 0 0,1-2 0,-1 2 0,-2 0 0,1 0 0,-1 0 0,0 2 0,3 0 0,-3-2 0,2 0 0,1 0 0,-1 0 0,2-2 0,-2 0 0,0-1 0,1 1 0,-1 0 0,0 0 0,2 0 0,-1 1 0,1 1 0,2 0 0,0 0 0,-2 0 0,4 0 0,-2 0 0,0 0 0,0 0 0,0 0 0,4-2 0,-1 0 0,1 0 0,5 0 0,1-1 0,1-3 0,2 2 0,0 1 0,2-1 0,0 0 0,2 1 0,-4 1 0,0 0 0,0 0 0,-2 0 0,2 1 0,-1 1 0,-1-2 0,0 0 0,4-2 0,-2 1 0,2-1 0,-2 0 0,2 1 0,-2-1 0,-3 0 0,-1 3 0,-2-1 0,-3 2 0,2 0 0,-1 0 0,1 0 0,1 0 0,5 0 0,-3-2 0,4 2 0,-2-2 0,0 2 0,-1 0 0,-3 0 0,1 2 0,-3 0 0,1 0 0,0 1 0,-3-1 0,5 0 0,-1-2 0,1 2 0,1-4 0,-1 2 0,-1 0 0,1-2 0,-3 0 0,1 2 0,-2 0 0,-1-2 0,1 1 0,2-1 0,-1-2 0,1 0 0,1 1 0,-1-1 0,0 0 0,-1 1 0,-1-1 0,0 4 0,-2-2 0,-1 0 0,-1 2 0,2 2 0,-2-2 0,4 0 0,-2 0 0,2 0 0,-1 0 0,1 0 0,2 2 0,-4-2 0,1 0 0,-1 0 0,4 2 0,-4-2 0,0 0 0,1 2 0,-1-2 0,2 0 0,0 0 0,-1 0 0,1 0 0,0 0 0,-2-2 0,0 2 0,-1 0 0,1-2 0,0 2 0,0 0 0,0-2 0,2 0 0,-2 1 0,1-3 0,-1 2 0,2 0 0,-2 0 0,-2 1 0,2 2 0,-4-4-40,0 1-4,-2-2 1,0 2-1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08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60 70,'0'8'28,"-4"-4"0,4-4-17,4 5-1,0-7 1,3 8-1,-3-6 0,1 6 0,-1-6-1,2 3-1,-4-3-2,1 2-1,-1-2-3,2 0 0,0-2 0,3 0-1,-1 1 1,-1-1-1,3 0 0,-1 0 0,1-2 1,-1 2-1,-1-3 1,-1-1 0,-1 2-1,0 1 1,-2-3-1,2 2 1,-3 2-1,1 1 0,-2 1-1,0 0 1,0 0 0,2 0-1,-2-2 1,0 2 0,0 0 0,2-2 0,-2 2 0,0 0-1,2-2 1,-2 2 0,2-2 0,-2 2 0,2 0 0,-2 0-1,0 0 0,1 0 0,-1-2 0,0 2 0,0 0 0,2 0 0,0-2 0,0 1 0,2-1 0,-2 0 0,0 0 0,1 0 0,-1 0 0,0 2 0,-2-2 0,2 2 0,-2-2 0,2 1 0,0-3 0,-1 2 0,1 0 0,-2 0 0,2-1 0,0 3 0,-2-2 0,0 0 0,2 6-23,-4-6-19,-2 4-1,-1 1 0,-1 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10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391 98 51,'0'2'29,"-2"-4"3,1 0-11,2 4-2,-2-6-3,2 8 0,-4-8-3,5 4-2,-8-4-1,4 4-2,-4-4-3,3 2-1,-5-1-1,3 1 0,-5-2 0,1 2 0,0 0 0,-2 2-1,0-2 0,0 2-1,3-2-1,-4 2 0,3-1 0,0-1 0,-1 2 0,1-2 0,-2 2 0,1-2 0,-3 2 0,1 2 0,1-2 0,2 2 0,-3-2 0,5 0 0,-2-4 0,1 0 0,1 0 0,1-1 0,-3-1 0,1 2 0,-3 0 0,-1 4 0,-1 0 0,-3 4 0,3 0 0,0 0 0,0-2 0,4 3 0,3-5 0,2-11-6,6 1-37,6-1-1,1 0 1,-2 3-1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11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373 39 55,'-2'6'32,"-4"-4"0,5-1-7,-1 5-8,-4-6-5,6 3-3,-4-4-2,6 2 0,-6-4-1,4 3 1,-5-4 0,3 4 1,-6-3-1,5 1 0,-7-2-1,3 2-2,-5 0-1,3 1 0,-2-1-2,1 0-1,1 1 0,0-2 0,1 3 0,-1-1 0,1 1 0,3-2 0,-3 2 0,3 0 0,-1-2 0,-2 2 0,1-2 0,0 2 0,-2 0 0,1-2 0,-1 2 0,0-1 0,-1 1 0,1 0 0,-2 0 0,1 0 0,-1 0 0,0 0 0,-1 0 0,3 0 0,-2 0 0,1 0 0,1 0 0,0-2 0,3 2 0,-1-4 0,7 6-14,-4-6-30,2 1 0,-4-1 0,3 2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12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285 6 57,'0'2'35,"0"-4"1,0 2 1,-2 4-10,-1-6-16,3 4-2,-2-2-1,2 2-1,0-4-2,0 4-1,0-2 0,-2 2 0,2-2 0,-2 3-1,-4-2 0,1 3-2,-3 0-1,1 0 0,-4-2 0,-2-1 0,-1-1 0,1 0 0,0 0 0,0-1 0,0-3 0,-2 2 0,3-2 0,-1 4 0,-2-2 0,2 0 0,-2 2 0,2 0 0,0 0 0,0-2 0,4 2 0,-4-4-38,7-2-5,2 3 0,-1-1-1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13.7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413 17 66,'2'2'34,"-4"-2"1,0-2-2,4 9-15,-5-12-4,4 10-4,-4-7-1,5 2-3,-4 0 0,2 0 0,-4-3-1,0 6-1,-2-3 0,1 0-1,-5-3-1,3 6-2,-6-6 0,1 3 0,-1-2 0,0 2 0,-1-2 0,3 0 0,-3 2 0,1 0 0,0 0 0,0 0 0,1 4 0,1-4 0,-2 5 0,2-3 0,-3 0 0,1-2 0,2 0 0,0 3 0,-3-6 0,3 3 0,0 0 0,1 0 0,-2-2 0,1 0 0,1 2 0,-1 0 0,0 0 0,1 0 0,3 0 0,-3 0 0,7 2 0,-5-4-36,4-3-8,1-4-1,1 2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16.2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1 127 66,'-2'-2'32,"4"2"-2,-2 2-10,-2-4-1,5 2-5,-4-4-4,4 4-1,-1-4-2,4 2 0,-4-3 0,3 3 0,-1-2-2,2 4-1,-3-2 0,3 2-1,0 2-1,3 2 1,-1-4-1,3 2-1,-2 0 1,4-2-1,0 0-1,-1-2 0,-1 2 0,-3-2 0,0-2 0,-3 4 0,1-2 0,-2 0 0,-2 2 0,1 0 0,3-4 0,0 3 0,3-5 0,0 2 0,1-2 0,1 1 0,0-1 0,-1 0 0,-3 3 0,-1 1 0,-3 0 0,-1 2 0,0 0 0,0 0 0,0 0 0,-2 0 0,6-2 0,-5 2 0,5-2 0,-2 0 0,0 0 0,1 2 0,-1-2 0,2 0 0,-3 2 0,1-2 0,2 2 0,-3-1 0,3 1 0,0-2 0,1 2 0,-1-2 0,1-2 0,1 2 0,-3 0 0,3 0 0,-2-1 0,-3 3 0,1-4 0,0 4 0,-2 0 0,0 0 0,1-2 0,-1 2 0,1 0 0,3-2 0,-3 2 0,3 0 0,-1-2 0,-1 2 0,0-2 0,0 0 0,-2 2 0,-2-2 0,1 2 0,1 0 0,-2 0 0,2-2 0,0 2 0,2 0 0,-2 0 0,0-1 0,1 1 0,-1-2 0,0 2 0,0 0 0,-2 0 0,0 0 0,0 0 0,0 0 0,0 0 0,2 2 0,-2-1 0,0-1 0,2 0 0,-2 0 0,0 0 0,0 2 0,2-2 0,-2 0 0,1 0 0,-1 2 0,2-2 0,0 2 0,0-2 0,2 2 0,-2-2 0,0 0 0,-1 0 0,1 2 0,0-2 0,0 0 0,-2 0 0,2 0 0,0 2 0,0-2 0,0 0 0,-1 2 0,1-2 0,0 0 0,-2 0 0,2 0 0,0 2 0,-2-2 0,2 0 0,0 2 0,-2-2 0,2 0 0,-2 0 0,1 0 0,1 0 0,0 0 0,-2 0 0,2 1 0,-2-1 0,0 0 0,2 2 0,-2-2 0,2 0 0,-2 0 0,0 0 0,2 0 0,-2 0 0,2 0 0,-2-2 0,1 2 0,-1 2 0,2-2 0,-2 0 0,0 0 0,0 0 0,0 0 0,0-2 0,-3-5-26,1 1-17,-4 0 0,-1 1-1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7.5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160 261 20,'-10'-25'26,"10"25"0,-6-19 2,6 19-9,-10-20-6,-4 5-3,14 15-3,-18-27-1,18 27-2,-12-31-1,12 31 0,0-34 0,0 18-1,5 1 0,-5 15 0,7-27 0,-7 27-1,0-19 1,0 19-1,0 0 1,0 0-1,-21-14 0,21 14-1,0 0 1,0 0-1,0 0 0,0 0 0,-2 16 0,2-16 1,5 31-1,-5-6 1,-5 5 0,1 5-1,-1 2 0,-5 1-1,3-2 1,-2-1 0,0-2 0,2-5-1,3-3 1,1-6 1,1-3-1,2-16 1,-2 25 0,2-25 0,0 0 0,0 0 0,0 0 0,0 0 0,0 0 0,0 0 0,-17-30-1,15 12 0,2-3 1,3-5-1,-3 1 0,0-5 1,2 4 0,0-1 0,0 5-1,-2 2 1,1 3 0,-1 17-1,-3-20 0,3 20 0,0 0 0,0 0 1,0 0-2,0 0-4,7 30-17,5-5-12,-10-8 0,14 15-1,-9-6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18.2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66 66,'0'0'34,"0"2"1,0-2 0,-3-2-21,6 6-4,-1-6-3,4 6-1,-2-6-1,1 6 0,1-4 0,1 2-1,1-1 0,-3 3 0,3-2 0,-1 2-1,1-2 0,-3 1-1,5-3 0,-3 4-1,4-4 0,1 0 0,1 0 0,-2 0 0,2-2-1,2 0 1,-2 0-1,-2 1 1,1 1-1,-1-4 0,-2 4 0,0-2 0,-1 0 0,1 2 0,-1-2 0,1 0 0,-1 1 0,1-1 0,-2 0 0,1 0 0,-1 0 0,1 0 0,-2 0 0,-1 0 0,-1 1 0,0 1 0,1 0 0,3-2 0,-3 0 0,3 2 0,-1-2 0,1 0 0,-1 2 0,1-2 0,-3 0 0,1 1 0,-2 1 0,1-2 0,-1 0 0,0 2 0,0 0 0,1-2 0,1 0 0,-1 2 0,1-2 0,0 2 0,-1-2 0,-1 2 0,2-2 0,-3 2 0,3-1 0,-2 1 0,1 0 0,-1-2 0,2 0 0,-1 0 0,1 0 0,-1 0 0,1 0 0,0 1 0,-3 1 0,1-2 0,0 0 0,-2 2 0,-2 0 0,3 0 0,-3 0 0,4 0 0,-2-2 0,2 2 0,0-2 0,-1 2 0,1-2 0,0 2 0,0-2 0,-3 2 0,1 0 0,-2 0 0,2 0 0,-2-2 0,2 2 0,-2 0 0,4 0 0,-4-1 0,2 1 0,1-2 0,-3 2 0,2 0 0,0-2 0,-2 2 0,0 0 0,0 0 0,-2 0 0,4 2 0,-2-2 0,0 0 0,0 0 0,0-2 0,2 2 0,-4-2 0,4 4 0,-6-2-43,2-2 0,-3 2 0,-1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20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 71 55,'-8'0'35,"4"2"1,1-2 1,-3-4-15,8 8-8,-4-8-3,6 6-2,-4-4-1,4 2-2,-3-2-1,5 2 0,-2-2 0,3 2-2,-1-1 0,3-1-2,-1 0-1,3-2 0,-2 0 0,2 3 0,1-3 0,-1 0 0,0 0 0,0 1 0,-2-1 0,3 0 0,-5 2 0,2 0 0,1 2 0,-1-3 0,0 3 0,1-2 0,-1 4 0,0-4 0,1 2 0,-1 0 0,-3 0 0,1 0 0,-1 0 0,-2 0 0,1 0 0,3 0 0,-3 0 0,3-2 0,-1 2 0,1 0 0,-1-2 0,-1 2 0,-1 0 0,-1 0 0,0 0 0,-1 0 0,-1 0 0,2 0 0,0 0 0,0 0 0,1 0 0,-1 0 0,2-2 0,-1 2 0,1 0 0,-3 0 0,1-2 0,0 2 0,-2 0 0,2 0 0,-1 0 0,-1 0 0,0-2 0,2 2 0,-2-1 0,-1 1 0,1 0 0,0 0 0,0-2 0,-2 4 0,2-2 0,0 0 0,-2 0 0,2-2 0,0 2 0,1 0 0,1 0 0,0 0 0,-2 0 0,1 2 0,-1-2 0,0 0 0,0 0 0,0 1 0,-2-1 0,4-1 0,-4 1 0,3-2 0,-1 2 0,2-2 0,-2 2 0,0 0 0,-1 0 0,1 0 0,0 0 0,-2 0 0,0 0 0,0 0 0,2 0 0,-2 0 0,2 0 0,-2 0 0,2 0 0,-2 0 0,0 0 0,0-2 0,0 4 0,0-2 0,2-2 0,-2 2 0,2 2 0,-2-2 0,1 0 0,-2-2 0,8 0-42,-5 2-2,0 0 0,0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21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 30 54,'-6'-1'28,"10"2"3,-2-1-15,-4-1-2,4 2-2,-4-2 1,8 2-3,-6-2 0,7 2 0,-7-2-1,8 2-1,-5-1-1,5 0-2,-5 0 0,5 0-1,-2 0-1,1 0 0,-1 0-1,1 0 0,1 0 0,1 0-1,-2-1 1,3 1-1,-1 0-1,0 0 1,-1-2 0,1 0-1,-3 1 1,1 1-1,-1-2 0,-1 2 0,-1 0 0,0 0 0,2 0 0,-3 0 0,1-1 0,2 1 0,-1 0 0,1 0 0,-1 0 0,3 0 0,-3 0 0,3 0 0,-2 0 0,-1 0 0,1 0 0,-3 0 0,1 0 0,0 0 0,0-2 0,-1 2 0,1 0 0,4-2 0,-3 1 0,1-1 0,1 1 0,-1-1 0,-1 2 0,1-2 0,0 2 0,-3 0 0,1 0 0,0-1 0,0 1 0,1 0 0,1 0 0,-1-2 0,3 2 0,-1-1 0,-1 1 0,1-2 0,-3 2 0,0 0 0,0 0 0,-1 0 0,1 0 0,0 0 0,0 2 0,3-2 0,-1 0 0,1-2 0,1 2 0,-1 0 0,0 0 0,-1-2 0,2 2 0,-5 2 0,1-2 0,0 0 0,-2 2 0,1-2 0,1 0 0,2 1 0,-1-1 0,1 2 0,-1-2 0,1 0 0,0 0 0,-1 1 0,-3-1 0,2 0 0,-2 2 0,0-2 0,1 2 0,-1-2 0,2 0 0,0 0 0,-1 1 0,1-1 0,2 0 0,-3 0 0,3 0 0,-4 0 0,0 0 0,0 0 0,1 0 0,-3 0 0,2-1 0,0 1 0,0 0 0,0 0 0,-2 0 0,-2-4-5,-2 4-39,-1 0 1,-3 2 0,-3 1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24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 61,'4'6'33,"-2"-8"4,2 0 1,1 6-17,-3-10-9,7 10 0,-3-12-2,7 12-5,-3-8 1,5 4-2,-2 0 0,0 2 1,2 0-2,0 0-1,0 2 0,2-3-2,-2 3 0,3-2 0,1-2 0,0 0 0,0-2 0,-1 2 0,-1-2 0,2 0 0,-4 2 0,-2-1 0,0 1 0,-1-2 0,-1 2 0,0 0 0,0-2 0,-1 0 0,1 0 0,0 0 0,0 0 0,-1 2 0,-1-1 0,2 1 0,-5-2 0,2 2 0,-1 0 0,-1 0 0,-3 0 0,3 2 0,0-2 0,-3 0 0,5 3 0,-2-3 0,-1 2 0,3-2 0,-1 2 0,1-2 0,-3 4 0,3-4 0,-3 0 0,1 0 0,-2 0 0,0 0 0,-1 2 0,3-2 0,-2 1 0,-1-1 0,3 0 0,0 0 0,-1 2 0,3-2 0,-3 0 0,-1 2 0,2-2 0,-1 0 0,-1-2 0,0 2 0,-2 2 0,0-4 0,0 2 0,1 0 0,-1-2 0,0 2 0,2 0 0,0 0 0,-3 0 0,1-1 0,-2 1 0,2 0 0,0-2 0,-2 2 0,0 0 0,2-2 0,-2 2 0,2-2 0,0 2 0,0 0 0,-2 0 0,1 0 0,-1 0 0,0 0 0,0-4 0,-1 6 0,1-2 0,0-2 0,0 6 0,-4-10-27,4 3-17,-2-1 0,-4 4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25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13 101 81,'0'2'38,"0"1"0,-3 1-1,-5-4-23,8 6-7,-2-6-2,2 2-4,4-1 0,0-2 0,-1 1 0,5 0 2,-2-4-1,1 4 2,-1-4 0,1 4 0,1-6 1,-1 5-1,3-3-1,-1 0-1,2-1-2,0 1 0,-1-2 0,3 1 0,-2-1 0,2 2 0,-1 0 0,-1-3 0,0 5 0,2-3 0,-2 3 0,1-2 0,-3 4 0,2-4 0,-1 4 0,-3-2 0,1 0 0,-3 2 0,3-1 0,-1 1 0,-1 0 0,2 0 0,-1 0 0,1 0 0,1 1 0,-2-2 0,3 1 0,-4 0 0,4 0 0,-3 0 0,1 0 0,-1 0 0,3-2 0,-5 2 0,5-2 0,-3 2 0,1-4 0,-1 2 0,1 0 0,-3 1 0,1-1 0,-1 2 0,-1-2 0,0 2 0,0-2 0,-1 2 0,3 0 0,-2 0 0,0 0 0,1 0 0,-1 0 0,0-2 0,-1 2 0,-1 0 0,0 0 0,2 0 0,-4 0 0,2-2 0,0 2 0,0 0 0,-1 0 0,1 0 0,2 0 0,0 0 0,0 0 0,-1 0 0,-1-2 0,0 2 0,2 2 0,-2-2 0,0 0 0,3 2 0,-1 0 0,0-2 0,1 2 0,1 0 0,0 0 0,1-1 0,-1-1 0,-3 2 0,1 0 0,0-2 0,-2 2 0,2 0 0,-3-2 0,3 0 0,-2 2 0,0 0 0,0-2 0,0 0 0,0 0 0,1 1 0,-3-1 0,2 0 0,0 0 0,-2 0 0,0 0 0,0 2 0,2-2 0,0 0 0,-2 0 0,2 0 0,0 2 0,-1-4 0,1 2 0,0 0 0,0-2 0,0 2 0,0 0 0,0 0 0,0 0 0,-1 2 0,1-2 0,0 0 0,0 0 0,2 0 0,-2 0 0,1 0 0,-1-2 0,2 2 0,-2 0 0,2 0 0,-2 0 0,-2 0 0,1-1 0,-1 1 0,0 0 0,2 0 0,0 0 0,-2 0 0,0 0 0,2-2 0,-2 2 0,2-2 0,0 2 0,0-4 0,0 4 0,-2-7-23,1 1-21,1 2-1,-4-1 1,-3 3 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28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-1 287 68,'5'-8'34,"3"6"0,-3-3-8,1-5-11,7 7-3,-5-8-3,5 5-3,-6-2-1,3 3-1,-3-3-1,2 7 0,-5-3 0,4 2 0,-5-2-1,3 2 1,0 0-1,1 1 1,1-1-1,-1 2 1,-1-4-1,1 4 0,-1 0 0,0-2 0,1 2-1,-1 0 1,-1 0-1,1-2-1,2 2 1,1 0 0,-2 0-1,3-2 0,-1 1 0,1 1 1,1-2-1,-4 0 0,3 0 0,-3 0 0,1 0 0,-3 0 0,3 0 0,-3 1 0,1-3 0,3 2 0,1-2 0,-1 1 0,1-1 0,1 0 0,-2-2 0,1 5 0,-3-3 0,-1 2 0,-1 0 0,-1-2 0,0 4 0,0-3 0,-1 3 0,1-2 0,0 0 0,1-2 0,1 2 0,-2 0 0,1 1 0,-1 1 0,0 0 0,-2-2 0,2 2 0,-3 0 0,1-2 0,2 2 0,-2 0 0,2-2 0,-2 2 0,1 0 0,1-2 0,0 2 0,-2 0 0,0-2 0,-1 2 0,1 0 0,0 0 0,0-2 0,0 2 0,2 0 0,0 0 0,-1 0 0,1 0 0,2 0 0,-3 0 0,3 0 0,-2 0 0,1 0 0,-1 0 0,-2 0 0,2 0 0,0 0 0,-3 0 0,3 0 0,0 0 0,-2 0 0,2 0 0,-1-2 0,-1 2 0,2 2 0,-2-2 0,0 0 0,1 0 0,-1 0 0,0 0 0,0 0 0,2 0 0,0 0 0,-3 2 0,3-2 0,0 0 0,2 0 0,-3 0 0,1 0 0,0 0 0,0 0 0,-3 0 0,3 0 0,-2 2 0,0-4 0,2 4 0,-1-2 0,1 0 0,0-2 0,2 2 0,-3 0 0,1 0 0,0-2 0,0 2 0,-3 0 0,3 0 0,-2 0 0,0-2 0,0 2 0,2-1 0,-1 1 0,-1 0 0,0 0 0,2 0 0,0-2 0,-3 2 0,1 0 0,0 0 0,0-2 0,0 2 0,0 0 0,0-2 0,-2 2 0,3-2 0,-1 2 0,0-2 0,2-1 0,-2 3 0,2-4 0,-3 2 0,1 0 0,0 2 0,0 0 0,0-2 0,-2 2 0,2-2 0,-2 2 0,0 0 0,2-2 0,-2 2 0,2-1 0,-2 1 0,1 0 0,1 0 0,-2-2 0,0 2 0,2 0 0,-2-2 0,2 2 0,-2 0 0,2-2 0,0 2 0,0-2 0,0 0 0,-1 2 0,1-2 0,0 1 0,-2 1 0,2 0 0,0 0 0,-2 0 0,0-2 0,0 2 0,0 0 0,2 0 0,-2 0 0,2-2 0,0 2 0,-2-2 0,3 2 0,-3-2 0,2 0 0,0 2 0,-2-2 0,2 2 0,0 0 0,-2 0 0,2 0 0,0 0 0,-2 2 0,1-4 0,1 4 0,-2-2 0,2 0 0,-2 0 0,0 0 0,2 0 0,-2 0 0,0-2 0,2 4 0,-2-4 0,2 4 0,0-2 0,-2 0 0,2 0 0,-2 0 0,1 0 0,-1 0 0,2 0 0,-2 0 0,2 0 0,0 0 0,-2-2 0,2 2 0,0 0 0,-2 0 0,2 0 0,-2 0 0,2 0 0,-1 0 0,1 0 0,-2 0 0,4 0 0,-4 0 0,4 0 0,-2 0 0,0-2 0,1 2 0,-1 0 0,0 0 0,-2-1 0,2 1 0,0 0 0,0-2 0,-2 2 0,0 0 0,0 2 0,0-4 0,0 2 0,0 0 0,2 2 0,-2-2 0,0 0 0,0 0 0,0 0 0,0 0 0,0 0 0,0-2 0,0 2 0,0 0 0,0 0 0,1 0 0,-1 0 0,0 0 0,0 0 0,0 0 0,0 0 0,0 0 0,0 0 0,0 0 0,0 0 0,0 0 0,0 0 0,0 0 0,2 0 0,-2 0 0,0 0 0,0 0 0,0 0 0,0 0 0,2 0 0,-2 0 0,0 0 0,0 0 0,0 0 0,0 0 0,0 0 0,0 0 0,0 0 0,0 0 0,0-2 0,0 2 0,0 0 0,2 0 0,-2-2 0,2 2 0,-2 0 0,2 0 0,-2-2 0,2 0 0,-2 2 0,2-3 0,-1-5 0,1 8-11,0-7-32,0-1-1,-6 1 2,2 1-1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30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52 78,'-4'2'36,"2"0"0,0 2-6,-2-6-13,8 6-5,-4-6-2,6 6-3,-4-4-1,5 2-1,-3-2 0,5 2-1,-1-1 0,1 1-2,0 0 1,1 0-3,1 0 0,-2 2 0,1-2 0,-1 0 0,0-2 0,1 2 0,-1-2 0,0-2 0,2 0 0,-1 2 0,-1-2 0,0 0 0,-1 0 0,1 0 0,-1 0 0,-3 0 0,3 0 0,-3 2 0,3-1 0,-1-1 0,-1 0 0,1 0 0,1 2 0,-1-2 0,-1 0 0,0 0 0,-3 2 0,3 0 0,-2 0 0,-1-2 0,3 0 0,0 2 0,-1 0 0,1-2 0,1 0 0,1 2 0,-3-2 0,1 1 0,-2 1 0,1 0 0,-3-3 0,2 3 0,0 0 0,-1-2 0,5 2 0,-5-4 0,5 2 0,1 0 0,-1 0 0,-3-2 0,1 1 0,1 1 0,-3 0 0,0 2 0,-2-2 0,0 2 0,1 0 0,-1 0 0,2 0 0,0 0 0,-1 0 0,3-2 0,-2 2 0,1 0 0,-1 0 0,0 0 0,1 0 0,-3 0 0,2-2 0,0 2 0,-1 0 0,3 0 0,0 0 0,-3-2 0,3 2 0,0 0 0,-3 0 0,1 0 0,-2 0 0,2-2 0,-2 2 0,-1 0 0,1 0 0,0 0 0,0 2 0,0-4 0,0 2 0,0 0 0,-2 0 0,1 0 0,1 0 0,-2 0 0,2 0 0,-2 0 0,2 0 0,0 0 0,-2 0 0,2 0 0,0 0 0,-4-4 0,0 2-37,-2-1-7,-1 3 0,-7 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44.7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0 57,'0'3'34,"-3"-3"0,1 4 2,-2 0-18,2-6-6,6 4-3,-2-6 0,5 8-1,-3-6-1,5 4-2,-1-2 1,3 2-2,-2 0 0,3 0-2,-1 2 0,2-3 0,-2 3-1,-2-2 0,3 0-1,-3 0 1,2 2-1,-1-4 1,1 0-1,-2 0 1,2 0-1,-1 0 1,-3 0-1,3 0 0,-3 0 0,2 4 0,-3-3 0,2 1 0,-1 0 0,0 0 0,3 0 0,-5 0 0,5-2 0,-3 0 0,3-2 0,-1 2 0,-3 0 0,2 0 0,-2 0 0,1 0 0,-1 2 0,-1-2 0,1 2 0,1-4 0,3 0 0,-3 0 0,3 0 0,1-2 0,-2 3 0,0-3 0,-1 2 0,-2 0 0,-3 0 0,1 0 0,0 2 0,-2 0 0,1-2 0,3 0 0,0 2 0,1-2 0,1 1 0,-1-1 0,-3 0 0,3 0 0,-3 2 0,2 0 0,-5 0 0,3 0 0,-2 0 0,2 2 0,0-2 0,-1 0 0,1-2 0,2 2 0,-3 0 0,1 0 0,0 0 0,-2 0 0,1 0 0,-1 0 0,0 0 0,0 0 0,0 0 0,0 0 0,0-2 0,1 2 0,-1 0 0,0 0 0,2 0 0,-2-2 0,0 2 0,0 0 0,-2 0 0,1 0 0,1 0 0,0 0 0,0 0 0,-2 0 0,2 0 0,0 0 0,0 0 0,-1 0 0,-1 0 0,0 0 0,2 0 0,0 0 0,-2 0 0,0 0 0,2 0 0,-2 0 0,2 0 0,0 0 0,0 0 0,0 0 0,-2 0 0,1 0 0,-1 0 0,2-2 0,-2 2 0,0 0 0,2 0 0,0 0 0,-2 0 0,2 0 0,-2 0 0,2 0 0,-2 0 0,2 0 0,-2 0 0,2 2 0,-2-2 0,0 0 0,0 0 0,1 0 0,-1-2 0,0 4 0,0-4 0,0 2 0,0 0 0,0 0 0,0 0 0,-1-4 0,-1 6-38,-6 2-5,1 4-2,-5 1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46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76,'-1'2'34,"-1"-2"2,4-4-13,3 8-7,-3-8-3,8 8 0,-5-8-3,7 4-1,-1-6-3,4 2-1,-2-4-1,4 4-1,-2-2 0,0 0-1,2 2 0,-2 2-2,-1 2 0,1 4 0,-2-2 0,0 2 0,0 2 0,1-2 0,-1 0 0,-2-2 0,2 4 0,-1-4 0,-3 2 0,0-2 0,-1-2 0,0 2 0,-1 0 0,-1-2 0,1 0 0,-2 2 0,1-2 0,-3 2 0,3-1 0,-2 1 0,1-2 0,1 2 0,0-2 0,-1 0 0,1 0 0,0-2 0,1 2 0,1-2 0,-2 1 0,-1-1 0,-1 2 0,0-2 0,-1 2 0,1 0 0,-2 0 0,4 0 0,-2 0 0,1-2 0,1 2 0,0-2 0,1 0 0,-1 2 0,-1 0 0,-1-2 0,-2 0 0,2 2 0,0 0 0,-2 0 0,1 0 0,-1 0 0,4 0 0,-2-2 0,-1 2 0,1-2 0,0 2 0,0 0 0,-1 0 0,-1 0 0,0 0 0,0 0 0,0 0 0,2 0 0,-2 0 0,1 0 0,1 0 0,0 0 0,2-2 0,-3 2 0,-1 0 0,0 0 0,2 0 0,-2 0 0,-2 0 0,2 0 0,0 0 0,-2 0 0,2-2 0,-1 2 0,1 0 0,0 0 0,0 0 0,0 0 0,0 0 0,0 0 0,0 0 0,-1 0 0,1 0 0,0 0 0,2 0 0,-2-2 0,0 2 0,2 0 0,-3-2 0,3 2 0,-2 0 0,0 0 0,0 0 0,0 0 0,0 0 0,0 0 0,1-1 0,-1 1 0,2 0 0,0-1 0,0-1 0,-1 2 0,-1-2 0,2 2 0,-2 0 0,0 0 0,-2 0 0,2 0 0,0 0 0,-2 0 0,3-2 0,-3 2 0,2 0 0,0-2 0,0 0 0,-2-4 0,2 6 0,-6-7-41,-2 3-3,-1 0-1,-4 2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48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79,'0'0'37,"2"-2"0,4 6-13,-8-6-5,11 5-2,-9-4-4,8 4-4,-4-3-1,3 2-3,-1 0 0,1 0-3,3-1-2,-3 1 0,2 0 0,3 0 0,-1 0 0,0-1 0,2 1 0,-2-1 0,2 1 0,0 0 0,0-2 0,-1 1 0,-1 1 0,0-2 0,-2 2 0,1 0 0,-3-2 0,1 1 0,1 1 0,-2-2 0,3 2 0,-5 0 0,5-2 0,-3 2 0,1-2 0,-1 0 0,-1 1 0,1-1 0,1 0 0,-1 0 0,1 0 0,-1 0 0,-1 0 0,1 0 0,1-1 0,-1 1 0,-1 0 0,1 0 0,2-2 0,-1 2 0,1-4 0,1 2 0,-5 1 0,3-1 0,-1 0 0,-1 0 0,1 1 0,-1-1 0,-2 2 0,1-2 0,3 2 0,-3 0 0,1-1 0,-1 1 0,1 0 0,0-2 0,-1 2 0,-1 0 0,2 0 0,-3-1 0,3 1 0,-2 0 0,-1 0 0,1 0 0,0 0 0,0-2 0,-1 2 0,3-2 0,-2 2 0,-1-2 0,1 2 0,-2-2 0,0 2 0,2 0 0,-4 0 0,1 0 0,1 0 0,2 0 0,-2 0 0,2-1 0,1 1 0,-1-2 0,0 2 0,-1-2 0,1 2 0,0-2 0,-2 2 0,0 0 0,0 0 0,-1 0 0,1 0 0,0 0 0,2 0 0,-4 0 0,2 0 0,0 0 0,-1 0 0,-1-2 0,2 4 0,-2-2 0,2 0 0,-2 0 0,0 0 0,0 0 0,0 0 0,2 0 0,-2 0 0,0 0 0,0 0 0,0 0 0,0 0 0,0 0 0,0 0 0,0 0 0,0 0 0,0 0 0,0 0 0,0 0 0,0 0 0,0-2 0,4 4-21,-4-5-24,0 1 1,-4 0-1,-2 2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9.1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0 890 13,'16'2'21,"-22"-23"1,6 21 2,0 0-12,18-25-2,-18 25 2,2-28-1,-2 28 0,2-30-1,-2 30-1,0-38-1,3 18-1,-5-8-2,6 2-2,-2-4 0,5-2-1,-4-3 0,1 2 0,-3-4 0,3 0 0,-4-2 0,2 2-1,0-1 1,1 1-1,1 0 0,3-2-1,0 2 0,3 4 0,-1 0 1,2 3-1,-4 2 1,-2 3 0,-3 2 0,0 7 0,-2 16 0,-6-22 0,6 22 0,0 0 0,0 0-1,0 0 1,0 0-1,0 0 0,-9 24 0,11-3 0,-2 4 0,4 6 0,-4 1 1,0 5-1,0 2 0,0 3 1,-2 0-1,0 0 0,0 0 0,1-1 0,1-3 0,-2 1 0,2-9 0,0-2 0,0-5 0,2-6 0,-1-1 0,-1-16 0,6 20 1,-6-20-1,0 0 0,5 15 1,-5-15-1,0 0 1,0 0-1,-3 16 0,3-16 1,0 0-1,0 0 0,0 0 0,0 0 1,0 0-1,0 0 0,0 0 0,0 0 0,0 0 0,0 0 1,0 0-1,-9 18 0,9-18 0,1 16 0,-1-16 0,6 21-1,-6-21 1,10 24 0,-10-24 0,13 21 0,-13-21 0,10 16 1,-10-16-1,0 0 0,0 0 1,16-19-1,-14 1 0,0-3 1,-2-3-1,0-6 1,-2-2-1,-2-1 0,-1 1 0,2 2 1,-4 2-1,3 3 0,-1 4 0,3 2 0,4 3 0,3 0 0,-5 16 0,12-26 0,-12 26-1,20-23 2,-20 23-1,12-16 0,-12 16 0,0 0 1,0 0-1,0 0 0,0 0-2,14 32-2,-14-32-5,13 42-11,-5-10-16,-4-11 0,8 7-1,-8-10 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50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16 61,'-7'2'34,"5"2"1,-4-4-1,2-2-19,8 6-5,-6-8 0,8 6-3,-4-4-1,5 2 0,-3 0 0,5 0 0,-5 0 0,3 0 0,1 0-1,-3 2-1,3 0-1,1 0-2,0 0-1,1 1 0,1-2 0,2-1 0,0 4 0,0-4 0,0 2 0,0 0 0,-2-2 0,0 0 0,-2 0 0,2 1 0,-1-1 0,1-1 0,0-1 0,0 0 0,0 0 0,1 0 0,-1-1 0,-4 3 0,2-1 0,-3 1 0,0 0 0,-1 1 0,1-1 0,1 0 0,-1 0 0,1 0 0,1 2 0,-3-2 0,3 0 0,-1-2 0,0 2 0,-1 2 0,0-2 0,-1 0 0,1 0 0,-1 0 0,1 0 0,1 0 0,-1 0 0,1-2 0,1 2 0,1 0 0,-2-1 0,1-1 0,-1 2 0,1 0 0,-3 0 0,-1-2 0,2 0 0,-3 2 0,3 0 0,-1-2 0,1 0 0,1 0 0,-1 0 0,0 1 0,1-1 0,-3 1 0,-2-1 0,1 2 0,-1 0 0,0-2 0,0 4 0,0-2 0,1-2 0,-1 2 0,4 0 0,-2 0 0,-1 0 0,1 0 0,0 0 0,-2 0 0,0-2 0,-1 4 0,1-2 0,-2-2 0,0 2 0,4 0 0,-4 0 0,4 0 0,-2 0 0,-1-2 0,3 2 0,-2 0 0,-2 0 0,2 0 0,-2 0 0,2 0 0,-2 0 0,0 0 0,0 0 0,2 0 0,-2 0 0,1 0 0,-1 0 0,0 0 0,0 0 0,2 0 0,-2 0 0,0 0 0,0 0 0,2 0 0,-2 0 0,0 0 0,0 0 0,2-1 0,-2 1 0,0 0 0,0 0 0,-2-4 0,-2 4-38,1 2-6,-3 1 0,-3 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51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 76 69,'-4'2'34,"0"2"1,0-3 0,-1-2-23,7 2-3,-2-2-1,5 2-1,-1-2-1,3 2 0,1-2 0,1 4 0,1-3-1,-1 4-1,0-2-1,4 0 0,-1-1-1,-1-1 0,2 0-1,0 0 0,2-1 0,-2-1-1,2 0 0,-2 0 0,-1 0 0,1 0 0,-2 1 0,-2 1 0,1-2 0,-1 2 0,0 0 0,3 0 0,-3 0 0,2 0 0,-2 0 0,3 0 0,-1 0 0,-2 0 0,3 0 0,-5 0 0,2 0 0,-1 0 0,-1-2 0,1 2 0,-1 0 0,1 0 0,1-2 0,-1 2 0,-1 0 0,1-2 0,-1 0 0,1 2 0,-1 0 0,1-1 0,-1-1 0,-1 2 0,-1-2 0,1 2 0,0-2 0,-1 0 0,-1 2 0,3 0 0,-3 0 0,4 0 0,-3-1 0,3 1 0,1-2 0,-1 2 0,1-2 0,-2 0 0,1 0 0,-1 0 0,-1 1 0,0-1 0,-1 2 0,-1 0 0,2-2 0,-3 2 0,3 0 0,0-2 0,-1 0 0,3-1 0,-1 1 0,1 0 0,-1-2 0,-1 2 0,1 1 0,-3-1 0,0 0 0,-1 0 0,-1 2 0,2 0 0,0-2 0,0 0 0,-1 2 0,3-1 0,-2-1 0,1 2 0,-1 0 0,0-2 0,-1 2 0,-1 0 0,0 0 0,0-2 0,2 2 0,-2 0 0,0 0 0,1 0 0,-1-2 0,2 2 0,-2 0 0,2-1 0,-3 1 0,1 0 0,0 0 0,0 0 0,-2 0 0,2 0 0,0-2 0,-2 2 0,2 0 0,-2 0 0,2 0 0,-1 0 0,-1 0 0,0 0 0,0 0 0,0-2 0,0 2 0,0 0 0,0 0 0,2 0 0,-2 0 0,0 0 0,2 0 0,-2 0 0,0 0 0,-2-4 0,6 8-30,-6-6-13,-2 4 0,-1-2 0,-3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53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37 70,'0'2'34,"0"-4"1,0 2-1,4 4-19,-4-6-6,4 6-3,-1-6-1,5 4-2,-3-2 0,5 0 0,-3-2 0,2 2 0,1-2 1,-1 2-2,-4 0 1,1-2-1,0 2 1,-1 2-2,1-2 1,-1 0-1,3 0 0,1 0 0,-2-2 0,5 2 0,-3-2-1,0 2 1,0-2-1,-1 0 1,-1 1-1,-1 1 0,-2-2 0,-1 2 1,1-2-1,0 2 0,1 0 0,-1 0 0,2-2 0,1-1 1,2 1-1,-1 0 0,-1 2 0,1-2 0,-3 0 1,-1 2-1,0-2 0,-1 2 0,-1 0 0,0 0 0,2 0 0,-2 0 0,3-2 0,1 2 0,-1-1 0,-1 1 0,2-2 0,-3 2 0,1 0 0,-2 0 0,0-2 0,0 2 0,-1 0 0,-1 0 0,2 0 0,0 0 0,0 0 0,0-2 0,2 2 0,-3 0 0,1 0 0,0 0 0,-2 0 0,2 0 0,-2 0 0,0 0 0,2 0 0,-2 0 0,0 0 0,2 0 0,-2 0 0,2 0 0,-2 0 0,1 0 0,-1-2 0,0 4 0,2-4 0,-2 4 0,0-2 0,0 0 0,2-2 0,-2 4 0,0-2 0,2 0 0,-2 0 0,0 0 0,0 0 0,2 2 0,-2-2 0,0 0-1,2 0 1,-2 0 0,0 0 0,0 0 0,2 0 0,-2 0 0,1 0 0,-1 2 0,0-2 0,2 0 0,-2 0 0,0 0 0,2 0 0,-2 0 0,0 0 0,0 0 0,2 0 0,-2 0 0,0 0 0,2 0 0,-2 0 0,0 0 1,0 0-1,0 2 1,0-4 0,0 2-1,0 0-1,-2-2-5,4 2-34,-6 0-1,0 0 0,-3 2-1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55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30 70,'-9'0'27,"7"0"-4,0 0-8,2-4-3,10 2-1,-3-4-1,8 3-2,-2-5 2,4 6-1,-4-3 0,2 5-1,-6-2-1,4 5-2,-3-1-1,1 2 0,0 0-2,2 2 1,2-3-2,2-1 1,3 0-2,1 0 1,1 0 0,1-2 0,-3 0 0,-1 2-1,-3 2 1,1-1 0,-4 3 0,-1 0-1,-3 1 1,2 1 0,-2-3-1,4 3 1,0-4-1,2-1 1,0-1-1,2-2 0,-2 0 1,0 0-1,0-2 0,0 1 0,-4 1 0,0 0 0,-2 0 0,1 1 0,-1 1 1,0-2-1,1 2 0,-1 0 0,0-2 0,1 2 1,1-2-1,0 0 0,-3 0 0,1-2 0,-2 2 0,1 0 0,-4-2 0,1 2 0,-1 0 0,-2 0 0,1 0 1,1 0-1,2 0 0,-3 0 0,1 0-1,2 0 2,-2 0-1,-1 0 0,1 0-1,0 0 2,-1 0-1,1 0 0,0 0 0,0-2 0,-1 2 0,3 0 0,-2-2 0,-1 2 0,-1 0 0,2 0 0,0 0 0,-1 0 0,1 2 0,-2-2 0,2 0 0,0 0 0,-1 0 0,-1 0 0,0 0 0,2 0 0,-2 0 0,-1 0 0,1 0 0,0 0 0,0 0 0,2 0 0,-4 0 0,4 0 0,-3 0 0,1 0 0,2 0 0,-2 0 0,0 0 0,1-2 0,-1 2 0,0 0 0,0 0 0,0 0 0,0 0 0,0 0 0,-1 0 0,1 0 0,0 0 0,2 0 0,-4 0 0,2 0 0,0 2 0,0-4 0,-2 2 0,0 0 0,0 0 0,-4-5-10,2 5-32,-4-2 1,-1 2-1,-4 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57.2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 49,'-1'-2'34,"2"4"2,-1 0-1,4-4-12,4 9-8,-3-7-4,6 8-1,1-6-2,3 4-3,-1-2-1,5 0 0,-2-2-1,3-2-1,-3 0 1,4 1-1,-3-2-1,-1 1 1,0 0-1,2-2 0,-4 0 0,3 0 0,-1 0 0,-2-3 0,2 4-1,-2-1 1,0-2-1,0 2 1,-6 0-1,2 2 0,-1 0 0,-3 2 0,1-2 0,1 2 0,-2 0 0,3 0 0,-3-2 0,4 2 0,-3-1 0,1-1 0,-3 0 0,1 3 0,-3-1 0,2 0 0,-1 0 0,-1 0 0,1 0 0,-1 1 0,4-3 0,-3 2 0,3-2 0,-1 0 0,1 0 0,-1 0 0,1-2 0,-3 2 0,3 0 0,-3 0 0,1 0 0,-1-2 0,1 2 0,-2 0 0,3 0 0,-1 0 0,1-1 0,-1 1 0,1 0 0,-1 0 0,0 0 0,-1-2 0,1 2 0,1 0 0,-1 0 0,-1 2 0,3-2 0,-1 1 0,-1-1 0,1 0 0,1 2 0,-2-2 0,-1 0 0,1 0 0,-3 0 0,-1 0 0,2 2 0,-4-2 0,2 0 0,0 0 0,0 0 0,0 0 0,-1 0 0,-1 0 0,2 0 0,0 0 0,-2 0 0,0 0 0,2 0 0,-2 2 0,2-2 0,0 0 0,-2 0 0,2 0 0,-2 0 0,1 0 0,-1 0 0,0 0 0,0 0 0,0 0 0,0 0 0,2 0 0,-2 0 0,0 0 0,-2 0 0,4-2 0,-4 2 0,2 2 0,0-2 0,0 0 0,0 0 0,0 0 0,0 0 0,0 0 0,2 0 0,-2 0 0,0 0 0,0 0 0,0 0 0,2 0 0,-2 0 0,0 0 0,0 0 0,0 0 0,0 0 0,0 0 0,0 0 0,0 0 0,0 0 0,0 0 0,0 0 0,0 0 0,0 0 0,0 0 0,0 0 0,0 2 0,0-2 0,0 0 0,0 0 0,0 0 0,0 0 0,0 0 0,0 0 0,0 0 0,0 0 0,0-2 0,2 4-7,-8-6-31,5 2-4,-5-1 1,-1-1-2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4:59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19 52,'-10'-4'26,"7"2"-8,1 1-1,0-1-1,4 2 1,-4-5-3,8 10 0,-10-10-1,9 10-1,-6-8-1,6 8-3,-5-5 0,6 1-3,-3-1-1,7 2 0,-3-2-1,6 0-1,-1 0 0,1 2 0,0 0 0,-2-2 0,2 2-1,-2-1 0,0 2 0,-1 1-1,1-3 0,0-1 0,0 2 0,2-4 0,-1 1 0,1-1 0,-2-3 0,2 2 0,-4-1 0,2 2 0,-3-1 0,-1 0 0,-1 0 0,0 3 0,-3 0 0,1 0 0,2 3 0,-3-3 0,5 3 0,-3-3 0,3 0 0,1 0 0,1 2 0,-1-2 0,0 0 0,-1 0 0,-1 0 0,1 0 0,-1 0 0,-1 0 0,-1 0 0,1 0 0,1-5 0,-1 5 0,1-2 0,-1 2 0,0 0 0,-3 0 0,1 0 0,0 2 0,0 1 0,-3-3 0,3 2 0,0-2 0,0 0 0,-1 0 0,1 0 0,0 0 0,0 0 0,-3 0 0,3 0 0,-2 0 0,0 0 0,0 1 0,2-1 0,-4 0 0,3 2 0,-1-2 0,0 0 0,0 0 0,2 0 0,-3 0 0,1 0 0,2 0 0,-2 0 0,0 2 0,2-2 0,-3 0 0,1 2 0,0-2 0,0 0 0,0 0 0,0 0 0,0 2 0,-1-2 0,1 0 0,0 0 0,0 0 0,0 0 0,0 1 0,0-1 0,0 0 0,1 0 0,-1 3 0,0-3 0,0 0 0,0 0 0,0 0 0,1 0 0,-3 0 0,2 0 0,0 0 0,0 0 0,0 2 0,-2-4 0,2 2 0,-2 0 0,2 0 0,-2 0 0,-2-6-6,0 2-36,0-1-1,-4-1 0,-3 2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08.1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19 70,'-2'2'35,"-2"-2"2,2 0-1,2 3-20,-2-5-4,8 6-3,-2-6-2,3 4-2,1-2-1,3 2 0,0 0 0,4 0-1,-2-2-1,2 2 0,-2-2 0,0 0-1,0 0 0,0 2 1,0-2-1,0 0 0,-2 2 0,-1-2-1,3 0 0,-2 0 0,2-2 0,0 0 0,2-2 0,-2 2 0,0-2 0,0 1 0,-3-1 0,-1 2 0,-2 0 0,1 2 0,-2 0 0,1 2 0,0-2 0,5 0 0,-1 0 0,2-2 0,0 0 0,2 0 0,-2-2 0,-4 2 0,1-1 0,-3 3 0,-1-2 0,-3 2 0,1 0 0,-2 2 0,2-2 0,0 0 0,-1 1 0,3-1 0,-2 0 0,1 0 0,1-1 0,-2 1 0,1 0 0,-1 0 0,-2 0 0,0 0 0,0 1 0,-1-1 0,1 0 0,0 2 0,-2-2 0,4 0 0,-2 0 0,0 0 0,-1 2 0,1-2 0,0 0 0,0 0 0,-2 0 0,2 0 0,-2 0 0,0 0 0,0 0 0,0 0 0,0 0 0,0 0 0,0 0 0,0 0 0,0 0 0,0 0 0,2-2 0,-2 2 0,0 0 0,0 0 0,0 0 0,-2-2 0,8 1-40,-8 1-3,-4 0-1,-1 1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09.3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21 71,'3'-2'37,"1"2"0,-2 0 2,-4-3-20,8 6-8,-6-5-2,5 4-2,1-4-2,1 4-1,3-2-1,1 0-1,2-3 0,2 3 0,-2-4 0,2 3 0,-2-3-1,-2 4 0,1-2 0,-3 2-1,0 0 0,-1 0 0,1 0 0,0 2 0,1 0 0,1-4 0,0 4 0,0-2 0,1 0 0,-1 0 0,-2 2 0,1-2 0,-1 1 0,0 1 0,1 0 0,-1-2 0,0 0 0,1 0 0,0-2 0,-1 2 0,2-2 0,-1 1 0,-1-1 0,-1 2 0,-1 0 0,1-2 0,-3 2 0,3 0 0,-3 0 0,3 0 0,-3-2 0,5 2 0,-1 0 0,-1 0 0,1-2 0,-2 2 0,3-1 0,-3 1 0,1 0 0,-5 0 0,3 0 0,0 0 0,-3 0 0,3 0 0,0 0 0,-1 0 0,1 0 0,-1 0 0,1-2 0,0 2 0,-1 0 0,-1 0 0,0 0 0,-1 0 0,-1 0 0,2 2 0,0-2 0,0 0 0,-3 0 0,3 0 0,-2 0 0,2 0 0,-2 0 0,1 0 0,1 0 0,-2 0 0,2 0 0,-1 0 0,1 0 0,0 0 0,-2 0 0,2 0 0,-3 0 0,3 0 0,-4 1 0,2-2 0,0 1 0,0 1 0,0-1 0,-1 0 0,3 0 0,0 0 0,-2 0 0,2 0 0,-3 0 0,1 0 0,0 0 0,0-1 0,0 1 0,-2 0 0,2 1 0,-4-1 0,4 0 0,-2 0 0,0 0 0,0 0 0,2 0 0,-2 0 0,0-1 0,2 2 0,-2-2 0,-2 1 0,2 0 0,0 0 0,0 0 0,-2 0 0,2 3 0,-4-6 0,2 4-42,-2 1-2,1 2 0,-3-1-1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10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40 74,'3'1'38,"-1"1"-1,2-2 1,5 4-20,-5-6-9,9 2 1,-3-4-3,5 3-2,-2-1-1,2-1 0,-2-1-1,0 2 1,-3 0-1,-1 0-2,-1 0-1,-1 2 0,-1 0 0,3 0 0,-3 2 0,2-2 0,2 2 0,1-2 0,0 2 0,2 0 0,0-2 0,-1 0 0,1 0 0,0-2 0,-2 0 0,3 2 0,-3-2 0,-2 0 0,1 2 0,-1 0 0,-1 0 0,1 0 0,-2 0 0,3 0 0,1 2 0,-1-2 0,1 0 0,2 0 0,-2 0 0,-1-2 0,1 2 0,-2 0 0,-1 0 0,1 0 0,-1 0 0,-1 0 0,1 0 0,-1 0 0,2 0 0,2-4 0,0 2 0,1-2 0,-3 1 0,0 1 0,1 0 0,-3-1 0,-3 3 0,0-2 0,0 2 0,-1 0 0,-1 0 0,2 0 0,0 0 0,1 0 0,1 0 0,0 0 0,-2 0 0,1 0 0,-1 0 0,-2 0 0,2 0 0,-4 0 0,1 2 0,1-2 0,0 0 0,2 0 0,-2 2 0,3-1 0,-3-1 0,4 0 0,-4 2 0,2-2 0,-2 0 0,-1 0 0,-1 0 0,0 0 0,2 0 0,-4-2 0,2 2 0,-5-3 0,1 3-29,-5 0-17,-1 3 1,-5-1-1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14.4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15 71,'0'0'35,"-2"0"-8,-2-4-5,6 8-2,-7-8 0,8 8-5,-6-8-2,6 8-4,-5-6-1,6 4-2,0-2-2,1 2 0,3-2-3,3 0-1,0 0 0,4-2 0,2 0 0,0 0 0,1 1 0,1-1 0,-2-2 0,1 4 0,-1-2 0,2 1 0,-2-1 0,-1 2 0,-1 0 0,-2 0 0,0 0 0,-1 0 0,-3 0 0,0 0 0,-1 2 0,-1-2 0,2 0 0,-1 0 0,1 0 0,-1 0 0,0 0 0,1 0 0,1 0 0,-1 0 0,0 0 0,-1 0 0,1 0 0,-1 1 0,1-1 0,-2 2 0,3-2 0,1 0 0,-2 0 0,0 0 0,1 0 0,-1-2 0,0 2 0,-1-1 0,-1 1 0,-1 0 0,0 0 0,-1 0 0,-1 0 0,1 0 0,1 0 0,0 0 0,-3 0 0,5 0 0,-4 0 0,1 0 0,1 1 0,-1-1 0,-1 0 0,0 0 0,-1 2 0,1-2 0,0 0 0,0 2 0,-2 0 0,1-2 0,1 0 0,-2 2 0,2-2 0,-3 1 0,1-1 0,2 0 0,0 0 0,-2 2 0,0-2 0,1 2 0,1-2 0,-2 2 0,0-2 0,1 1 0,-1-1 0,2 0 0,-4 1 0,2-1 0,0 0 0,0 0 0,-2 0 0,1 0 0,-1 0 0,0 0 0,2 2 0,0-2 0,-2 0 0,2 2 0,0-2 0,0 0 0,2 2 0,-3-1 0,3-1 0,2 2 0,-4 0 0,3-2 0,-1 2 0,0-2 0,-1 1 0,1-1 0,-2 0 0,-2 0 0,0 0 0,0 0 0,0 0 0,-8-1-15,8 2-30,-7 1-1,3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0.3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153 382 43,'-39'-6'29,"39"6"0,-42 7 1,26-5-11,-2 0-9,-1-6-5,19 4-3,-20-3 3,20 3-1,0 0 1,0 0 1,0 0-1,0 0 1,0 0-1,0 0 0,0 0-2,0 0-2,0 0 0,0 0 0,2 17 0,-2-17-1,3 29 0,-1-12 1,2 2-1,-2 4 1,1 0-1,-1 2 1,-2-4 0,2 0 0,-4-4 0,2-17 0,0 30-1,0-30 1,2 21-1,-2-21 0,0 0 0,-2 20 0,2-20 0,0 0-1,3 16 1,-3-16 0,0 0 1,0 0 1,0 0-1,0 0 1,-3-29-1,3 10 1,0-7-1,3-1 0,-1-6 0,3 0-1,2-3 0,2 1 0,-2-2 0,0 4-1,0 0 2,1-1-2,-1 4 2,0-1-2,2 3 1,-4 1 0,4 3 0,-4 3 0,0 5 1,-5 16-1,6-23 0,-6 23 0,0 0 0,0 0 0,0 0 0,0 0 0,0 0 0,0 0 0,0 0 0,0 0 0,0 0 0,0 0 0,0 0 0,0 0 0,-6-21 1,6 21-1,4-16 0,-4 16 0,10-25 0,-10 25 0,14-24 0,-14 24 0,16-19 0,-16 19 0,0 0 0,0 0-1,0 0 1,0 0 0,18 3 0,-18-3 0,7 18 0,-7-18 0,11 28-1,-8-5 1,1 5 0,-4 3 0,-6 8 0,-6 5 1,-2 7-1,-2 0 0,-3-2 0,1 0 0,0-7 0,4-3 1,4-4-1,4-3 0,5-2 0,2-4-1,1-3 1,2-4 0,-1-1 0,-3-18 0,9 26-1,-9-26 1,0 0 0,0 0 0,0 0 0,0 0 1,0 0-1,0 0 0,0 0 1,11-16 1,-11 16-1,0-15 0,0 15-1,0 0 1,-2-18-1,2 18 1,0 0-1,0 0-1,0 0 1,0 0 1,0 0-1,0 0-1,0 0-5,0 0-11,17 0-21,-17 0 0,25 7-2,-7 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16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32 77,'0'4'34,"-1"-4"2,1-2-10,1 6-11,-2-8-4,4 6-1,-3-4-3,6 4-1,-4-4 0,3 4 0,1-4 0,1 4-1,-1-2-1,3 4-1,-3-4 0,5 4-3,-5-2 0,5 2 0,-2-2 0,2 0 0,1-2 0,-1-2 0,2 0 0,-2-2 0,2 0 0,-2-2 0,0 4 0,-1-2 0,-1 2 0,0 2 0,1-2 0,1 2 0,0-2 0,2 2 0,2-2 0,0 0 0,0-2 0,2 2 0,-1-2 0,-1 2 0,0 0 0,-4 2 0,0-2 0,-2 2 0,0 2 0,-1-2 0,-1 0 0,3 2 0,-3-2 0,2 0 0,1 0 0,-1 0 0,0-2 0,1 2 0,-3-2 0,0 2 0,1 0 0,-2-2 0,-3 4 0,3-2 0,-1 0 0,1 2 0,0-2 0,1 2 0,-1 0 0,3-2 0,-2 0 0,3 2 0,-3-2 0,1 0 0,-1-2 0,1 2 0,-1 0 0,-1-2 0,-1 0 0,-1 2 0,2-2 0,-3 2 0,1-2 0,0 2 0,-1 0 0,3 0 0,-2 0 0,1 0 0,-1 2 0,0-2 0,1 2 0,-1-2 0,-2 0 0,0 2 0,2-2 0,-4 0 0,2 2 0,-1-2 0,1 0 0,0 2 0,0 0 0,2-2 0,-2 0 0,-1 2 0,1-2 0,0 2 0,2-2 0,-2 2 0,0-2 0,-1 2 0,1 0 0,0-2 0,0 0 0,0 2 0,2 0 0,-2-2 0,-1 0 0,1 2 0,0 0 0,-2-2 0,2 0 0,0 2 0,0-2 0,-2 0 0,2 2 0,-1 0 0,1-2 0,0 0 0,-2-2 0,0 2 0,0 0 0,0-2 0,6 0-28,-6-2-18,0 0 1,-4 2-1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17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 51 74,'0'2'32,"-2"-1"-6,-2-2-7,8 2-3,-6-4-1,7 5-1,-6-6-1,4 6-2,-3-4-1,6 4-1,-6-6-3,7 4-1,-1-2-2,1 0-1,3-2-2,1-2 0,0 2 0,0-1 0,1-1 0,-3-1 0,0 4 0,-1 1 0,-1 0 0,-1 2 0,1-2 0,-1 2 0,-1 0 0,1 0 0,1 2 0,-1-4 0,2 2 0,-1 0 0,0-2 0,-1 2 0,-2 0 0,1 0 0,-1 0 0,1 0 0,-1 0 0,-1 0 0,1 2 0,2-2 0,-1 2 0,1-2 0,-1 2 0,1 0 0,0-2 0,-1 0 0,1 0 0,-2 0 0,1 2 0,-1-2 0,0-2 0,-1 2 0,1 0 0,0-2 0,-2 2 0,1-2 0,1 2 0,0-2 0,-2 2 0,3 0 0,-1 0 0,-2-2 0,0 2 0,4 0 0,-5 0 0,1 0 0,2 0 0,-2 0 0,0 0 0,1 2 0,1-2 0,-4 0 0,4 0 0,-2 2 0,2-2 0,-3 0 0,1 2 0,0-2 0,0 2 0,0-2 0,0 0 0,0 2 0,-1-1 0,3-1 0,-2 3 0,0-1 0,0 0 0,2-2 0,-3 2 0,1 0 0,2 0 0,-2-1 0,0-1 0,-2 2 0,2-2 0,-1 2 0,-1-2 0,0 0 0,2 0 0,-2 0 0,0 2 0,0 0 0,2-2 0,0 0 0,-2 0 0,2 2 0,0-2 0,-2 2 0,2-2 0,-2 2 0,2-2 0,-2 0 0,0 0 0,0 0 0,0 0 0,0 0 0,0 0 0,0 0 0,0 0 0,-2-4 0,4 6-17,-2-8-28,-2 2 0,-2-3 1,0 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19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82 54,'2'-2'17,"2"2"1,-2-4 1,2 4 3,-3-7 1,3 10 0,-4-10-2,6 11-4,-8-8-5,6 6-3,-4-4-2,3 6-3,3-4-1,2 0 0,-1 0-1,4 2-1,2-4-1,0 2 0,1 0 0,-1 0 0,0-2 0,0 2 0,0-2 0,-2 0 0,0 0 0,3 0 0,-3 1 0,0-3 0,2 2 0,0-2 0,-2 3 0,2-3 0,-1 2 0,-1-2 0,0 2 0,-1-1 0,-1 1 0,-2 0 0,3 0 0,-3 0 0,1 1 0,1-1 0,0-2 0,3 2 0,-1-2 0,0 1 0,0 1 0,1-2 0,-3 2 0,-2 1 0,1 1 0,-1 0 0,-1 1 0,0-1 0,-1 0 0,5 2 0,-3-2 0,2 0 0,1-2 0,-1 2 0,-1 0 0,1 0 0,0-1 0,-1 1 0,-1 1 0,1-1 0,-1 0 0,1 2 0,-3 0 0,5-2 0,-1 2 0,0 0 0,3-2 0,-3 0 0,0 2 0,1-2 0,-1 0 0,-1 0 0,-1 0 0,1 0 0,-1 0 0,0 0 0,1 0 0,-2 0 0,1-2 0,1 2 0,-3 0 0,1 0 0,-1 0 0,1-2 0,-2 2 0,1 0 0,-1 0 0,-2-2 0,2 2 0,-1 0 0,1 0 0,0 0 0,0 2 0,1-2 0,-1 0 0,0 0 0,1 2 0,-1-2 0,2 2 0,-4-1 0,1-1 0,1 2 0,-2 0 0,0-2 0,2 2 0,-4-2 0,1 0 0,1 2 0,0-2 0,0 0 0,-2 2 0,2-2 0,0 0 0,0 0 0,-2 2 0,2-2 0,-1 1 0,-1-1 0,0 0 0,-3-5 0,-1 1-37,-2 0-8,-1-1-1,-4-1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05:22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34 73,'-4'0'38,"2"-2"0,1 4 1,-5-6-21,10 6-4,-6-4-4,6 4-2,-3-4-2,3 2-1,0 0 0,3 0-4,3 0-1,1 2 0,4-4 0,0 4 0,2-2 0,3 0 0,1-2 0,1 2 0,0 0 0,3-1 0,-1-1 0,-2-2 0,3 2 0,-3-2 0,-1 1 0,-1 1 0,-3 0 0,0-2 0,-2 4 0,-2-2 0,0 2 0,-2 0 0,0 2 0,2-2 0,-2 0 0,-1 0 0,1 2 0,0-2 0,-1 0 0,1 0 0,-2 0 0,0 2 0,-1-2 0,1 2 0,1-2 0,-1 2 0,0-2 0,1 0 0,1 0 0,-2 0 0,2 0 0,-1 0 0,-1-2 0,-2 2 0,1 0 0,-2 0 0,-1-2 0,-1 2 0,0 0 0,-3 0 0,3 0 0,-2 0 0,0 0 0,0 0 0,-2 0 0,0 0 0,2 0 0,-4-4 0,2 2-24,-2-1-24,-2 1 1,0 2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1-05T23:36:40.265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363 58 64,'8'-16'35,"0"3"2,-4 5 0,-4-4-10,8 12-13,-16-8-2,16 12-1,-12-8-3,4 4-2,-4 0-2,0 0-4,-4-4 0,0 8 0,-8 4 0,-4 0 0,-4 9 0,-4 3 0,-4 12 0,4 4 0,-4 12 0,3 0 0,1 8 0,4 9 0,4 3 0,4 4 0,0 1 0,4 3 0,0 0 0,0 0 0,4 5 0,0-5 0,8 0 0,0 5 0,0-1 0,8 8 0,-4 1 0,0 7 0,-4-4 0,8 5 0,-8-1 0,4 0 0,0-7 0,4-5 0,4-4 0,4-7 0,0-5 0,8-4 0,4-4 0,1-3 0,3-5 0,4 0 0,0-4 0,0-4 0,0-3 0,-4-9 0,0-4 0,-4-4 0,-8-4 0,0-4 0,-4 0 0,-4-8 0,0 4 0,-4-4 0,4-4 0,-4 4 0,0-4 0,-4 4 0,4 0 0,-4-8 0,0 8 0,0-8 0,-4 0 0,4 4 0,-4-4 0,0 0 0,0 0 0,0-4 0,0 4 0,-4 0 0,8 0 0,-8-8 0,12 8 0,-16-16-20,12 4-26,-8 0 1,4 4 1,-8-4 2</inkml:trace>
  <inkml:trace contextRef="#ctx0" brushRef="#br0" timeOffset="1172">519 2832 53,'-4'-4'28,"4"4"-7,4 8 1,-4-12 0,8 12-1,-12-16 0,12 20-3,-12-20-2,12 16-3,-12-12-3,8 12-2,-4-8-6,0 12-2,0-8 0,4 4 0,-4 1 0,4-1 0,0 4 0,4-4 0,-4 0 0,0 4 0,4-4 0,0 4 0,0 0 0,-4 4 0,4-4 0,0 0 0,-4 4 0,4-4 0,-4 0 0,4 0 0,-4 0 0,0-4 0,0 4 0,4 4 0,-4-4 0,0 0 0,4 5 0,-4-5 0,0 4 0,4 0 0,-4-8 0,0 0 0,0 0 0,4 0 0,-8-4 0,8 4 0,-8-4 0,4 0 0,0 4 0,-4-4 0,4 4 0,0 0 0,0 0 0,0 0 0,-4 0 0,4-4 0,0 4 0,0 0 0,-4-8 0,4 8 0,0-8 0,-4 8 0,4-4 0,-4 0 0,4 0 0,-4 0 0,4 0 0,-4 0 0,4 0 0,-4 4 0,0-4 0,4 0 0,-4 4 0,0-4 0,4 4 0,-4-3 0,0-1 0,0 4 0,0-4 0,4 0 0,-4-4 0,0 4 0,0-4 0,0 4 0,0-4 0,0 0 0,0 0 0,0 0 0,0 0 0,-4 0 0,8 4 0,-8-8 0,8 8-4,-8-8-41,4-4 1,0 0 1,-4-4 1</inkml:trace>
  <inkml:trace contextRef="#ctx0" brushRef="#br0" timeOffset="3250">375 3358 88,'4'0'36,"0"0"2,4 0 1,-4-8-24,16 12-4,-4-8 1,12 8-3,-4-4-2,4 8-7,-4-4 0,4 4 0,-4 0 0,0 0 0,-4 1 0,8 3 0,-4-4 0,0 4 0,4-4 0,0 0 0,0 0 0,-4 0 0,0-4 0,-8 0 0,0 0 0,-4 0 0,-8-4 0,0 4 0,0-4 0,-4 0 0,0 0 0,0 0 0,0 0 0,0 0 0,0 0 0,-4 0 0,4 0 0,0-4 0,0 4 0,0 0 0,0 0 0,0-4 0,0 4 0,-4 0 0,4-8 0,0 0 0,-4-12 0,4-4 0,0-13 0,0 1 0,0-12 0,0 4 0,4-4 0,4 4 0,0 3 0,0 13 0,-4 4 0,0 4 0,4 12 0,-4-12 0,4 12-35,0-4-9,0 4-2,-4-8 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1-05T23:36:44.90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48 21 79,'-8'-8'37,"-4"3"0,0-3-8,12 12-6,-12-12-3,16 16-5,-12-16-4,12 12-7,-8-4-4,8 0 0,-4 0 0,4 4 0,4-4 0,8 0 0,8 4 0,4 1 0,8 3 0,8 8 0,0 0 0,0 4 0,-3 8 0,-13 9 0,-12 7 0,-12 8 0,-20 9 0,-16-1 0,-5 5 0,-7 0 0,-8-5 0,4-11 0,12-5 0,4-12 0,16-8 0,16-3 0,12-9 0,8-4 0,8 0 0,12 0 0,0-4 0,8-4 0,-4 0 0,5-4 0,-1 0 0,-4 0 0,-4-4 0,-4 0 0,-8 4 0,-4 0 0,-4 0 0,-8-4 0,-8 8 0,-16-21 0,-4 13-40,-8-8-6,-4 0 1,-8-8 0</inkml:trace>
  <inkml:trace contextRef="#ctx0" brushRef="#br0" timeOffset="500">68 452 79,'-8'-12'36,"4"0"2,8 0 1,8 8-17,0-16-10,16 12 0,-4-4-1,12 8-5,-8 0-6,8 4 0,-4 0 0,1 0 0,-9 0 0,4 4 0,0-8 0,-4 4 0,4 8-1,-16-8-42,8 0 1,0-4-1,0 0 0</inkml:trace>
  <inkml:trace contextRef="#ctx0" brushRef="#br0" timeOffset="750">766 226 109,'4'-4'40,"-8"0"1,-5 0 0,9 16-28,-16-8-5,4 13-5,-8 3-3,0 8 0,-4 8 0,8 9 0,0-1 0,12 4 0,8 1 0,8-9 0,12-3 0,8-9 0,4-16 0,5-8 0,-1-16 0,0-8 0,-4-13 0,-12-3 0,-8-12 0,-8-5 0,-8 1 0,-12 7 0,0 5 0,-8 8 0,-4 8 0,0 15 0,4 9 0,0 17 0,8 3 0,-4 0 0,16 16-18,0-12-26,12-3 1,0-9 0,12-4 2</inkml:trace>
  <inkml:trace contextRef="#ctx0" brushRef="#br0" timeOffset="1125">1226 202 99,'8'-8'39,"-16"8"1,-4 8 1,-20 0-23,8 20-8,-8 1-2,4 11-8,0 8 0,8 1 0,8 3 0,4 5 0,12-13 0,8 1 0,8-13 0,12-4 0,0-20 0,8-8 0,0-16 0,1-12 0,-5-13 0,-4-3 0,-8-16 0,-4-1 0,-12 1 0,-12 3 0,-4 5 0,-8 15 0,-8 9 0,0 16 0,-8 12 0,-1 12 0,9 16 0,-4 1 0,16 7 0,-4-4-34,16-4-10,12-3-1,4-9 1</inkml:trace>
  <inkml:trace contextRef="#ctx0" brushRef="#br0" timeOffset="1515">1643 150 105,'4'-8'41,"-8"4"1,4 0 0,-8-4-18,8 16-23,-8 0-1,4 8 0,-4 8 0,0 16 0,-8 5 0,0 15 0,-4 5 0,4 7 0,0 1 0,4 0 0,0-13 0,4-3 0,4-13 0,0-16 0,8-12 0,4-20 0,4-16 0,0-20 0,8-29 0,-4-11 0,12-17 0,-8 0 0,0 4 0,-4 8 0,-4 17 0,0 15 0,-8 29 0,0 28 0,-8 24 0,4 17 0,0 7 0,4 5 0,0 3 0,4 1 0,0-9 0,4-7 0,5-17 0,-1-20 0,4-12 0,0-20 0,0-17 0,0-7 0,0-9 0,8-3 0,-12 3 0,8 13 0,-12 8 0,0 20 0,-8 24 0,4 20 0,-8 16 0,-4 17 0,0 11 0,4 9 0,0 0 0,4 4 0,0-13 0,-4-7 0,12-9 0,-4-15 0,0-13 0,0-12 0,0-8 0,0-12 0,4 0 0,-16-16 0,8 12-44,-8-4-3,-12 4 1,0 12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1-05T23:36:47.375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181 295 76,'12'-17'36,"4"1"2,4 8-8,-16-12-6,21 20-3,-25-16-6,16 16-2,-16 0-11,8 16-2,-12 8 0,0 13 0,-4 3 0,4 16 0,-4 0 0,3 13 0,1-5 0,0-8 0,8-3 0,0-13 0,1-8 0,3-12 0,-4-8 0,4-24 0,-4-12 0,-4-8 0,4-8 0,-16-17 0,12 9-39,-12-8-6,-9 12 2,-3 3 0</inkml:trace>
  <inkml:trace contextRef="#ctx0" brushRef="#br0" timeOffset="265">32 339 78,'-16'-4'38,"4"0"2,4-8 0,16 12-14,-8-20-8,24 7-6,0-11-9,17 4-3,-1-4 0,12 8 0,-4-4 0,9 8 0,-5 0 0,-4 4 0,-3 4 0,-1 0 0,-8 8 0,-8-8 0,8 12-33,-20 4-11,-12 4 0,-12 8 1</inkml:trace>
  <inkml:trace contextRef="#ctx0" brushRef="#br0" timeOffset="531">105 652 115,'-20'13'39,"12"-5"1,8-4 0,16 0-26,0-8-11,20 0-1,0-8 0,8 3-2,5 1 0,-1 0 0,-4 0 0,-4 0 0,5 8-1,-9-4-8,8 12-21,-12-8-10,-4 4 0,-8-4-1,-3-4 1</inkml:trace>
  <inkml:trace contextRef="#ctx0" brushRef="#br0" timeOffset="812">801 210 87,'8'-20'39,"0"8"1,-4 0 2,4 20-19,-12-16-8,8 24-6,-12-4-9,8 12 0,-8 4 0,4 12 0,-4 5 0,-1 7 0,1 4 0,0 1 0,4-5 0,0-4 0,0-8 0,0-3 0,0-9 0,4-8 0,-4-8 0,4-4 0,0-12 0,0-16 0,4-8 0,0-17 0,4-7 0,0-16 0,4-5 0,1 1 0,-1 4 0,0 15 0,-8 5 0,4 20 0,0 16 0,-4 20 0,0 12 0,0 16 0,8 4 0,-4 9 0,4 7 0,8 4 0,0-3 0,-4-5 0,4-8 0,1-8 0,-5-3 0,0-13 0,-8-8 0,0-8 0,0-8 0,4-12 0,-4-17 0,8-11 0,0-12 0,4-8 0,0-9 0,0-3 0,1 3 0,-1 5 0,-4 8 0,-4 15 0,-4 9 0,0 12 0,-4 12 0,-8-4 0,4 24-22,-8 8-24,4 4-1,-4 8 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1:23.10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30 0 72,'-8'20'32,"-9"-3"0,13 7-3,4-3-35,-4-17-24,16 8 1,-8-12-3</inkml:trace>
  <inkml:trace contextRef="#ctx0" brushRef="#br0" timeOffset="125">110 70 81,'0'28'34,"-17"-7"-2,17 12-8,-4-8-51,0-21-4,20 4-1,-3-20-2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1:21.50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318 175 48,'-12'-8'21,"20"12"-7,-4-4-21,-4-20-11</inkml:trace>
  <inkml:trace contextRef="#ctx0" brushRef="#br0" timeOffset="93">391 122 66,'-4'4'38,"0"-4"0,0 8-3,-12-20-9,20 24-8,-24-20-5,11 12-5,-11-4-2,4 9-3,-9-1 0,-3 4-2,-1-4-1,-3 0 0,3 0 0,1 0 0,-5 1 0,13-5 0,-5-4 0,9 4 0,4-4 0,4 0 0,4 4 0,-1 0 0,1 8 0,0 4 0,4 5 0,0-1 0,0 4 0,4-3 0,0 3 0,1-8 0,7-8 0,-4 1 0,4-5 0,0-4 0,1-4 0,-5 4 0,4-5 0,4 1 0,1 4 0,3-4 0,4 0 0,5-4 0,7 0 0,1-4 0,-4 4 0,3 8 0,-7 0 0,-9 16 0,-8 8 0,-16 17 0,-8 4 0,-8 8 0,-9-5 0,1 1 0,-1-8 0,-3-9 0,7-15 0,1-13 0,12-8 0,-9-17-11,21 17-21,-4-20-11,0 8-1,0-1 1</inkml:trace>
  <inkml:trace contextRef="#ctx0" brushRef="#br0" timeOffset="718">705 228 94,'4'-8'40,"4"0"1,-8 8 0,8 16-25,-24-8-7,16 21-2,-16-1-2,4 13-3,-13 7-2,5 9 0,-5-4 0,1 4 0,-5-4 0,9-4 0,4-4 0,-5-17-8,25 5-25,-4-17-9,0-4-1,4-4 1,5-12 0</inkml:trace>
  <inkml:trace contextRef="#ctx0" brushRef="#br0" timeOffset="1000">843 639 72,'13'-4'36,"-1"0"1,0-1-1,-8-7-23,17 16-2,-13-8-3,8 8-1,-8-4-3,8 8 1,-12 5-1,-4 7 1,-8 0-1,-4 17 1,-8-5-2,-5 5 0,1-4-1,-5-1-2,1 1 0,7-9 0,5-8 0,8-4 0,4-7 0,12-10 0,12 1 0,-3 0 0,7-4 0,9 8 0,-5-4 0,1 8 0,-5 4 0,-3 9 0,-9-1 0,-8 12 0,-8-3 0,-8 7 0,-5 1 0,-3-5 0,-9 1 0,1-9 0,-1 0 0,-3-28-20,3 4-22,1-12-1,-5-4 0,-3-5 0</inkml:trace>
  <inkml:trace contextRef="#ctx0" brushRef="#br0" timeOffset="2031">1373 0 97,'4'17'40,"-12"7"-1,-4 0 1,3 9-32,-7-13 0,8 5-6,0-1-4,0-12-7,16 4-18,-4-7-12,4-5 0,0-4 0</inkml:trace>
  <inkml:trace contextRef="#ctx0" brushRef="#br0" timeOffset="2187">1454 167 76,'0'28'34,"-16"-3"-2,4 3-18,0 21-36,-13-25-4,17 17-4,-8-25-3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1:18.18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850 175 62,'8'-4'25,"-4"-4"4,4 8-1,-8-17-1,12 26-6,-20-22-2,12 26-4,-12-18-3,4 10-4,-8-1-3,-5 0-1,1 0-4,-8 0 0,-5 4 0,-3-4 0,-5 0 0,0 0 0,1 4 0,-1-4 0,5 0 0,3 0 0,9 0 0,4 1 0,3-1 0,5 0 0,4 0 0,0 0 0,8-4 0,0 8 0,4 0 0,-4 8 0,5 9 0,-1 3 0,0 5 0,0 3 0,0 1 0,0-1 0,-4 1 0,4-13 0,1-3 0,-1-13 0,4-4 0,4-8 0,-4-4 0,5 0 0,-1 3 0,0 1 0,1 4 0,3 9 0,4 3 0,-3 0 0,-1 4 0,0-4 0,1 1 0,-9-1 0,0-4 0,-12 4 0,-8 12 0,-12 1 0,-13 7 0,-8 9 0,1 0 0,-1-1 0,4-3 0,1-9 0,15-16 0,1-20-3,32-4-32,-12-16-9,12-1 0,-3-3 0,3 7 2</inkml:trace>
  <inkml:trace contextRef="#ctx0" brushRef="#br0" timeOffset="688">1309 224 71,'5'-13'40,"-1"9"0,-8-4 1,-5 24-11,-3-7-18,4 19-3,-12 0-2,-1 17-3,-7 4-3,-1 12-1,-11 4 0,-1 8 0,-4-4 0,5-4 0,3-4 0,4-8 0,13-4 0,0-29-6,28 13-21,-4-29-16,16-12 1,1-13-1,7 1 1</inkml:trace>
  <inkml:trace contextRef="#ctx0" brushRef="#br0" timeOffset="969">1314 687 93,'0'-4'39,"-5"4"1,1-4 1,-4 0-28,12 8-3,-8-8-2,4 12-2,0-4-3,-4 4-1,-4 4-2,0 9 0,0-5 0,0 8 0,-5-4 0,5 5 0,0-5 0,4-4 0,4-3 0,4-1 0,4-8 0,4-4 0,9 0 0,-1-8 0,5 4 0,3-4 0,1-1 0,-1-3 0,5 4 0,-5-4 0,5 8 0,-13-8-2,13 12-9,-25-17-8,8 17-23,-12 0-1,-4 0 2,-4 0 0</inkml:trace>
  <inkml:trace contextRef="#ctx0" brushRef="#br0" timeOffset="1328">1513 695 102,'-8'16'41,"0"13"1,-5 11 0,-7 5-29,12 8-5,-4-4-1,8-1-7,0-3 0,0-12 0,-1-5 0,5-16 0,0 5-8,-4-26-19,8 5-15,1-12 0,-1 0-1,0-5 1</inkml:trace>
  <inkml:trace contextRef="#ctx0" brushRef="#br0" timeOffset="1953">68 33 65,'-28'8'30,"20"4"1,-13 0-6,13-8-16,8 4-3,-4 0-2,8 5-7,0-1-10,0 4-14,-4-12-4,17 8 0</inkml:trace>
  <inkml:trace contextRef="#ctx0" brushRef="#br0" timeOffset="2109">251 24 51,'-4'13'35,"0"15"1,-12-8-1,0 1-10,4 3-15,-5-4-8,5-7-11,12-9-24,8 4-2,-4-8 0,13 4-1</inkml:trace>
  <inkml:trace contextRef="#ctx0" brushRef="#br0" timeOffset="2547">1855 0 88,'-8'12'36,"3"9"2,-7-5-1,-8 0-27,12 0-7,4 1-3,-8-9-9,16 4-13,-8-4-10,4-12-5,4 0 0</inkml:trace>
  <inkml:trace contextRef="#ctx0" brushRef="#br0" timeOffset="2703">1924 69 69,'8'0'36,"0"8"1,-4 9-9,-16-9-7,8 20-7,-12-3-9,-1-5-15,-3 16-25,4 5-1,-5-8-1,9 7 0</inkml:trace>
  <inkml:trace contextRef="#ctx0" brushRef="#br0" timeOffset="15859">2294 711 83,'-12'8'38,"4"1"1,-4-5 0,-1-13-23,17 14-4,-8-22-3,13 13-2,-5-8-1,4 4-1,-4-4-4,8 4-1,-12 3 0,8 1 0,-8 4 0,4 4 0,4-4 0,5 5 0,7-5 0,4 0 0,9 0 0,-1 0 0,13 0 0,0 0 0,0 0 0,4 0 0,-5 0 0,-3 0 0,4 0 0,-5 0 0,5 0 0,-4-5 0,-5 1 0,1-4 0,-4 4 0,-5-4 0,-8 4 0,-3 0 0,-9 4 0,0-4 0,-4 8 0,0-12 0,8 16-3,-16-16-43,12 4 1,-3-8 0,-5 3 1</inkml:trace>
  <inkml:trace contextRef="#ctx0" brushRef="#br0" timeOffset="16297">2933 585 72,'-4'-4'37,"0"-8"2,0 0 0,8 12-20,-12-20-6,16 20 0,-12-13-4,12 13-2,-12-8-2,12 12-3,-8-4-2,8 4 0,0-4 0,9 8 0,-1-3 0,8 3 0,5 0 0,3 4 0,-3 0 0,-5-4 0,1 4 0,-13 1 0,-4-1 0,-12 8 0,-4-4 0,-13 5 0,1-5 0,0 0 0,-5-4 0,5-3 0,12-1 0,-9-16-4,22 4-40,-5-1-1,8 5 1,-4-4-1</inkml:trace>
  <inkml:trace contextRef="#ctx0" brushRef="#br0" timeOffset="16828">2526 996 98,'-8'0'41,"8"0"-1,-8 0 1,12 8-27,-8-12-6,4 8-3,-4-4 0,8 4-2,-4 0-3,4 8 0,0-4 0,4 9 0,0-1 0,4 4 0,1 0 0,-1 1 0,0-5 0,4 0 0,-3-4 0,3-7 0,0-5 0,-4-9 0,5-3 0,-1-8 0,0 0 0,-8-5 0,4 1 0,-3 3 0,-1 1 0,-4 4 0,4-4 0,-4 7 0,0-3 0,0 0 0,8 4 0,-8-9 0,5 21-3,-9-12-16,8 28-22,-12 1-2,0 11 0,-1 1 2</inkml:trace>
  <inkml:trace contextRef="#ctx0" brushRef="#br0" timeOffset="17234">2913 1085 106,'0'16'41,"-4"5"1,-1 3 0,-3-12-26,8 21-10,0-9-4,4 5-2,0-1 0,5-8 0,-5 5 0,-8-25-22,8 12-20,-8-4 0,0-4 0,-9 8-1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1.5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88 249 36,'0'0'27,"0"0"1,-5-16-8,5 16-5,-14-23-2,14 23-4,-13-26-1,13 26-2,-12-26 0,12 26-1,-12-30-2,12 30 0,-7-32-1,7 32 0,1-32-1,-1 32 1,2-29 0,-2 29 1,2-21-1,-2 21 0,0 0 1,4-16-2,-4 16 1,0 0-2,0 0 1,0 0-1,0 0 0,-8 19 0,8-19 1,-8 32-1,1-13 1,3 6-1,1 1 0,1-1 0,0 1 0,2 0 0,2-3 0,-2 0 0,5-5-1,0-3 2,-5-15-2,9 25 2,-9-25 0,0 0-1,0 0 2,9 16-1,-9-16 1,0 0-1,0 0 1,14-25-1,-5 8 0,3-8-1,2-3 1,2-2 0,-2 2-1,1 2 1,-5 3 0,-3 7-1,-7 16-2,0 0-3,0 0-19,18 28-12,-18-28 0,9 40-1,-6-22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1:24.21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1921 443 60,'21'-8'37,"-17"0"1,0 0 2,-4 12-16,-24-17-9,11 22-1,-19-9-3,-1 16-3,-12-4-3,1 12-2,-1 1-3,4-5 0,4 5 0,9-5 0,16-4 0,20-8 0,16 5 0,13-5 0,8 0 0,8 8 0,4 0 0,-4 5 0,-5 3 0,-7-4 0,-8 5 0,-17-9 0,-12 0 0,-12-3 0,-12-1 0,-17-8 0,-12 4 0,-8-4 0,0 16-6,-12-16-16,8 9-20,12-5-1,8 0 0,17-8 2</inkml:trace>
  <inkml:trace contextRef="#ctx0" brushRef="#br0" timeOffset="391">1738 508 83,'8'-4'37,"1"-8"0,11 0 2,17-1-27,-9-11-5,17 8 0,-9-5-5,5-3-8,8 8-28,-8 8-3,-5-1-1,1 9 0</inkml:trace>
  <inkml:trace contextRef="#ctx0" brushRef="#br0" timeOffset="578">2467 435 110,'-20'36'41,"-13"1"1,-3 16 0,-26 0-33,26 8-2,-5-4-3,9 0-4,3 0 0,13-9-3,8 1-9,-5-24-21,13 3-9,4-12 0,5 1 0</inkml:trace>
  <inkml:trace contextRef="#ctx0" brushRef="#br0" timeOffset="797">2447 886 87,'8'-16'36,"4"8"2,0-4 0,1 0-27,11 12-5,0-9 0,5 22-2,-5-5 0,1 12 0,-13 4-1,-4 13 0,-16 0 1,-8 3-1,-13 5 0,-3-4 0,-5-5-1,0-3-2,9 0 0,3-9 0,13-4 0,12-3 0,8-9 0,9 0 0,11-8 0,1-4-4,7 0-10,-7-9-28,3-7 1,-7 0-2,-5 4 2</inkml:trace>
  <inkml:trace contextRef="#ctx0" brushRef="#br0" timeOffset="1297">1140 296 82,'-17'13'32,"13"11"-1,-8-4-13,12-7-36,12 7-11,-8-20-2,9 8-2</inkml:trace>
  <inkml:trace contextRef="#ctx0" brushRef="#br0" timeOffset="1438">1229 382 87,'-8'12'33,"8"13"-5,-12-21-11,0 4-48,24-4-1,-4-12-1</inkml:trace>
  <inkml:trace contextRef="#ctx0" brushRef="#br0" timeOffset="1782">3021 138 102,'-4'12'39,"0"4"-1,-4-3 0,-13 3-35,17-12-8,12 8-18,5-8-15,-1-12 0,4 0-1</inkml:trace>
  <inkml:trace contextRef="#ctx0" brushRef="#br0" timeOffset="1907">3123 154 85,'0'12'37,"-4"1"1,4 7-1,0 4-25,-9-3-7,1-5-11,4-4-29,0 8-2,0-3 0,-4-1-1</inkml:trace>
  <inkml:trace contextRef="#ctx0" brushRef="#br0" timeOffset="4016">5016 231 78,'8'-4'39,"0"4"1,-8-4 0,-4-12-18,4 24-12,-8-16-1,12 12-2,-8-8-3,0 8-2,0-8 1,4 4-2,0 0-1,0 0 0,0 0 0,0 0 0,0 0 0,0 0 0,0 0 0,0 4 0,-4-4 0,4 4 0,-4-4 0,4 0 0,-4 0 0,0 0 0,4 4 0,0-4 0,0 0 0,-4 0 0,4 0 0,0-4 0,0 4 0,0 0 0,0 0 0,0 0 0,0 0 0,0 4 0,0-4 0,0 0 0,4 0 0,-4 4 0,0-4 0,0 8 0,0 9 0,-4 3 0,0 4 0,-4 13 0,-5 0 0,1 7 0,4 1 0,0-12 0,12 3-1,-4-28-17,20 1-20,1-22-4,11-7-2,-3-4 3</inkml:trace>
  <inkml:trace contextRef="#ctx0" brushRef="#br0" timeOffset="4547">5195 337 88,'4'0'38,"-4"0"1,-4 4-1,-12 0-20,12 17-10,-8-5-5,-5 0-8,17 21-12,-8-13-21,4-3-1,8-1 0,4-12 0</inkml:trace>
  <inkml:trace contextRef="#ctx0" brushRef="#br0" timeOffset="4907">5831 410 86,'12'0'41,"-4"0"-1,-4 0 2,0 9-23,-20-9-8,8 8-2,-13-8-4,1 8-3,-9 0-2,-3 0 0,3 0 0,-3 4 0,3 5 0,5 3 0,3 0 0,9 5 0,0 3 0,4 1 0,4-1 0,4 5 0,0-9 0,0 1 0,4-5 0,0-4 0,0-4 0,0 1 0,4-1 0,-4 4 0,4 0 0,-3 13 0,-1-1 0,4 1 0,-4 7 0,4-3 0,0-1 0,-4-3 0,4-9 0,0 1 0,1-9 0,-1-4 0,-4-4 0,0-4 0,-8-4 0,-4 0 0,0 0 0,-17-8 0,13 16-4,-25-17-26,13 13-14,-5-4 1,5 4 1,4-4 0</inkml:trace>
  <inkml:trace contextRef="#ctx0" brushRef="#br0" timeOffset="5516">5782 406 107,'-17'4'40,"1"0"0,4 1 0,24-1-29,-12-8-4,16-1-1,9 1-3,3 4-2,1-8-1,12 4 0,-1 0 0,1 0 0,-4-4 0,-1 0 0,-3 4 0,-13 0 0,5 4-6,-17-4-25,8 8-12,-8 0 1,0 0-1,-4 0 2</inkml:trace>
  <inkml:trace contextRef="#ctx0" brushRef="#br0" timeOffset="5969">6580 0 96,'8'4'43,"-8"0"-1,-4 8 0,-4-12-14,-4 24-24,3-3-4,-3-1 0,8 4 0,-8-7-12,16-1-27,-4-12-3,4 0 0,4-8-1</inkml:trace>
  <inkml:trace contextRef="#ctx0" brushRef="#br0" timeOffset="6141">6649 142 108,'0'16'41,"-4"0"-1,0 5 0,-16-5-33,7 4-5,9 9-12,-12-5-29,4-3-1,0-1-1,-1 0 1</inkml:trace>
  <inkml:trace contextRef="#ctx0" brushRef="#br0" timeOffset="12063">0 992 70,'8'4'30,"-4"0"-2,-4-4-3,8 8-3,-8-16-4,12 16-2,-12-20-4,16 12-3,-7-12 0,7 8-1,0-8-1,9 12-6,3-4-1,5 4 0,3 0 0,9 4 0,0-4 0,16-4 0,0-4 0,8-5 0,0 1 0,-3-4 0,-5 0 0,-4 3 0,-13 1 0,-7 8 0,-8 4 0,-13 4 0,0 0 0,-8 0 0,5 4 0,-5-12 0,8 12 0,-12-16-3,16 16-18,-15-12-23,-1 8 0,-8-8 1,-1 8 1</inkml:trace>
  <inkml:trace contextRef="#ctx0" brushRef="#br0" timeOffset="12453">883 809 88,'-12'0'38,"8"0"0,-8 0 0,-5-8-25,21 16-3,-12-12-2,16 4-2,-12-4-1,8 4 1,-4-4-1,4 4-5,1 0 0,3 4 0,0-4 0,4 8 0,8-4 0,1 4 0,3 0 0,1 5 0,-9-5 0,4 0 0,-7 4 0,-5 4 0,-12 1 0,-9-5 0,-3 12 0,0-7 0,-5 3 0,-3-4 0,12 4-1,-9-7-44,17-1 0,0-8 0,8 4 1</inkml:trace>
  <inkml:trace contextRef="#ctx0" brushRef="#br0" timeOffset="12953">195 1354 70,'0'-4'40,"0"0"0,4 4 2,-8-8-13,16 20-16,-20-12-2,20 12-3,-12-4-6,12 9-2,-3-1 0,7 0 0,-4 1 0,4-1 0,1 0 0,-5-4 0,4-4 0,-8 1 0,9-9 0,-5-5 0,0-3 0,4-8 0,-3-8 0,3-9 0,0 1 0,0-1 0,-3-4 0,-5 9 0,0 4 0,-4-1 0,4 17 0,-12-4-6,24 16-25,-11-4-13,-1 8 1,0 4 0,-4 4 1</inkml:trace>
  <inkml:trace contextRef="#ctx0" brushRef="#br0" timeOffset="13328">667 1436 100,'4'8'42,"-4"8"0,-4 0 0,-8 17-23,0-13-12,8 9-4,-8 3-3,8-7 0,12 15-14,0-24-27,0-3-1,4-9 0,-4-4 0</inkml:trace>
  <inkml:trace contextRef="#ctx0" brushRef="#br0" timeOffset="13969">3481 878 47,'-16'0'35,"12"0"2,-4-8 2,-1-4-13,18 16-6,-22-16-3,21 16-4,-12-12-3,8 12-2,1-8-5,3 8-3,8-8 0,8 4 0,5 0 0,16-4 0,4 0 0,16-5 0,4 1 0,8 4 0,1-4 0,-5 4 0,-4 0 0,-4 4 0,-8 0 0,-4 0 0,-8 8 0,-8-8 0,-1 0 0,-7 0 0,-1-8 0,-3-4 0,-1 4 0,-7-5 0,-5 1 0,-4-4 0,8 16-27,-16-8-17,-4 8-1,-4-4 1,4-4 1</inkml:trace>
  <inkml:trace contextRef="#ctx0" brushRef="#br0" timeOffset="14360">4369 630 77,'-21'4'40,"9"0"0,-4 0 1,8-16-16,12 28-12,-12-20-2,24 12-3,-4-4-8,9 5 0,-1-1 0,4 4 0,5-4 0,-5 4 0,-3 0 0,-1 5 0,-8-1 0,0 0 0,-8 1 0,-8 3 0,0 0 0,-4 1 0,0-1 0,-16-12-5,15 8-40,-7-3 1,0-1-1,-4-4 2</inkml:trace>
  <inkml:trace contextRef="#ctx0" brushRef="#br0" timeOffset="14782">3896 1257 116,'-8'-5'42,"-4"1"-1,0 13-7,0-14-25,12 5-2,-9-4-1,9 4-6,0 0 0,5 9 0,-1-5 0,8 8 0,-4 0 0,8 8 0,1 1 0,3 3 0,4 1 0,-3 3 0,3-4 0,-4-7 0,-3-1 0,-1-8 0,-4-4 0,0-12 0,1-12 0,-1-9 0,0-3 0,0-5 0,5-4 0,-9 9 0,4-1 0,0 9 0,-8 12 0,-4 8 0,8 24-5,-8-12-40,9 4 0,-9 9-1,4-5 2</inkml:trace>
  <inkml:trace contextRef="#ctx0" brushRef="#br0" timeOffset="15157">4279 1391 109,'8'8'42,"-8"8"1,0 0 0,8 13-31,-16-9-6,12 9-6,-8-1 0,4-7 0,17-1-35,-5-8-7,0-8-2,4-8 1</inkml:trace>
  <inkml:trace contextRef="#ctx0" brushRef="#br0" timeOffset="24532">7178 752 53,'-16'4'38,"4"4"1,0 0 1,-9-3-13,17 15-9,-12-24-3,20 16-4,-12-16-3,12 8-2,4-8-6,4 4 0,1 0 0,11 0 0,0 0 0,9 0 0,4 0 0,11 0 0,5 0 0,8-4 0,5-4 0,11-4 0,4-5 0,9 5 0,4-4 0,-9 4 0,1 3 0,-9 5 0,-4 8 0,-3 9 0,-9-1 0,-4 0 0,0-4 0,0-4 0,4-8 0,-8-8 0,0 0 0,-4-5 0,-9 1 0,-7 8 0,-13-4 0,-4 4 0,-11 8 0,-1 0 0,-4 8 0,-9-8-16,9 0-32,0-4 1,0-4-1</inkml:trace>
  <inkml:trace contextRef="#ctx0" brushRef="#br0" timeOffset="25047">8624 467 131,'-12'-4'43,"4"4"0,-5 4-5,5 9-38,8-1 0,8 4 0,9 4 0,3 5 0,9 7 0,3-3 0,9 3 0,-5 1 0,1-1 0,-4 1 0,-9-5 0,-4-3 0,-15-5 0,-10 1 0,-11-9 0,-8 0 0,-1-8 0,-11-12 0,7 8-37,-7 0-8,3 8 0,-4 0 0</inkml:trace>
  <inkml:trace contextRef="#ctx0" brushRef="#br0" timeOffset="25469">7561 1313 103,'-16'5'40,"4"-5"0,3 8 2,1-16-31,12 20-2,0-8 0,9 8-8,-5 4-1,4-3 0,0 7 0,5 0 0,-1 5 0,0-1 0,0-4 0,5 1 0,-5-9 0,4 0 0,1-8 0,-1-4 0,-4-16 0,5-4 0,-5-13 0,4 0 0,-7-3 0,-1-1 0,0 5 0,-4 3 0,0 9 0,-8 4 0,13 32 0,-22-4-43,18 4-2,-9 5 0,8 3 0</inkml:trace>
  <inkml:trace contextRef="#ctx0" brushRef="#br0" timeOffset="25813">7952 1505 83,'8'4'41,"0"8"0,-4 0 1,9 9-19,-22-13-11,22 16-2,-17-4-7,4-3-3,8 11-6,-16-12-32,16-3-4,4-9 0,-4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1:52.14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189 52 64,'4'-8'35,"-4"0"-2,4 4-2,-16-17-4,16 21-6,-25-16-6,13 24-4,-21-8-2,5 16-3,-5 5-3,0 8-3,5 8 0,7 4 0,9 5 0,12-1 0,13-4 0,16-3 0,3-14 0,10-7 0,-1-13 0,0-4 0,-8-16 0,-9-13 0,-11-9 0,-13-3 0,-12-4 0,-13 3 0,-3 1 0,-13 8 0,4 17 0,-12 3 0,16 21-39,0 9-5,17 8-1,4 0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4:52.75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1303 1026 91,'-4'-4'40,"-4"12"0,-1 9 1,-11-5-26,20 24-4,-12 1-3,12 16-2,-4 0-3,4 16-3,4 4 0,4 8 0,4 9 0,5 4 0,-1 3 0,0 5 0,5 0 0,-5-1 0,8 1 0,1-8 0,4-9 0,3-4 0,9-7 0,4-5 0,4-8 0,4 0 0,0-4 0,4 0 0,1-4 0,-9 3 0,-5 1 0,-3 0 0,-4-4 0,-4-8 0,-5-4 0,1-5 0,-1-7 0,1-9 0,-4-4 0,-1-7 0,1-5 0,-9 0 0,-4-4 0,0 0 0,-3 0 0,-9 0 0,8 0 0,-16-4 0,12 4-39,-8-4-7,-1 4 1,-11-5 0</inkml:trace>
  <inkml:trace contextRef="#ctx0" brushRef="#br0" timeOffset="484">1850 3207 113,'-8'4'41,"12"4"1,0 8-1,12 9-33,5-9-4,3 8-1,13-3-1,4-5-1,0-12-1,4-8 0,-4-12 0,-5-9 0,-3-7 0,0-13 0,-17 0 0,0 4 0,-3 1 0,-13-9-12,0 16-30,0 9-1,-5 4 1,-7 7-1</inkml:trace>
  <inkml:trace contextRef="#ctx0" brushRef="#br0" timeOffset="1203">347 896 66,'-4'4'35,"4"4"3,0-4 0,-8-12-19,16 20-4,-16-20-2,16 12-3,-16-8-1,12 8-2,-8-12-2,0 0-5,-4-4 0,-4-4 0,-9-9 0,1-3 0,-9-13 0,1-8 0,-5 0 0,0-8 0,-4-4 0,9 0 0,3 0 0,1 4 0,8 0 0,3 0 0,9 9 0,8 7 0,4-4 0,5 13 0,11-1 0,5 9 0,3 3 0,1 9 0,4 4 0,0 8 0,-1 4 0,-11 8 0,-1 1 0,-7 7 0,-9 4 0,-4 1 0,-8-1 0,-4 1 0,-5-1 0,-3 0 0,4-3 0,-4-5 0,7-4 0,1-4 0,8-4 0,8-8 0,9 0 0,7-8 0,5 4 0,-1 4 0,1 4 0,0 8 0,-9 8 0,-4 9 0,-12 7 0,-4 5 0,-8 8 0,-4-1 0,-4-3 0,-1-8 0,-3-5 0,4-8 0,-5-3 0,5-13 0,-1 0 0,5-8 0,4 8 0,-8-16-6,20 16-22,-8-13-16,12 5 0,4-4 2,9-4 0</inkml:trace>
  <inkml:trace contextRef="#ctx0" brushRef="#br0" timeOffset="1937">760 229 97,'0'-8'42,"4"8"0,-4 8 1,12 20-27,-16-7-5,8 19-7,0-3-4,0 16 0,-4 4 0,4 0 0,0-4 0,1-9 0,-1-11 0,4-17 0,12-4-4,-8-32-40,9-8-1,-5-17 0,1-4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4:55.62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1107 1471 49,'0'-12'32,"-4"-4"1,4 12 2,4 0-18,-12-9-3,20 13 0,-12 0 0,12 17-3,-12-5-1,8 25-1,-8-1-2,4 21-1,-4 5-2,4 11-4,1 9 0,3 7 0,0 5 0,12 4 0,1-8 0,7-1 0,9 1 0,4-4 0,3-9 0,1-4 0,0-3 0,0-1 0,-4 4 0,3-3 0,1 7 0,-4-8 0,-4 5 0,-1-1 0,5-4 0,-4-3 0,3-1 0,1-4 0,-4-8 0,8 4 0,-9-4 0,5-4 0,-4-4 0,-1 0 0,-3-4 0,0-1 0,-1-3 0,1-4 0,-5-9 0,5 5 0,-5-9 0,5 0 0,-4-7 0,-5-1 0,0-4 0,-3 0 0,-9-4 0,4 0 0,-8-4 0,-3 0 0,-1 0 0,-4 0 0,0 4 0,-13-16 0,9 12-36,-8-4-9,-4 8-1,-5-4 1</inkml:trace>
  <inkml:trace contextRef="#ctx0" brushRef="#br0" timeOffset="625">2117 4117 99,'8'12'40,"9"-7"0,7-1 1,-3-8-30,15 8-4,1-8-2,0-1-1,3-3-1,1-4 0,-4-8-2,-5-5 0,-3-7-1,-1-5 0,-3 0 0,-9 1 0,0-1 0,-3 4 0,-9 5 0,-4 3 0,0 9 0,-12-9-19,7 9-23,-7 4 0,0 4-1,0 0 0</inkml:trace>
  <inkml:trace contextRef="#ctx0" brushRef="#br0" timeOffset="1312">447 1235 83,'4'20'38,"-4"1"1,-4-9-6,8 8-14,-16-16-6,12 9-2,-13-17-4,1-5-1,-8-11-2,-5-4-2,-7-21-2,-5-12 0,-8-17 0,0-7 0,1-13 0,-1-4 0,8-4 0,5 8 0,7 5 0,9 11 0,4 9 0,16 8 0,4 4 0,12 0 0,13 4 0,8 4 0,7 4 0,5 12 0,4 9 0,-4 16 0,-4 16 0,-8 20 0,-16 13 0,-13 8 0,-12 8 0,-12-4 0,-9 0 0,-7-4 0,-5-12 0,4-9 0,1-7 0,8-13 0,7-4 0,13-4 0,17-4 0,7-4 0,13 0 0,4-5 0,7 1 0,5 4 0,-4 4 0,-4 12 0,-12 8 0,-17 13 0,-8 12 0,-16 8 0,-8 8 0,-13-4 0,1-4 0,-1-9 0,9-7 0,-1-17 0,21-4-18,0-12-24,9-8-2,3 0 1,0 4 0</inkml:trace>
  <inkml:trace contextRef="#ctx0" brushRef="#br0" timeOffset="1984">854 566 84,'4'-4'37,"4"0"2,1-4 0,11 12-25,-12-12-4,13 8-2,-9 0-2,8 8-1,-4 4-2,1 9 0,-5 3 0,-4 5 0,-12 3-2,0 5-1,-12-4 0,3 3 0,1-7 0,0-5 0,4 1 0,12-9 0,8-4 0,13-12 0,7-4 0,5-8 0,12 4 0,-4-12-42,-5-1-2,-11 9 1,-5 0-2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4:58.4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3179 3677 72,'4'0'37,"-4"5"2,0-14-4,8 22-15,-24-17-5,12 12-3,-20-8-3,-1 8-2,-20-12-1,1 0-3,-26-17-3,1-7 0,-12-13 0,-9-20 0,-7-12 0,-1-21 0,-4-12 0,0-12 0,-3-9 0,3-11 0,-4-9 0,0-4 0,4-3 0,1 3 0,3 8 0,8 5 0,9 7 0,4 17 0,12 12 0,3 13 0,14 3 0,7 4 0,8 9 0,9-4 0,8 7 0,3 5 0,13 4 0,-4 12 0,8 13 0,0 7 0,1 21 0,3 4 0,0 20 0,0-8 0,12 21-7,-12-17-30,17 4-8,-9-3 2,-4-5 0</inkml:trace>
  <inkml:trace contextRef="#ctx0" brushRef="#br0" timeOffset="844">281 1090 68,'-4'20'37,"-4"-3"0,4-5 1,-4 0-15,-5-24-12,9 4-2,-8-21-2,4 1-1,-8-13 0,-5-4-1,-7-16-1,3 4 0,-7-8-4,3-1 0,1 1 0,8-4 0,3 0 0,13-1 0,12-3 0,13 0 0,11-1 0,5 5 0,4 8 0,3 8 0,1 16 0,-4 13 0,-9 28 0,-7 16 0,-13 25 0,-12 8 0,-8 12 0,-8 0 0,-1 1 0,-7-9 0,4-12 0,3-13 0,9-20 0,4-16 0,16-8 0,5-8 0,7-5 0,13 5 0,3 4 0,1 3 0,0 17 0,-5 17 0,-7 7 0,-13 13 0,-12 8 0,-16 8 0,-8-4 0,-9 4 0,-3-4 0,-1-16 0,0-5 0,5-19 0,16-5-7,-5-25-10,26-3-25,-1-4 0,4 3 0,4-7 0</inkml:trace>
  <inkml:trace contextRef="#ctx0" brushRef="#br0" timeOffset="1438">765 397 83,'4'-8'36,"1"0"1,-5 4 0,-9-4-24,18 8-6,3 0-2,4 4-2,4 0-1,1 4 0,-1 0 0,0 8 1,-3 5 0,-9 3 0,-8-3 0,-4 3 0,-12 0 0,-1-3-1,1-1 0,0-8-2,-1 1 0,9-13 0,8-4 0,12-5-1,9-7 0,3 4 1,5 0-1,-1 4 1,1 3 1,-9 10-1,-8 7 1,-8 8 0,-12 5-1,-8 3 1,-8 5-2,-1-5-2,1 5-12,-1-13-26,1-8 0,3-8 0,5-8 0</inkml:trace>
  <inkml:trace contextRef="#ctx0" brushRef="#br0" timeOffset="19422">3151 3563 58,'-13'4'34,"-3"-8"2,0 0-6,12 8-10,-12-12-4,16 16-3,-13-16-2,17 8-3,-12 0-2,12 4-1,-8-8-1,8 8 0,-4-4-1,0 4 0,0-8-1,4 8 0,-4 0-2,4 5 0,1-1 0,3 0 0,0 4 0,8 4 0,0 1 0,5-1 0,-1 0 0,0 1 0,1-5 0,-1 4 0,-8-4 0,-12 5 0,-8-1 0,-8 4 0,-13-3 0,-3 3 0,-1 0 0,-3 1 0,-5-5 0,4-4 0,13 0 0,4-12 0,15 9-23,5-13-22,9-5 1,3-3-1,12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5:01.48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2767 3542 101,'-12'-4'41,"-4"0"1,-9 0 0,9 4-29,-17-8-5,9-4-1,-13-5-6,5-3-1,-5-13 0,-4-7 0,-7-17 0,3-4 0,-12-9 0,0-7 0,-4 0 0,-4-5 0,-9 5 0,5 4 0,0-5 0,0 5 0,-1-8 0,1-1 0,0-7 0,4-5 0,-4-4 0,-1-4 0,5 1 0,0 3 0,4 4 0,4 13 0,4 7 0,8 5 0,9 0 0,3 8 0,9 0 0,3 0 0,9 0 0,-4 4 0,8-4 0,0 8 0,-1 8 0,1 4 0,4 9 0,-4 3 0,4 9 0,0 3 0,0 5 0,4 8 0,0 0 0,0 0 0,-4 4 0,4 0 0,0 0 0,0 0 0,0 4 0,-4-8 0,16 12-31,-12-4-14,0 13-1,-8-5 2</inkml:trace>
  <inkml:trace contextRef="#ctx0" brushRef="#br0" timeOffset="859">231 1372 70,'-17'-8'36,"1"-8"1,-4-1 1,-13-19-20,17 11-6,-13-24-3,13-4-2,-8-12-2,7 0 0,-3-12-2,8-5 0,4 1 0,4-9-1,8 1-1,12-1 0,4 1 0,13 3-1,8 1 1,3 11-1,-3 9 0,4 8 0,-8 16 0,-5 17 1,-12 16-1,-7 20 1,-13 12 0,-8 13-1,-9 4 0,1 4 0,0-1 0,-1-7 0,1-4 0,4-13 0,4-4 0,8-3 0,4-5 0,8-4 0,8 0 0,5 4 0,3-4-1,9 4 1,-4 0 1,3 5-2,-7-1 2,-5 4-1,-8 13 0,-12-1 0,-16 17 0,-8 8 0,-13 4 0,-7-4 0,-5-4 0,-4-1 0,8-11 0,1-13-3,19-7-4,1-25-4,28 4-17,0-9-14,8-3 1,5-4 0</inkml:trace>
  <inkml:trace contextRef="#ctx0" brushRef="#br0" timeOffset="1469">654 456 87,'4'4'38,"-12"4"2,-8 4 0,-13 5-24,13 3-6,-8 0-3,7 5-3,1-5-1,8-4-2,8-3 0,12-5-1,8-8 0,5-4 0,3-4 0,5-5 0,4-3 0,-1-4-1,-3 3 0,-5 1-1,-3 12-3,-5-8-2,0 16-4,-11-12-6,7 16-14,-8-4-8,-8 0-1,0 0 3</inkml:trace>
  <inkml:trace contextRef="#ctx0" brushRef="#br0" timeOffset="1734">809 407 77,'-8'-4'38,"0"16"2,3 21-8,-11-1-8,12 29-8,-12-8-7,12 8-2,-8-4-3,7-8-2,1-4-4,4-25-7,13-11-31,-1-9-2,-4-17 1,0-3 0</inkml:trace>
  <inkml:trace contextRef="#ctx0" brushRef="#br0" timeOffset="17406">2739 3294 76,'-13'0'34,"-3"-4"3,-4-8-16,20 16-4,-12-12-4,12 12-1,-13-13-1,13 18-2,-8-13-2,8 8-1,-8-4-2,8 8 0,-4 4-2,4 0 0,8 9-2,0-1 0,9 4 0,-1 5 0,4-5 0,-3 5 0,3-5 0,-4 1 0,0-5 0,-7-4 0,-13 1 0,-9 3 0,-11 0 0,-9 5 0,-11-5 0,-5 4 0,-4 1 0,-4 3 0,0-7 0,12-5 0,16 0 0,5-16-15,20 0-29,12 0 0,12-12-1,9-4 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5:29.93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238 870 71,'-12'0'34,"4"0"-8,8 12-3,-8-20-3,12 16-1,-16-20-4,12 12-1,-16-16-4,7 12-1,-11-13-3,4 1-2,-9-9 0,1 5-4,0-13 0,3-4 0,1 0 0,8 0 0,4-4 0,3 0 0,5 5 0,0-1 0,9 4 0,3 8 0,4-3 0,4 7 0,1 1 0,7-1 0,1 5 0,-1 4 0,5-1 0,-9 5 0,-4 4 0,-3 4 0,-9 8 0,-4 9 0,-12 7 0,-8 5 0,-9 8 0,1-5 0,-1-3 0,1 0 0,0-9 0,11-3 0,5-9 0,8-8 0,12 0 0,13 0 0,-1-4 0,9 0 0,-1 4 0,1 0 0,-1 4 0,-7 0 0,-1 0 0,-12 8 0,-12 5 0,-4 3 0,-12 5 0,-4 3 0,-9-3 0,1-5 0,-5 1 0,5-1 0,3-3 0,1-13 0,16 4-9,0-20-9,20 12-25,0 0 0,8-8 0,5-5 1</inkml:trace>
  <inkml:trace contextRef="#ctx0" brushRef="#br0" timeOffset="656">682 407 71,'0'-4'39,"-8"8"1,-9 0 1,-7 21-13,-4-17-18,7 17-1,-3-13-3,3 12-1,9-7-3,4 3 0,8-3-1,12-1-1,1 1 0,7 3 0,0 1 0,5-1 1,-1 0-1,0 1 0,-3-5 0,-5 1 0,-8-5 0,-4 0 0,-4-3 0,-12-1-1,0 0-4,-8-8-4,3 16-15,-7-12-18,-1-4 0,5-4 1,0-4 0</inkml:trace>
  <inkml:trace contextRef="#ctx0" brushRef="#br0" timeOffset="969">552 592 82,'12'-13'39,"-4"-3"-1,8 4 1,5 3-25,-5-15-5,12 7-3,-3 5-7,-1-8-7,9 7-28,-1 5-2,-11 4-1,3-4 0</inkml:trace>
  <inkml:trace contextRef="#ctx0" brushRef="#br0" timeOffset="1141">1024 395 113,'4'4'41,"-4"8"0,-8 1 1,3 11-34,-11 5-4,8 8 0,-4 8-2,4 4-2,-5 0 0,1 4 0,4-8 0,-4-4 0,8-4-1,-8-16-8,16-1-5,-16-16-20,20-12-8,-8-8-1,12-1 2</inkml:trace>
  <inkml:trace contextRef="#ctx0" brushRef="#br0" timeOffset="1344">1072 669 64,'13'-8'36,"-1"4"1,-4 4 2,4-8-15,4 16-14,-3-12-2,11 8-2,-4 0 0,9 4-2,-5 1-1,1-1 0,-9 4 0,-8 13 0,-8-1 1,-12 9-1,-8 0-1,-9 4-2,1-5 0,-1 1 0,5-4 0,7-9 0,9-3 0,16-9 0,13-8 0,7-4-1,17 8-15,-4-12-27,7-9 1,-3-3-1,0-1 0</inkml:trace>
  <inkml:trace contextRef="#ctx0" brushRef="#br0" timeOffset="2016">1365 297 60,'0'4'35,"-4"-4"0,-4-9-11,16 18-3,-16-18-3,16 18-4,-16-13-3,16 8-3,-12-13-2,8 14-2,-4-10 0,8 5 0,1-4-1,3 0-1,4-4 0,8 4 0,5-4 0,3-5-2,9-3 0,0 0 0,4-1 0,7 1 0,-3-5 0,8 5 0,0 0 0,4 3 0,4-3 0,0 8 0,0 0 0,-4-1 0,0 1 0,1 4 0,-1 0 0,-5 0 0,1 0 0,0 0 0,4-5 0,0 5 0,0-4 0,9 4 0,-5-4 0,4 4 0,-4 0 0,0 0 0,0 0 0,-8-1 0,0 5 0,-8 0 0,-4 5 0,-1-1 0,-3-4 0,4 4 0,-5 0 0,1 0 0,0 4 0,0-4 0,-1 0 0,1 4 0,4 1 0,-9-1 0,5 4 0,0-4 0,-1 1 0,5-1 0,0-4 0,-5 4 0,1-4 0,-4 4 0,-5-4 0,1 5 0,-1 3 0,-7 0 0,-1 5 0,1-5 0,-1 4 0,5 5 0,-1-5 0,5 1 0,-5-1 0,5-4 0,-1 1 0,-3-1 0,-1 0 0,1-4 0,-1 5 0,-4-1 0,5-4 0,-9 0 0,5 0 0,-1 1 0,-4-1 0,5 0 0,-5 4 0,1 5 0,-1-1 0,0 5 0,1-1 0,-1 5 0,0-1 0,1 5 0,-5-4 0,4-1 0,-4-3 0,1-1 0,-5 5 0,4-13 0,0 4 0,-3 1 0,-1-5 0,-4 4 0,4-7 0,-4-1 0,0 0 0,-3 0 0,-1 0 0,0-4 0,0-4 0,-4 0 0,0 0 0,0 0 0,0 0 0,-4 0 0,4 0 0,-8-12 0,16 4-28,-16-4-19,8-1 1,-9-7 0</inkml:trace>
  <inkml:trace contextRef="#ctx0" brushRef="#br0" timeOffset="3125">5193 542 105,'0'0'42,"5"4"1,-10-8 0,14 13-29,-13-14-6,8 10-8,-13-5 0,5 4 0,-12 8 0,0 0 0,0 5 0,-5 3 0,-3 1 0,3-1 0,1 1 0,4-5 0,8 0 0,8-3 0,0-5 0,12 0 0,4 0 0,5 5 0,3-5 0,0 0 0,-3-4 0,3 4 0,-12-4 0,-4 9 0,-12-1 0,-12 8 0,-8 1 0,-5 3 0,-11 5 0,3 0 0,0-1 0,5-7 0,7-1 0,1-24 0,20 4-46,8-8-1,12-8 1,5-9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5:21.39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248 1415 46,'-8'4'33,"-12"-8"2,4 0 1,3 0-15,-15-25-4,11 8-5,-15-24-1,11 5-2,-3-22-2,-1-3-2,5-9-1,8-4-1,0-7-1,12-5 0,4-5-1,12 1 0,8 9-1,13 7 1,4 12-2,-4 9 2,-1 16-1,-3 17 0,-8 15 1,-9 14 0,-4 11 0,-12 8 0,-8 1 0,-4 4 0,4-1 0,-5-7 0,5-5-2,-4 0 1,8-11-1,8 3 1,4-4-1,12 0 1,5-4-1,8 0 1,3 0 0,5 4 0,4 0 0,-8 4 1,-9 9-1,-7 7 1,-13 9-1,-12 8 1,-17 8 0,-3 0-1,-13 4 1,-8-4-1,0-4 0,0-8 0,5-4 0,3-13 0,8-3-3,5-13-4,20 4-4,-8-20-14,20 3-17,8-7 0,13 4 1,3-5 0</inkml:trace>
  <inkml:trace contextRef="#ctx0" brushRef="#br0" timeOffset="594">820 544 81,'-5'-5'38,"-3"10"1,-4-1 2,-12 8-25,15 12-5,-15-3-2,12 3-4,-9 1-1,9-1-3,4-3 1,4-1-2,12-11 0,8-1 0,13-4 0,-1 0-1,5 4 2,4 0-1,-9 5 1,-3 3 0,-9 4-1,-8 5 2,-12-1-2,-8-3 0,-4 3-3,-13-19-4,13 3-8,-17-16-19,9-9-8,3-7 1,1-5 0</inkml:trace>
  <inkml:trace contextRef="#ctx0" brushRef="#br0" timeOffset="875">681 687 48,'8'-9'35,"0"-7"1,13 4-1,3 0-12,-4-13-9,17 5-6,0-5-7,-5-4-10,13 1-19,0 3-7,-8 1 0,-4 7-1</inkml:trace>
  <inkml:trace contextRef="#ctx0" brushRef="#br0" timeOffset="1031">1154 417 85,'-4'20'39,"0"13"1,-8 4 0,-5 0-21,9 16-10,-12-4-3,3 8-3,1-8-1,0 4-2,4-8-1,-5-8-4,13 0-3,-8-21-4,16 5-7,-4-21-16,4-4-5,8-13 1,1-7 0</inkml:trace>
  <inkml:trace contextRef="#ctx0" brushRef="#br0" timeOffset="1235">1178 695 82,'9'4'37,"-13"0"1,-5 4-5,5 21-17,-12-13-5,8 9-3,-4-5-4,3 5 0,1-9-2,8 0 0,8-3-1,5-5-1,3-8 0,13 4 0,3-8 0,1 0-1,4-4-2,-1-5-4,1 9-5,-17-12-18,1 0-9,-9-1 0,-4-3-1</inkml:trace>
  <inkml:trace contextRef="#ctx0" brushRef="#br0" timeOffset="1485">1350 781 106,'-12'45'40,"-1"8"0,-3-8-2,12 12-28,-4-16-6,8 0-2,8-8-7,-4-29-8,16-4-27,-3-12 0,-1-9 0,-4-3 0</inkml:trace>
  <inkml:trace contextRef="#ctx0" brushRef="#br0" timeOffset="1781">1399 212 88,'-17'8'38,"-3"1"1,8-5 0,4 4-19,8-20-13,16 3-3,4-3 0,17-4 0,4-1 0,12-3 0,8 0-1,17-1-2,3 5-1,9 3 0,12-3 0,8 0 0,4 3 0,4 1 0,9 4 0,-1 0 0,1 0 0,-1 4 0,-7 8 0,-1 4 0,0 4 0,-4 4 0,1 1 0,-1 3 0,-4 5 0,4-1 0,-4 1 0,-4 3 0,-4 1 0,0 4 0,-8-5 0,-4 5 0,-4 0 0,-5 0 0,-7-1 0,-1 5 0,-8 0 0,-4 4 0,-8 0 0,-8 8 0,-4-4 0,-8 4 0,-1 0 0,-7 0 0,-5-4 0,-3-4 0,-1-4 0,-4 0 0,0-9 0,-4 1 0,1-5 0,3-3 0,-4-5 0,-4 1 0,4-9 0,0 0 0,-8 0 0,4-4 0,-4-4 0,0 0 0,5 4 0,-5-4 0,0 0 0,4 0 0,0-4 0,4 0 0,-4 4 0,4-4 0,0 4 0,-8-12-4,8 20-32,-12-12-7,-8 12 0,0-4 0</inkml:trace>
  <inkml:trace contextRef="#ctx0" brushRef="#br0" timeOffset="2469">4947 1120 101,'-12'4'40,"0"0"2,4 5-1,-4-18-26,20 18-7,0-9-2,8 4-4,1 0-2,3 0 0,4 4 0,1 0 0,3-4 0,-3 0 0,-1-4 0,1-8 0,-1-8 0,-3-5 0,3-15 0,-3-1 0,-1 0 0,-4 0 0,1 4 0,-5 1 0,-4 15 0,-8 1 0,8 16-23,-16 8-23,-4 9 1,-4-1-1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5:35.95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137 681 72,'-8'4'36,"0"-4"-6,8 12-5,-12-12-4,20 12-2,-24-16-4,24 12-4,-16-12-4,12 8 0,-8-8-2,8 4-1,-8 0-1,8 0-3,-8 0 0,4-4 0,0 0 0,-4 0 0,-4-4 0,-1-4 0,1-5 0,0-7 0,-4 0 0,0-9 0,8 0 0,-9-7 0,9-1 0,-4-4 0,8 4 0,-8 1 0,8-1 0,0 4 0,-4 1 0,4 3 0,4 5 0,0-5 0,8 4 0,5 5 0,3 0 0,8 3 0,1 9 0,4 0 0,-1 4 0,-3 8 0,-5 8 0,-4 4 0,-7 0 0,-5 9 0,-8-1 0,-4 0 0,-4 5 0,-1-5 0,-7 5 0,-4-5 0,-5-4 0,9 0 0,-4-3 0,3-5 0,9 4 0,4 0 0,8-4 0,8 1 0,9-1 0,3 0 0,5 4 0,-1 4 0,-3 1 0,-1 3 0,-12-4 0,-3 5 0,-5-1 0,-8 0 0,-5-3 0,1-5 0,0 4 0,-4-12 0,0 4 0,-1-4 0,1 5 0,-8-5 0,4 12 0,-9-12-3,13 16-15,-13-7-21,17-1-4,4-4 1,12-4-1</inkml:trace>
  <inkml:trace contextRef="#ctx0" brushRef="#br0" timeOffset="812">671 477 99,'8'0'42,"-4"0"-1,-4 0 2,-12-4-29,12 8-6,-12-4 0,4 8-8,-9 0 0,1 9 0,-4-5 0,-1 0 0,5 4 0,0 1 0,3-5 0,5 4 0,12-4 0,5 5 0,7-9 0,4 4 0,5 4 0,-1 1 0,5-1 0,-9 4 0,0 1 0,-7-1 0,-9 5 0,0-1 0,-12-4 0,-5 1 0,-3-1 0,-4-8 0,-1 0 0,-11-16 0,19 13-32,-11-22-13,4 5 1,-1-16 0</inkml:trace>
  <inkml:trace contextRef="#ctx0" brushRef="#br0" timeOffset="1187">561 546 104,'12'-8'39,"9"0"1,-1 4-1,25-12-32,-5 3-10,1-7-29,16-4-6,-4 3-1,-4-7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5:24.68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212 770 58,'-4'8'36,"-4"-8"1,4 4 2,4 4-19,-16-16-5,16 12-4,-8-16-2,8 8-2,-8-4-2,8 4 0,-5 0-2,1-5 1,4 9-1,0 0-1,-4-4-1,8 8-1,-8-8 0,4 8 0,0-8 0,0 4 0,0 0 0,0 0 0,0 0 0,0 0 0,0 0 0,0 0 0,0 0 0,0 0 0,-4 0 0,0-4 0,0 4 0,-4 0 0,0 0 0,0 0 0,0 0 0,-5 0 0,9 8 0,-8-12-24,8 12-20,4-3 0,0-1-1,4 0 2</inkml:trace>
  <inkml:trace contextRef="#ctx0" brushRef="#br0" timeOffset="438">180 766 105,'-8'8'40,"-5"4"1,5-8 0,0 4-32,0-8-3,4 4-2,0-4 0,0 4-1,0-8-1,4 4-2,-4-8 0,0 0 0,-5-8 0,-3 0 0,0-9 0,0-7 0,-9-5 0,5-4 0,4 1 0,0-5 0,8 0 0,4 5 0,4-1 0,4 4 0,8 1 0,0 3 0,9 5 0,-1 3 0,1 9 0,-5 0 0,0 8 0,1 8 0,-9 4 0,0 8 0,-4 4 0,-4 1 0,1-1 0,-1 0 0,-4 0 0,0-3 0,0-1 0,-4-4 0,-1 0 0,1 0 0,0 0 0,4-4 0,-8 0 0,8 5 0,4-9 0,0 4 0,13-4 0,-1 0 0,4 0 0,1 8 0,-1 0 0,0 8 0,-3 4 0,-13 9 0,-4-1 0,-8 9 0,-5-5 0,-3 1 0,-4-5 0,-1-7 0,5-9 0,-4-4 0,3-4 0,5-8 0,8 0-1,-8-8-13,16 8-20,-4-4-9,0 4-1,4-5 2</inkml:trace>
  <inkml:trace contextRef="#ctx0" brushRef="#br0" timeOffset="1094">648 302 77,'4'-12'39,"-4"8"1,-8 4 1,0 16-19,-17-12-10,13 9-4,-8-1-3,12 4-1,-4-4-2,12 4 0,0-3-1,12 3-1,8 0 0,0 0 0,5 5 0,-1-1 0,1 0 1,-5 5-1,0-5 1,-7 5-1,-5-9 0,-4 0 0,-8 0 0,-4-8 0,-5 1-5,-7-22-9,0 1-28,-5-8 0,5 0-1,-9-9 1</inkml:trace>
  <inkml:trace contextRef="#ctx0" brushRef="#br0" timeOffset="1391">591 412 81,'12'-12'39,"5"0"-1,-1-1 1,0-19-19,9 12-16,3-1-5,-3-7-19,3 8-17,5 7-2,-5 1 1,-3 12-1</inkml:trace>
  <inkml:trace contextRef="#ctx0" brushRef="#br0" timeOffset="1563">1031 249 93,'8'-4'41,"-4"0"0,0 4 1,-20 0-26,20 21-5,-12-1-4,4 13-3,-8 7-4,3 9 0,-11 0 0,4 8 0,-1-5 0,1-3 0,0-8 0,4-13 0,8-7 0,-5-13-7,18 0-16,-5-20-20,8-5-1,-4-7 1,4 0 1</inkml:trace>
  <inkml:trace contextRef="#ctx0" brushRef="#br0" timeOffset="1797">1047 510 71,'16'-4'37,"1"0"0,3-5 2,5 13-25,-13-12-1,12 21-3,-16-9-1,9 12-3,-13 0-1,0 4-1,-4 1-1,-4 3 0,-4 1-1,-5-1-1,5-4 0,-4 1-1,0-9 0,4 0 0,4-4 0,4-4 0,8 0 0,4-4 0,4 4 0,-4 4 0,9 5 0,-5 3 0,-4-4 0,1 8 0,-9-3 0,-4 3 0,-4 0 0,-5-3 0,-3-1 0,-4 4 0,-9 0-5,-11-7-36,7 3-2,-7-12 0,3-4 0</inkml:trace>
  <inkml:trace contextRef="#ctx0" brushRef="#br0" timeOffset="2547">1406 302 66,'-5'0'35,"5"0"1,-8-8-12,16 16-5,-12-16-3,17 16-2,-9-20-4,8 12-3,0-8-1,13 4-1,-1-4-1,9 0 0,-1-5-1,9 1-1,4 0 0,12-8 0,0 4-2,8-9 0,8 1 0,4-1 0,5 1 0,-1 0 0,-3 3 0,3 5 0,-3 4 0,-9 4 0,0 4 0,-4 0 0,-4 4 0,4 0 0,5 4 0,-5-4 0,4 4 0,0-4 0,5 0 0,-5 0 0,0 0 0,-4 4 0,0-4 0,0 0 0,-3 0 0,-10 0 0,5 0 0,-4 0 0,0 0 0,0-4 0,4 4 0,-4 0 0,0-4 0,-4 4 0,4 4 0,-8-4 0,0 8 0,-1 0 0,-3 0 0,-4 4 0,3 0 0,1 1 0,-4-1 0,4-4 0,-1 4 0,-3-4 0,0 0 0,3 1 0,-11-1 0,3 0 0,-3 0 0,-5 0 0,1 0 0,-1 0 0,1 5 0,-5-5 0,4 4 0,-3-4 0,-1 4 0,5 0 0,-5 1 0,-4-1 0,5-4 0,-5 4 0,0-4 0,0 0 0,1-4 0,-5 0 0,4 1 0,-4-1 0,-3-4 0,-1 4 0,-4-4 0,0 4 0,0-4 0,-4 0 0,0 0 0,0 0 0,0 0 0,-4 0 0,8 0 0,-8 0 0,8 0 0,-4 0 0,4 0 0,-4 0 0,4 0 0,-4 0 0,4 4 0,-8-16-10,8 12-33,-8-9-1,0 9 1,-8 0 0</inkml:trace>
  <inkml:trace contextRef="#ctx0" brushRef="#br0" timeOffset="3500">5095 144 93,'-8'0'40,"0"0"1,8 0 0,-21-8-28,21 12-5,0-8 0,0 8 0,0-4-5,0 0-3,0 0 0,0 0 0,0 0 0,4 4 0,-4-4 0,8 4 0,5 4 0,3 0 0,4 0 0,5 4 0,-1 1 0,1 3 0,-1 0 0,-4-4 0,1-4 0,-9 1 0,-4 3 0,-8-4 0,-8 4 0,-4 0 0,-17 1 0,1 3 0,-9 0 0,-4 8 0,5-7 0,-1-1 0,13 8 0,-1-16-30,21-3-16,4-10-1,16 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2.8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-9 259 50,'0'0'33,"18"-9"1,-18 9-1,-5-23-17,5 23-5,10-23-4,1 6-3,-7-3-1,4 1-1,-1-6 1,4 6 0,-4-4 0,5 4 0,-6-2 0,-6 21 0,12-27-2,-12 27 0,0 0 0,7-15 0,-7 15-1,0 0 0,0 0 1,0 0-1,-10 21 1,10-21-1,-8 28 0,5-9 0,-1 4 0,1-2 0,-1 2 0,3-2-1,4 2 1,-1-4 0,-2-19 0,5 23 0,-5-23 0,9 16 0,-9-16 0,0 0 1,0 0-1,16 7 1,-16-7-1,0 0 1,0 0 0,18-23-1,-18 23 1,15-33 0,-6 15 0,0-5-1,0 2 1,-2 2-1,-2 1 1,-5 18 0,7-23-1,-7 23 1,0 0-1,0 0 0,0 0 0,0 0 0,0 0 0,0 0 0,0 0 0,0 0 0,0 0 0,0 0 0,0 0 1,0 0-1,0 18 0,0-18 0,-1 26 0,1-10 0,0 0 0,0 1 0,0-17 0,-6 29 1,6-29-2,0 19-1,4-1-6,-4-18-23,0 0-7,2 24 0,-2-24-1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2-17T14:15:34.21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390 16 66,'0'-16'40,"4"8"0,-4 16-7,-12-8-8,12 29-4,-21-9-6,21 21-3,-16 0-9,-1 20-3,1 8 0,4 9 0,-5-1 0,9 13 0,0 4 0,4 0 0,0-1 0,-1 1 0,5-4 0,0 0 0,0-5 0,-4 1 0,-4-4 0,4-9 0,-4 0 0,4 1 0,0-9 0,0 0 0,4 1 0,0-13 0,0 4 0,0 0 0,-5-4 0,1-4 0,-4 4 0,0-8 0,4-5 0,-4-3 0,3 4 0,1-12 0,0-1 0,0 5 0,4-5 0,0 1 0,0-5 0,-4 1 0,4-1 0,0-3 0,-4-5 0,4-4 0,0 0 0,0 1 0,0-5 0,-4 8 0,4-4 0,0 5 0,-4 3 0,4-4 0,-4 5 0,4-9 0,0 4 0,-4-8 0,4 1 0,0-5 0,0-4 0,0 0 0,0 0 0,0 0 0,0 0 0,0 0 0,0 4 0,0 0 0,-5 0 0,5 0 0,0-4 0,0 4 0,0-4 0,0 4 0,0 0 0,0 0 0,0 0 0,0 5 0,0-1 0,-4-4 0,4 0 0,0 0 0,0-4 0,0 4 0,0-4 0,0-4 0,0 4 0,0 0 0,0 0 0,0-4 0,-4 4 0,4-4 0,0 0 0,0-4 0,0-1 0,-4 1 0,8 4-11,-12-8-4,12 12 0,-16-12 0,12 16 2,-13-12 2,13 8 3,-12-13 3,4 5 4,4-4 3,-4 0 2,8 0 0,-9-1 1,5 9 0,-4-4 0,4 8 0,-4 0 2,4 8 0,-4-8 1,3 8 0,-3-8 0,12 9 0,-12-9-1,8 0 0,0 0-3,0 4-4,-4-4 0,4 0 0,0 0 0,0 0 0,0 0 0,0 0 0,0 4 0,4 0 0,-4 4 0,8 4 0,-4 0 0,5 5 0,-1-5 0,8 4 0,5-8 0,3-4 0,1-8 0,8-4 0,0-4 0,0 0 0,-1-5 0,-3-3 0,-4 8 0,-9 0 0,1-1 0,-9 5 0,0 0 0,0 0 0,-4 0 0,0 4 0,0-4 0,1-1 0,-1 1 0,0-4 0,4 12 0,-20-12-34,12 8-12,-13-9 0,5 5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6:13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60 56,'5'0'17,"-1"-5"2,0 5 0,-4-5-5,9-4-3,-5 9-4,5-9 1,4 5-1,-4-6-2,12 10-1,-8-4 0,13 4-1,-8 0 0,12 4 1,-4-4 1,9 5 0,0-10-1,4 5 1,-5-4-1,5-1-1,-8-4 0,8 4 0,-9 5-2,1-4 0,-5 4 0,-5 4-1,1 1 0,0 4 1,-5 0-1,9 5 1,0-5 0,0 0 0,5-4 0,3 4-1,5-4 1,-8-1 0,3-4-1,-8 0 0,1 10 1,-6-6-1,-8 5 0,5 5 1,-1 0-1,5-1 0,-1 1 1,5-5-1,0 0 0,5 0 1,4-4-1,-9 4 0,4-9 1,-4 5-1,0-1 0,-4 1 0,-1-1 0,1 1 1,0-5-1,0 9 0,4-9 0,-5 5 0,5-1 0,-4 1 1,-5 0-1,5-5 0,-5 4 1,5-4 0,-5 5-1,1-5 1,4 0-1,-1-5 0,5 5 1,0-4-1,5 4 1,-5-5-1,4 0 1,-4 5-1,-4-4 1,0 4-1,-5-5 1,0 5 0,5-4-1,0 4 1,-1-5-1,5 5 0,-4 0 0,8 0 0,-4 0 0,9 0 1,-9 0-1,5 0 0,-1 0 1,-4 0-1,4 0 0,1 0 1,4-5-1,-5 10 0,5-5 1,-1 5-1,1-1 0,4-4 0,4 0 0,-3 0 1,3 0-1,-4-4 1,4-1 0,1 0-1,-5-4 1,0 9-1,0-4 0,0 4 1,0 0-1,4-5 0,1 5 0,4 0 0,-1 0 1,5-5-1,1-4 1,3 5-1,0-6 1,-4 1 0,0 5-1,-8-6 1,4 1 0,-5 5-1,-4 0 0,0-5 0,-4 9 0,4-5 0,-9 1 0,5 4 0,-9 0 0,4 4 0,-4 1 0,-4-1 0,-4 1 0,3 3 0,1-3 0,4-1 0,0 6 0,-4-6 0,-1 1 0,5-1 0,0-4 0,0 5 0,1 0 0,-1-5 0,4 4 0,-4-4 0,9 5 0,-1-5 0,5 0 0,1 0 0,12 0 0,-5 0 0,5 0 0,-4-5 0,0 1 0,-5-1 0,1 0 0,-1 1 0,-8-1 0,0 5 0,-1 0 0,5-4 0,0 4 0,5 0 0,-5 0 0,-4 0 0,4 0 0,-5 0 0,1 0 0,-9-5 0,4 10 0,-4-5 0,1 0 0,-1 4 0,0 1 0,4-1 0,-4 1 0,0 0 0,4-5 0,1 4 0,-1 1 0,1-10 0,-1 10 0,0-5 0,5 0 0,-5 0 0,5 0 0,-5 0 0,1 4 0,-1 1 0,5-5 0,0 5 0,-1-5 0,5 0 0,4-5 0,0 10 0,5-10 0,0-4 0,-5 9 0,5-9 0,-5 9 0,5-5 0,-5 0 0,1 1 0,4-1 0,-1 5 0,5-4 0,0 4 0,5 0 0,-5 0 0,0-5 0,0 5 0,-4-5 0,4 5 0,-4 0 0,-5 0 0,5-4 0,-1 8 0,6-4 0,-1 5 0,-5-5 0,5 5 0,1-5 0,-1 4 0,0-4 0,-5 0 0,1 0 0,0-4 0,0 4 0,-5-5 0,0 5 0,1-5 0,4 5 0,-9-4 0,4 4 0,0-5 0,1 1 0,-5 0 0,0-1 0,-4 1 0,-5-1 0,0 1 0,-4-6 0,0 6 0,0 4 0,-4-5 0,4 1 0,-4 4 0,0-5 0,4 0 0,0 1 0,-5-1 0,1 5 0,4-9 0,0 4 0,-4 1 0,8 4 0,1-5 0,3 5 0,1 0 0,4 0 0,4 5 0,5-5 0,-4 0 0,3 0 0,1 0 0,-4 0 0,3 0 0,-3 0 0,3 0 0,-3 0 0,-1 0 0,5 0 0,0 0 0,-5 4 0,0 1 0,1 0 0,-5-1 0,0 5 0,0-4 0,0 0 0,0-1 0,0 1 0,9-5 0,-5 0 0,1 0 0,3-5 0,1 5 0,0-4 0,0 4 0,-5-5 0,5 0 0,-5 5 0,-4 0 0,0 0 0,0 0 0,-8-4 0,-1 4 0,0 0 0,-3 0 0,-1 4 0,0-4 0,0-4 0,0 4 0,0-5 0,0 5 0,0-4 0,0-1 0,0 5 0,0 0 0,0 0 0,0 9 0,4-9 0,1 9 0,-1-4 0,5 0 0,0-1 0,-1 1 0,1-1 0,0-4 0,-1 0 0,1 5 0,4-5 0,0 5 0,0-5 0,5 4 0,-1 1 0,0-5 0,1 0 0,-1 4 0,-4-4 0,-4-4 0,0 4 0,-1 0 0,1-5 0,0 1 0,-5 4 0,5-5 0,-5 0 0,1 5 0,-5-4 0,-4 4 0,-5-5 0,0 5 0,-4 0 0,0 0 0,0 0 0,-4 5 0,0-5 0,-1 0 0,1 0 0,-5 0 0,5 0 0,0 4 0,-5-4 0,0 0 0,1 0 0,-1 0 0,-4 0 0,0 0 0,0 0 0,0 0 0,0 0 0,0 0 0,0 0 0,0-4 0,4 13-7,-17-4-35,9-5-1,-5-5 0,-4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7:45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 47,'9'-5'5,"-1"10"-1,-3-5 1,3 0 0,1 0 1,0 0 0,8 0 1,0-5-1,5 5 0,8 0-1,1-4-1,3 0 0,1-1-1,-5 1-1,1 0 1,-1 4 1,-8-5 0,-1 5 0,1 0 1,-5-4 1,5 4 0,0-4 0,-1 4-1,-3-5-1,8 5 0,-9-4-1,9 4 0,-8-4-2,-1 8 0,0-4 0,1 0 0,3 4-1,-3-4 1,3 0 0,5 5-1,0-1 1,5-4 0,-5 0-1,4 0 2,-13 0-1,14 0 0,-14 0 0,5-4 0,-5 4 0,5-5 0,-5 5-1,5-4 1,8 0-1,-4 4 0,9-5 1,-1 1-1,1 4 0,-5-4 0,1 4 0,-5-5 0,-5 5 0,1 0 1,-9 0-1,0 0 0,0 0 0,-4 5 0,4-5 0,0 4 0,4-4 0,0 4 1,5 1-1,0-5 0,4 4 0,-5 0 0,6-4 0,3 5 1,-4-5-1,4 4 0,-4-4 0,9 0 0,0 0 1,-1 0-1,5 0 0,0 4 0,5-4 0,-5 0 1,-5 5-1,1-5 0,0 4 0,-5 0 0,5 1 0,-1-1 0,1 0 0,0-4 0,4 9 0,4-5 0,0 1 1,-4-5-1,0 0 0,-4 5 0,4-5 0,-8 0 0,8 0 0,-5 4 0,1-4 0,0 0 0,-5 0 0,0 5 0,5-5 0,-5 4 0,-4-4 0,5 4 0,-1-4 0,0 0 1,5 0-1,-5 0 0,1-4 0,-1 4 0,-4 0 0,0-4 1,0 4-1,-4-5 0,4 5 0,0 0 0,0 0 0,4 0 1,5 0-1,-1-4 0,1 4 0,-5 0 1,1 0-1,-5 0 1,4-5-1,-8 5 1,4 0-1,-4 0 0,4 0 1,0 0-1,0 0 0,4 9 0,5-9 1,-1 9-1,-3-9 0,3 9 0,1-9 1,0 4-1,-5 0 0,0-4 0,-4 0 0,5 0 0,-1 0 1,5 5-1,-1-5 0,1 4 0,0 0 0,-1-4 0,5 5 1,-4-5-1,4-5 0,0 5 0,-8 0 0,3-4 0,1 0 1,-5 4-1,1 0 0,-5 0 0,0 0 0,0 0 1,-5 0-1,5 4 0,-4-4 0,4 4 0,-4-4 0,4 0 0,-5 5 0,1-5 1,8 0-1,-4 0 0,-4 0 0,4 0 1,-4 0-1,-1 0 0,1 0 0,4 0 0,-4 0 0,-1 0 1,1 4-1,0-4 0,-1 0 0,5 0 0,-4 0 0,4 0 0,-4 0 0,-1 0 1,1 0-1,4 0 0,0 0 0,0 0 1,-4 0-1,0 0 0,-1 4 0,1-4 0,-5 0 0,1 5 0,-1-5 0,0 0 0,-4 0 1,5 0-1,3 0 1,-3 0-1,-1 0 1,5 0-1,-5 4 0,0-4 1,1-4-1,-5 4 0,4 0 1,-8 4-1,4-4 0,4 0 0,0 0 1,-4 0-1,5 0 0,-1 4 0,0-4 0,5 0 1,-5 0-1,5-4 0,0 4 0,-1-4 1,5 4-1,0-5 0,0 1 1,-4 0-1,0-1 0,-5 1 0,0 4 0,-4-4 0,0 4 0,-4 0 0,0 0 0,-1-5 0,1 5 0,4 0 0,-4 0 0,4 0 0,0 0 0,0 0 1,0 0-1,0 0 0,4 0 0,1 5 0,-1-5 0,5 4 0,-5-4 0,9 4 0,-4-4 0,-1 5 1,1-1-1,0-4 0,-1 4 0,-3-4 0,-5 0 0,4 0 0,0 0 0,-4 0 0,5-4 0,-1 4 0,0 0 1,-4 0-1,5 0 0,-1 0 0,-8-4 0,4 4 0,-5 0 1,-3 0-1,-1 0 0,0 0 0,1-5 0,3 5 0,1 0 1,-5 0 0,9 0-1,-4 0 1,4-4 0,0 0-1,4 4 1,1-5-1,-1 1 0,5 0 0,-1-1 0,1 1 0,0 0-1,-1-1 1,1-4 0,4 9 0,-9-9 0,9 9 0,5-4 0,-5-1 0,4 5 0,5 0 0,-1-4 0,1 4 0,0-4 0,4 4 0,-9-5 0,5 5 0,0-4 0,-5 4 0,5 0 0,-1 0-1,5 0 1,-8 0 0,-1-4 0,5 4 0,-1 0 0,-3 0-1,-1-5 1,-4 5 0,0 0-1,0 5 1,0-5 0,0 0 0,-4 4 0,-1 0 0,1 1 0,4-1 0,-4 0 0,8 1 0,0-1 0,1-4 1,3 4-1,5 1 0,1-5 0,-1 0 0,0 0 0,4 0 0,-4 0 0,0-5 0,0 5 0,-4 0 0,4 0 0,0 0 0,4-4 0,-4 4 0,0 4 0,0-4 0,0 0 0,4 0 0,-8 0 0,4 0 0,0 0 0,0 5 0,4-10 0,1 5 1,-5 0 0,4 0-1,-4 0 0,0 0 0,0 0 0,-4 0 0,4 0 0,-4 0 0,-5 0 0,5 0 0,-1 5 1,1-5-1,0 0 0,-1 5 0,1-5 0,0 0 0,4 0 0,-5-5 0,1 5 0,0 0 0,-5-5 1,0 1-1,5 0 0,-5-1 1,-4 1-1,5 4 0,-5-4 0,4 4 0,1 0 0,-5 0 0,0 0 0,0 4 0,-5-4 1,5 0-1,0 4 0,0-4 0,0 5 0,-4-5 0,4 0 0,0 0 1,-4 0-1,-1 0 0,1 0 0,4 0 0,0 0 0,-4 0 0,4 0 0,-5 0 0,1 4 0,4-4 0,-4 4 0,-1-4 0,1 5 0,0-5 0,-1 5 0,5-5 0,-4 4 0,4 1 0,0-1 0,4-4 0,-4 4 0,5 1 1,-5-5-1,4 0 0,-4 4 0,5-4 0,-1 0 0,5 0 0,-5 0 1,5 0-1,-5 0 0,0 0 0,1 0 0,-5-4 0,0 4 0,-5 0 1,5 0-1,-8-5 0,3 5 0,-3 0 0,8-4 0,0 4 0,0 0 0,8 0 1,-3-4-1,3-1 1,1 5-1,0-4 0,-1-1 0,-3 0 0,3 1-1,-3 0 1,-5-1 0,4 1 0,0 4-1,5-4 2,-5-1-1,5 5 0,-4-4 0,-1 0 0,-4-5 0,-4 5 0,-5-1 1,0-3-1,-4 8 0,-4-5 0,-5 1 0,5 4-1,-5 0 1,1 0 0,-5 0 0,4 0 0,-4 0 0,0-4 1,0 4-1,0 4 0,0-8 0,0 8 0,0-8 0,0 4-1,0 0 1,0 0 0,4 0 0,-4 0 0,5 4 0,3-4 0,-3 0 0,-1 0 0,5 0 0,-5 4 0,5-4 0,-1 5 0,5-5 0,-4 0 0,4 4 1,0-4-1,-4 0 1,4 4 0,-5-4-1,1 0 0,-5 0 1,1 0-1,-5-4 1,0 8-1,0-4-1,0-4-2,0 8-2,-5-12-2,10 16-8,-14-8-23,5-4-2,-5 0 0,0-5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09:54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48,'0'4'16,"0"-4"0,0 5 1,4-5-1,-8 4-1,12 5-4,-12-5-1,13 9-4,-1 0-1,10 0 0,-1-4-1,14 4-1,-1-4 1,9-1-1,0 1 1,0-4-1,0-5-1,-4 8 0,-5-8 0,-4 5-1,-4-1 1,-5 5-1,5-5 0,-1 0 1,1 5-1,8-4 0,-4-5 0,5 4 0,8-4 0,0 0 0,-5-4 0,1 4 0,-5-5 0,-4 5 0,1 0-1,-1 0 0,-9 0 1,0 0-1,1 0 1,-1 0-1,5 0 0,-1 0 0,5 0 1,-4 0-1,4 0 1,-4 0 0,4 0-1,-5-4 1,1 4-1,0-5 0,-1 5 1,-3-4-1,3 0 1,5 4-1,-4-5 0,4 1 0,0 0 0,4-1 0,-4 1 1,5 0-1,-1-1 0,-4 1 0,0-1 0,0 5 0,-4 0 0,0 0 1,4 0-2,-9 0 2,5 5-1,4-5 0,-5 4 0,1-4 0,0 5 0,-1-5 0,5 0 0,-4 0 0,0-5 0,-1 5 1,-3 0-1,3-4 0,-3 4 0,-5 0 0,4-5 1,0 5-1,5 0 0,-5-4 0,5 0 1,0 4-1,-1-5 0,-3 1 0,-1 0 1,0 4-1,-4-5 0,-4 5 1,0-4-1,4 4 0,-5-4 1,10-1-1,3 1 0,1 0 1,0-1-1,4 1 0,-4-5 1,-1 9-1,-3-4 0,3 4 1,-8 0-1,5 0 0,-1 0 1,5 0-1,4-5 0,0 5 1,4 0-1,5 0 0,-1-4 0,1 4 0,0 0 1,-5 0-1,0 0 0,-4 4 0,0-4 0,-4 5 1,4 3-1,-4-3 0,4-5 1,4 4-1,-4-4 0,9 0 0,-5 0 1,9 0-1,-4-4 0,4 4 1,0-5-1,-4 1 0,4 4 0,4 0 1,0-4-1,-4 4 0,9-5 1,-5 5-1,5 0 0,0-4 1,-5 0-1,0 4 0,-4-5 1,1 5-1,-6 0 0,-3 0 1,-1 0-1,-4 0 0,4 0 0,1 5 1,-1-5-1,-4 0 0,9 0 0,-5 0 0,5 0 0,-5 4 0,0-4 1,1 4-1,-1-4 0,5 5 1,-5-5-1,0 4 1,5-4-1,4 0 1,5-4-1,-1-1 1,5 5-1,-5-4 1,5 0-1,-5-1 0,-4 5 0,0 0 1,-4 0-1,-1-4 0,1 4 1,4-4-1,0 4 1,4-5-1,-4 1 0,9-5 0,0 9 1,0-9-1,-9 9 0,4-4 0,-4 4 0,-4 0 0,-1 0 1,-3 0-1,3 0 0,5 0 0,0-4 1,5 4-1,-1 0 0,9 0 1,-4-5-1,-1 5 0,1-4 0,-5 4 1,1 0-1,-5 0 0,0 0 0,-4 4 0,-1-4 0,5 5 0,0-5 0,0 4 0,5 0 0,3-4 0,1 5 0,0-1 0,-1-4 0,-3 4 0,-1 1 0,0-1 0,-8 1 0,4 3 0,-4-8 0,4 5 0,0 3 0,9-8 0,-5 5 0,0-1 0,5 0 0,-5 1 0,-4-5 0,0 4 0,-4 1 0,-5-1 0,1 0 0,-5 1 0,-5-1 0,5-4 0,0 4 0,-4-4 0,0 5 0,-1-5 0,-3 4 0,-1-4 0,-4 0 0,0 0 0,-4 4 0,0-4 0,-1 5 0,1-5 0,-5 0 0,5 0 0,-5 4 0,1-4 0,3 0 0,1 0 0,4 0 0,0 0 0,0 0 0,4-4 0,5 4 0,-5 0 0,5-5 0,-9 1 0,0 4 0,0 0 0,-4 0 0,-5 0 0,5 0 0,-5 0 0,0 4 0,1-4 0,-5 0 0,4 0 0,0 0 0,-4 0 0,5 0 0,-5 0 0,0 5 0,0-5 0,0 0 0,0 0 0,0 0 0,0 0 0,0 0 0,4 0 0,-4 4 0,0-4 0,0 0 0,0 0 0,4 4 0,-4-4 0,0 0 0,0 0 0,0 0 0,0-4 0,0 4 0,0 0 0,5 0 0,-5 0 0,4 0 0,0-4 0,-4 8 0,5-4 0,-1 0 0,-4 0 0,0 0 0,0 0 0,0 0 0,0 0 0,4 0 0,1-4 0,-1 4 0,0 0 0,1 0 0,3 0 0,-3 0 0,-1 0 0,0 0 0,-4-5 0,5 10 0,-10-14 0,10 22-15,-10-9-27,5 5-1,-4-4 1,0 3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0.546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83 965 58,'4'-4'17,"-4"-14"-1,0 5-2,5 0-2,-10-13 0,10 9-2,-5-18-1,4 14 0,-8-14-1,8 5-1,-4-13 0,9 4-1,-9-5-2,4 1 0,-4-4-2,4-5 1,1 0-2,3 0 0,1 0-1,0 4 2,-1 1-2,1 3 1,-9 6-4,-4-6-4,4 14-17,-9 4-10,-8-4 0,4 8 0</inkml:trace>
  <inkml:trace contextRef="#ctx0" brushRef="#br0" timeOffset="1313">608 95 61,'-4'13'29,"-18"-8"2,-4 3-15,-4 10-2,-14-1-4,1 9-1,-13 0-3,-1 8-1,-8-8 0,4 9-1,5-9-1,4 0-2,12-4 1,10-5-2,8-4 1,22-5-1,13 1 0,18-5 0,12 1 1,9-1 0,9 0-1,0 1 1,8-1 0,-8 0-1,-4 9-2,-14-8-3,-4 8-9,-17 0-17,-13-5-3,-1 1 0,-12-9-1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3.109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148 9 61,'-18'-5'33,"14"5"0,-5-4 1,9-1-17,13 14-6,0-4-4,9 8-1,0 0-2,8 4 1,1-3-2,3 3 1,-7 1-1,3 8-1,-17 0 2,-4 5-2,-18-5 0,-8 10 0,-14-1 0,-8-5 0,-9 5-1,-4-13-4,9 9-14,3-13-21,1-14-2,13-8 1,9-10-1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49.796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33 61 47,'9'-22'17,"-9"5"0,5 4-3,-5 9-1,0-1-1,4 5 0,1 5-1,9 21-1,-14 0 0,14 21 0,-9 10 0,9 34 0,-14 8-1,4 36-2,-8 17-1,4 21-2,0 9 0,0 22-1,0 13 0,0 8 0,-5 5 0,1 4-1,-1 0 1,0 0-1,-9-4 0,4-4 0,1-10 0,0 1-1,0-13 0,4 0 0,0-13-1,0-1 0,-4-16 1,4-5 0,-4-9-1,4-8 0,1-17 1,4-1-1,0-8 1,0-9-1,4 0 0,1 0 0,0 0 0,4 0 0,0-4 0,-4 4 0,5-13 0,-1 0 0,0-13 0,0-4 0,1-5 0,-1-13 0,-4-3 0,5-1 0,-10 0 0,0-5 0,-5 1 0,5-5 0,-10 1 0,5-5 0,1 0 0,-1-9 0,5-4 0,0-4 0,0-5 0,5 1 0,-5-1 0,4-4-3,6 9-2,-15-14-7,24 10-23,-14-10-6,-1-3 0,1-10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0:56.875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9 7865 56,'-4'-4'21,"4"8"-2,0-4-2,0 0-1,4 0-3,-8-4-3,8 8-3,-8-13-1,4 5 0,0-9-2,0 0 0,0-9 1,0-4-1,0-8 1,0-5 0,-4-13-1,8-5 0,-8-12 0,8-5-1,-8-8 1,8-5-1,-8-12 0,8 3 1,-4-12-1,0-5 1,0-8-2,0-5 1,0-8 0,0-5-1,0-4 0,-4 0 0,4 0-1,4 4 1,-4 5-1,9 8 1,-9 5-1,9-1-1,-4 1 0,3 4 0,-4-9 0,1-4 0,-1-4 0,-4-5 0,9-4 0,-5 0 0,1 4 0,-1 5 0,5 4 0,0 0 0,-1 0 0,-4-5 0,1 1 0,0-5 0,-1-4 0,1-9 0,-5 9 0,8 0 0,1 9 0,-1 4 0,2 13 0,-2 0 0,5 4 0,-4 9 0,5 0 0,-1 0 0,-5 4 0,-3 5 0,3 4 0,2 4 0,-6 9 0,0 4 0,1 5 0,-5 0 0,0-1 0,4 1 0,-4 0 0,0 4 0,0 0 0,0 0 0,-4 8 0,-1 5 0,5 9 0,-4 4 0,0 13 0,-1 0 0,0 0 0,5 9 0,-4-5 0,4 5 0,-4-1 0,4 1 0,0-5 0,4-4 0,-4 0 0,4-4 0,-4 4 0,0 4 0,0 0 0,5 1 0,-5 8 0,0 4 0,0 5 0,0-1 0,0 5 0,-5-4 0,5 4 0,0 0 0,5 9-9,-14-5-31,5 5-3,-1 4 0,-3 4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7-11-10T14:21:02.312"/>
    </inkml:context>
    <inkml:brush xml:id="br0">
      <inkml:brushProperty name="width" value="0.03528" units="cm"/>
      <inkml:brushProperty name="height" value="0.03528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5 17 52,'5'9'26,"-18"-13"1,21-1-12,1 14-3,-5-9 0,18 14-1,-5-14-2,22 13 1,-8-13-1,21 9-2,-4-9 0,21 9-2,-4-9-1,13 5-1,1-5 0,12 4-1,-4 0 0,17-4 0,0 0-1,0 0 1,0 0-1,5 5 0,-5-5 0,0 4 0,-8 1 0,-1-1 0,1-4 0,0 5 0,3-5-1,6 0 1,-1-5-1,-4 5 1,4-4-1,0-1 1,-4 1-1,-9 4 1,0 0 0,-4 0-1,0 0 1,0 4 0,4-4-1,0 5 1,0-5 0,5-5-1,-1 5 1,-3 0-1,-5-4 0,4-1 1,-13 1-1,4 0 1,-8 4-1,4 0 0,0 0 1,1 0-1,-1 0 1,0 4-1,-4 0 0,4-4 0,-4 0 1,-5 5-1,-4-5 0,0 0 0,1 0 0,-6 0 0,1 0 0,0 0 1,0 0-1,0 0 0,-5 0 0,0 0 0,-8 0 0,4-5 0,-4 1 0,0 0 1,-9-1-1,0 1 0,0-1 0,-4-4 0,-5 5-1,-8-1 2,0 1-2,-9-1 1,-5 5-1,1 0-1,-5 0-1,-8-9-5,13 14-9,-18-10-22,5-4 0,-5 5-1,-4-9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8:25.604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190 204 3,'0'0'10,"-16"-4"-8,16 4-1,0 0 1,0 0 1,-18-3-1,18 3 1,0 0-1,0 0 1,0 0 0,0 0 1,0 0-1,0 0-1,0 0-1,0 0 1,16-4-1,-16 4 1,19 2-1,-19-2 0,20-2-1,-20 2 1,25-3 0,-25 3 3,20-6-1,-20 6 1,0 0 1,0 0-1,9-16 1,-9 16-1,-16-3 1,16 3-3,-24-4-1,24 4 0,-26 4 0,26-4-1,-29 9 0,13-2 0,-2 0 0,2-2 0,0 0 1,16-5-1,-27 9 0,27-9 0,0 0 1,0 0-1,0 0 0,18 6 0,3-6 0,6 0 1,2 1-1,3-1 0,0 2 0,-2-2 0,-3 2 1,-4-2-1,-1 0 0,-22 0 0,27 0 0,-27 0 0,0 0 0,18 0 0,-18 0 1,0 0-1,0 0 0,-13 23 1,13-23-1,-29 29 1,10-13 0,-8 5 0,-3-3 0,1-2 0,0-4 0,4-3 0,6 0 0,1-4-1,18-5 1,-18 7-1,18-7 0,0 0-1,0 0 0,2 16 1,-2-16 0,0 0 1,27 11-1,-11-9 1,3-2-1,3 2 0,1-2 1,-1 0-1,-1-2 0,-3 0 0,-18 2 0,23 0 1,-23 0-1,0 0 1,0 0 0,0 0 0,-20 2-1,4 2 1,-7-1 0,-2 4-1,-2 0 1,-3 0-1,3 2 0,4-2 0,3-1 0,20-6 0,-25 7 0,25-7-1,0 0 1,0 0 0,0 0 0,0 0-1,0 0 1,0 0 0,22-5 1,-22 5-1,30-6 0,-12 4 0,-2 2-1,2 0 1,-18 0 0,25 0 1,-25 0-1,16 0 1,-16 0 0,0 0-1,0 0 1,0 0 0,-20-21 0,20 21-1,-21-18 0,21 18 0,-29-21-1,13 12 1,0-5 0,0 3 0,-2-1 0,2 1 0,-2 0 0,18 11 0,-27-17 0,27 17-1,-16-13 1,16 13-1,0 0 0,0 0 0,7-21 0,-7 21 1,27-22-1,-9 8 0,4 2 1,-3-4 0,3 1 0,-3-1 1,-1 6-1,-18 10 0,25-22 1,-25 22-1,0 0 0,9-21 1,-9 21-1,0 0 1,-16-16-1,16 16 0,-21-11 1,21 11-1,-24-9 2,24 9-2,-23-7 1,23 7-1,-20-7 1,20 7-1,0 0-1,-19-3 1,19 3-1,0 0 0,0 0 0,0 0 0,0 0 0,0 0 0,0 0 1,0 0-1,0 0 1,28-2 0,-10-7 0,6 0 0,2-2 0,-1-1-1,-3 3 1,-1 0-1,-3 4 1,-18 5 0,16-9 0,-16 9 0,0 0 0,-23-2 0,23 2 0,-30 2 0,12 0 0,-4 1 0,3 3 0,-1-1 0,0 0 0,2 1 0,2-1 0,16-5-1,-23 9 0,23-9 1,0 0-1,0 0 0,0 0 0,0 0 0,23 14 0,-23-14 1,32 0-1,-12 0 1,2-2 0,3-1 0,0-1-1,0 1 0,0-1 0,-4 1 1,-3-1 0,-2 2-1,-16 2 1,0 0-1,0 0 1,0 0 0,-32 18-1,3-6 1,-5-1-2,-3 3 2,-2-1-1,-1-1 1,3-1-1,6-4 1,6-2 0,9 1-1,16-6 1,0 0 0,0 0-1,29 7 1,3-7-1,7-2 1,8 0 0,1-1 0,0 1 0,-1-2-1,-6 4 1,-7 0 0,-6 0 0,-10 0 0,-18 0 0,0 0 0,0 0 0,2 22 1,-18-15-1,0 4 1,-9 1-1,0 2 0,-2-1 1,-3 1-1,1-3 0,0-1 0,3-1 0,2-2 0,7-1 1,17-6-1,-26 7-1,26-7 1,0 0-1,0 0 0,0 0 0,0 0 0,0 0 1,27-13-1,-7 10 0,5-3 1,4 5-2,1-1 1,0 2-1,-3 3-1,0 1 1,-7-1 1,-20-3 0,16 17 1,-16-17 1,-18 24 1,-4-11 1,-3 3 0,-5 0 0,-2 2-1,1-1 0,1 1-1,1-2-1,6-3 0,4-3 1,19-10-1,-24 16 0,24-16 1,0 0-1,0 0 1,0 0-1,0 0 0,32 4 1,-6-6-1,6 2 0,0 2 0,4 0 0,-2 0 0,-2 3 0,-4 2 0,-3 2-1,-5 0-3,0 3-8,-20-12-9,28 18 0,-28-18-1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4.3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82 779 43,'0'0'33,"0"0"3,-20-14-1,20 14-12,0 0-9,-24-23-4,24 23-4,-13-18-1,13 18-1,-7-26-1,7 26 0,-2-35-1,2 15 1,-1-4-2,-3-1 1,1-1-1,3-1 0,-4-1 0,1 0 0,3-4 0,0 3-1,0-7 1,5 3-1,2-2 0,0 0 0,0 0 1,-3 0-1,1-1 0,0 1 0,2 2 0,-2 5 0,-1 5 0,0 2 0,-3 3 0,-1 18 0,6-21 1,-6 21-1,0 0 0,0 0 0,0 0 0,0 0 0,0 0 0,17 9 0,-17-9 0,14 21 1,-12-5-1,3 1 0,-3 6 0,-2 4 1,0 1-1,-3 5 1,-6-1-1,-2 5 0,2 0 0,-1-1 0,-3 3 0,3-2 1,-2 0-1,1-4 0,4 1 0,2-4 1,3-6-1,0-5 0,4-3 1,-2-16-1,2 23 0,-2-23 1,0 0-1,0 0 0,0 0 0,1 19 0,-1-19 0,-7 20-1,7-20 1,-1 23-1,1-23 1,1 26 0,-1-26-1,4 21 1,-4-21 0,0 0 0,0 0 0,16 16 1,-16-16-1,0 0 0,0 0 0,0 0 1,0 0-1,0 0 0,0 0 1,0 0-1,0 0-2,0 0-2,28 16-8,-28-16-26,21-4-3,-21 4 2,27-7-2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8:31.719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22,'0'0'19,"0"0"-5,0 0-2,0 0-3,-4 17-3,4-17 1,0 0-1,0 0 1,0 0 0,0 0 1,0 0 0,0 0-1,0 0 0,0 0-1,0 0-2,0 0 0,0 0-2,0 0 0,0 0-1,0 0 0,0 0 0,0 0 0,0 0 1,0 0-1,0 0 0,0 0 0,0 0 1,0 0 0,0 0-1,22 16 0,-22-16 1,0 0-1,0 0 0,16 3 0,-16-3 0,0 0-1,19 0 1,-19 0 0,0 0-1,20-5 1,-20 5-1,0 0 0,21-11 1,-21 11-1,0 0 0,17-11 1,-17 11-1,0 0 0,0 0 1,16-8-1,-16 8 1,0 0-1,0 0 1,0 0-1,20-3 0,-20 3 0,0 0 1,17-4-1,-17 4 0,0 0 0,20-7 0,-20 7 1,0 0-1,18-7 0,-18 7 0,0 0 0,16-6 1,-16 6-1,0 0 0,0 0-1,0 0 2,17-6-1,-17 6 0,0 0 0,0 0 0,0 0 1,0 0-1,0 0 1,0 0 0,0 0-1,0 0-3,0 0-8,0-20-22,0 20 1,0 0-2,-22-3 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8:34.057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 0 16,'0'0'14,"0"0"-1,0 0-1,0 0-1,0 0-2,-20 0-2,20 0 1,0 0-2,-16 5 0,16-5 0,0 0-1,0 0 0,0 0-1,0 0 1,0 0-1,0 0 1,0 0-1,0 0 0,0 0 0,-2 19-1,2-19 0,0 0 0,0 0-1,8 16 0,-8-16 0,0 0 0,0 0-1,0 0 0,18 17 0,-18-17 1,0 0-2,18 4 0,-18-4 1,0 0-1,18-4 0,-18 4 0,0 0 1,19 2-1,-19-2 0,0 0 1,0 0-1,18 2 0,-18-2 0,0 0 0,16-2 0,-16 2 0,0 0 1,0 0-1,0 0 0,16-8 1,-16 8-1,0 0 0,0 0 1,0 0-1,0 0 0,0 0 0,0 0 0,0 0 0,0 0 0,18-2 0,-18 2 0,0 0 1,0 0-1,20-9 0,-20 9 0,0 0 1,0 0-1,0 0 0,0 0 0,0 0 0,0 0 0,17-10 0,-17 10 0,0 0 0,0 0 0,18-15 0,-18 15 0,0 0 0,18-12 0,-18 12 1,0 0-1,0 0 0,0 0 1,0 0 0,0 0-1,0 0 1,0 0-1,0 0 0,0 0-3,0 0-3,0 0-15,-1 27-9,1-27-1,0 0-1,-17 4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0-11-08T19:18:36.464"/>
    </inkml:context>
    <inkml:brush xml:id="br0">
      <inkml:brushProperty name="width" value="0.08819" units="cm"/>
      <inkml:brushProperty name="height" value="0.35278" units="cm"/>
      <inkml:brushProperty name="color" value="#B2A3C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3,'0'0'12,"0"0"0,0 0 1,0 0 0,0 0 0,0 0 1,0 0 0,0 0-3,0 0-1,16 13-1,-16-13-1,0 0-1,0 0-1,0 0-1,16 0 1,-16 0-2,0 0 1,18 5 0,-18-5-1,0 0-1,0 0 1,16 4-2,-16-4 1,0 0-1,16 0 0,-16 0-1,0 0 1,23 4-1,-23-4 0,16 0 0,-16 0 1,0 0-1,20-2 0,-20 2 0,0 0 0,18 0-1,-18 0 1,0 0-1,19 0 0,-19 0 1,16 0-1,-16 0 0,16-4 0,-16 4 0,0 0 1,20-7-1,-20 7 1,16-3-1,-16 3 1,0 0-1,16-4 1,-16 4 0,0 0-1,0 0 0,18 2 1,-18-2-1,0 0 0,19 0 0,-19 0 1,16-2-1,-16 2 1,18-4-1,-18 4 0,0 0 1,18-3 0,-18 3-1,0 0 1,0 0-1,0 0 0,0 0 1,0 0-1,0 0 1,0 0-1,0 0-1,0 0 0,0 0-3,0 0-10,0 0-21,0 0 2,0 0-2,-29-4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3.3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347 33 27,'0'0'23,"0"0"-4,4-19-1,-4 19-4,0 0-3,0 0-2,0 0-2,-21-12-1,21 12-2,0 0 0,-16 3-2,16-3 1,0 0-1,0 0 0,0 0-1,-21-3 1,21 3 0,0 0 0,0 0-1,-21 2 1,21-2-1,-18 8 0,18-8-1,-25 9 0,25-9 1,-23 11-1,23-11 0,-24 8 0,24-8 1,0 0-1,-16 2 0,16-2 1,0 0-1,0 0 0,-9-16 1,9 16-1,0 0 1,0 0-1,0 0 0,-18-15 2,18 15-2,0 0 1,-19 1-1,19-1 1,0 0 0,-23 6-1,23-6 1,-16 8 0,16-8 0,-18 9-1,18-9 1,-19 11-1,19-11 1,-21 9 0,21-9-1,-20 5 0,20-5 1,-16 2-1,16-2 0,0 0 0,0 0 0,0 0 0,0 0 1,0 0-2,0 0-4,0 0-26,39 19 1,-39-19-2,41 33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5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79-1 5,'0'0'12,"0"0"-2,0 0 0,0 0 1,0 0 0,-17 2 0,17-2 0,0 0-1,0 0-3,-16 7-2,16-7 0,0 0-2,0 0 1,-7 18 0,7-18 1,0 17-1,0-17 1,3 23 1,-3-23-1,6 26-1,-6-26-1,5 32 0,-2-16 0,3 3 0,-5 0-1,3 3 0,-2-7 1,-1 8 0,-1-5-1,0 3-1,-1-4 1,1 1-1,-4-2 0,2 1 0,-1 1-1,3-18 1,-5 32 0,5-17 0,-4 1 0,2 2-1,-1-2 1,1-1 0,2 1-1,0 4 1,-2-5-1,0 3 1,1-2-1,-1 0 0,2-16 0,-4 29 1,4-29-1,-3 25 0,3-25 0,-5 21 0,5-21 0,-2 23 0,2-23 1,-2 23-2,2-23 2,-2 24-1,2-24 0,2 23 0,-2-23 1,2 27-1,-2-27 0,2 24 1,-2-24-1,-2 23 0,2-23 1,-4 23-1,4-23 0,-1 23 0,1-23 0,-2 26 0,2-26 1,0 21-2,0-21 2,-2 21-2,2-21 2,-5 18-2,5-18 2,-4 16-1,4-16-1,-2 17 1,2-17 0,0 0 1,-3 21-2,3-21 2,0 0-1,-2 18 0,2-18 0,0 0 1,0 0-1,0 0 0,0 0 0,0 0 1,0 0-1,0 0 0,0 0 0,0 0-1,0 0 2,0 0-1,0 0 0,0 0 0,0 0 1,-5 17-1,5-17 0,0 0 1,0 0-1,0 0-2,0 0-15,17 15-16,-17-15 0,0 0-1,-1-30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0.4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5 6,'0'0'10,"16"-2"2,-16 2 0,0 0 0,0 0-1,-3 17 0,-1-1 1,0 2 1,-1 5-2,-2-2-2,-2 2-1,2-2-1,2 3-1,1-1-2,1 2-1,-4-3-1,3 3 1,2 0-1,4 1-1,-2-3 1,6 3 0,-3-3 0,4 2-1,-2-2 1,4-2-1,-5-2 0,3 0 0,0 1 0,-7-20 1,5 29-1,-5-29-1,11 27 1,-11-27 0,10 30 0,-6-13 0,-6 1-1,0 1 1,1-1-1,-5 3 1,3-4-1,-2 3 1,5-20-1,-8 28 0,8-28-1,-1 24 1,1-24 0,5 23 0,-5-23 0,0 23 0,0-23 0,2 21 1,-2-21-1,2 21 0,-2-21 0,5 20 0,-5-20 0,0 15 1,0-15-1,7 16 0,-7-16 0,3 16 0,-3-16 0,-1 16 0,1-16 0,0 0 1,3 19-1,-3-19 0,0 0 0,4 18 0,-4-18 0,0 0 0,0 0 0,7 21 0,-7-21 0,0 0 0,-14 19 0,14-19 0,0 0 0,-9 18 0,9-18 0,0 0-1,0 0 1,0 0 0,9 16 0,-9-16 0,16 3 0,-16-3 0,0 0 0,19 2 0,-19-2 0,16 3 0,-16-3 0,0 0 0,16-12 0,-16 12 1,0 0-1,0 0 0,16-17 0,-16 17 0,0 0 0,0 0 0,0 0 0,0 0 0,0 0 0,0 0 0,0 0 0,0 0 0,17-9 0,-17 9 0,13-23 0,-3 5 0,1-1 1,5-6-1,1 1 0,4-4 0,2 3 0,0-1 0,-1 5 0,1 0 0,-4 3 0,-3 0 0,0 4 0,0-1 0,-16 15 0,30-29 0,-15 14 0,1-1 0,4-2 0,3-1 0,1 3 0,-1-2-1,2 4 2,0-1-1,3-1 0,-5 4 0,4-4 0,1 2 0,-4-4 0,3 4 0,-1-2 0,-1 0 0,-4 1 0,2-1 0,-3 5 1,-20 11-1,28-17 0,-28 17 0,23-13 1,-23 13-1,23-7 0,-23 7 0,25-12 0,-25 12 0,26-21 0,-26 21 1,34-28-1,-19 14 0,0-2 0,-1 0 0,-14 16 0,23-23 0,-23 23 1,19-14-1,-19 14 1,0 0-1,0 0 1,0 0 0,0 0-1,0 0-3,0 0-15,0 0-12,0 0 0,-19 27-2,-6-27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98 6,'-5'18'9,"5"-18"0,0 0-2,0 0-1,9 19-1,-9-19 0,17-3-2,-17 3 1,21-13-1,-21 13 1,23-21 0,-23 21-1,22-26-1,-14 6 0,-8 20 0,18-28 0,-18 28-1,12-26 0,-12 26 0,0 0 0,0 0 1,0 0-1,0 0 2,4 21 0,-4-21-1,-9 30 0,6-14 0,1 3-1,-2-3 0,3 0 1,-3 1-2,-3 1 1,0 3 0,0 0-1,-4-2 1,1-1 0,3-2 0,7-16-1,-15 17 1,15-17 0,0 0 0,0 0 0,2-24-1,4 6 1,-5 1 0,3-3-1,-1 3 2,-3 17-1,0-27-1,0 27-10,-16-19-12,16 19 1,0 0-1,-5 26-1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4.6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94-5 12,'0'0'15,"0"0"-1,-16 17 0,21-1-2,-5-16 0,-2 25-1,0-9-1,6 0-1,-2 3-1,1 4-1,-1 1-1,-2 3 0,0 4-1,-4 3 0,4-1-2,-5 0 0,3 3 0,-5-7 0,4 3 0,-4-4 0,5 2 0,-3-2 0,1 2-1,-3 0 0,2 2 0,-4-1-1,4 1 0,-4-2-1,4 0 1,-1-2-1,4-2 1,-1-3-1,5 0 0,-1-2 0,5 0 1,-3 0 0,3-2-1,-3-1 1,2 1 0,-3 1-1,2-3 1,-3-1-1,1 3 0,-2-19 0,2 28 1,-2-28-1,2 25 0,-2-25 0,3 21 0,-3-21 0,2 18 0,-2-18 1,0 17-1,0-17 0,2 20 0,-2-20 0,0 19 0,0-19 0,0 17 0,0-17 0,0 0 0,5 22 1,-5-22-1,0 0 0,4 19 0,-4-19 0,0 0 0,1 19 0,-1-19 1,-3 16-1,3-16 0,-4 16 0,4-16 0,-3 16 0,3-16 0,0 0 0,-4 19 0,4-19 0,0 0 0,-1 16 0,1-16-1,0 0 1,3 19 0,-3-19 0,4 16 0,-4-16-1,8 16 1,-8-16 0,0 0 0,9 16 0,-9-16 0,0 0 1,0 0-1,0 0 0,0 0 0,6 21 0,-6-21 0,0 0 0,-8 19 1,8-19-2,0 0 1,-7 18 0,7-18 0,0 0 0,0 0 0,4-16 0,-4 16 0,9-20 1,-9 20-2,10-19 2,-10 19-1,15-18 0,-15 18 0,15-12 0,-15 12 0,18-12 0,-18 12 0,21-16 0,-21 16 0,28-25 0,-28 25 0,30-24 0,-14 12 0,-16 12 0,30-23 0,-12 14 0,-2-2 0,3 1 0,3-4 0,0-2 0,5-3 0,5-2 0,-4-4 0,2 2 0,-2 0 0,-3 2 1,-4 0-1,-1 4 0,-5 1 0,-15 16 1,22-27-1,-22 27 0,17-30 0,-17 30 0,20-28 0,-10 13 1,-10 15-1,21-27 0,-21 27 0,22-24 0,-22 24 0,21-23 0,-21 23 0,19-23 0,-19 23 0,23-25 0,-23 25 0,27-26 0,-27 26 0,26-23 0,-26 23 0,27-26 0,-27 26 0,28-28 0,-28 28 0,32-30 0,-15 14 0,1 0 0,0 2 0,-1 0 0,-1 2 1,-16 12-1,23-18 0,-23 18 0,0 0 1,0 0-1,18-14 1,-18 14-1,0 0 1,0 0-1,0 0-8,0 0-24,0 0 1,-21 2-2,8 17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6.6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154 702 11,'-9'-26'18,"9"26"-3,0 0 1,-4-18-3,4 18 0,-10-18-4,10 18-1,-7-19-2,7 19-2,-6-18 0,6 18 1,-3-17-1,3 17 0,0 0 1,2-21-1,-2 21 0,0 0-1,-8-21 0,8 21 0,0 0-1,-8-25-1,8 25 0,-11-21 0,4 5 0,5 0 0,-1-3 0,3-4 1,3 0-1,-3 1 0,0-3 0,2 0-1,-2-1 1,2 1 0,0 1-1,-1 1 1,-1-2-1,2 1 2,0-1-2,0 2 0,3 2 1,-3 0-1,1 2 0,1 3 1,-4 16-1,-6-25 0,6 25 1,0-17-1,0 17 0,0 0 1,0 0-1,0 0 1,-8-16-1,8 16 0,0 0 1,0 0-1,0 0 0,0 0 0,0 0 0,-11 16 0,11-16 0,-7 21 1,7-21-1,-12 32 0,6-11 0,3 3 0,-3 4 0,1 0 0,0 4 0,1 0 0,-5 3-1,4-4 1,0 1 0,-2-2 0,3-2 0,1 2 0,-1-5 0,6-1 0,-2-5 0,2 3 0,1-5 0,-1 2 0,0-1 0,-2 0 0,0-3 0,0-15 0,-2 25 0,2-25 0,-3 19-1,3-19 1,0 16 0,0-16 0,3 16 0,-3-16 0,2 19 0,-2-19 0,2 25 0,-2-25 0,0 19 0,0-19 1,-2 18-1,2-18 0,0 0 0,0 0 0,0 0 0,0 0 0,-4 16 0,4-16 0,0 0 0,0 0 0,0 0-1,0 0 2,0 0-1,0 0-1,0 0 1,0 0 0,7 15 0,-7-15 1,0 0-1,0 0 0,4 18 0,-4-18 0,0 0 0,0 0 0,0 0 0,0 0 0,0 0-1,0 0 2,0 0-1,2 16-1,-2-16 2,0 0-1,0 0 1,0 0-3,0 0-20,21-2-7,-23-17 0,2 19-2,-3-32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8.7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71-6 9,'0'0'17,"0"0"-2,0 0 0,0 0-3,0 0 0,7 17 0,-7-17-3,3 25-1,-3-9-2,0 1-1,-3 1-1,1 6-1,-3 1 1,1 1-1,-5 2 1,4 1-1,-4-1-1,4 0 1,1 0-1,1-2 0,1-3-1,4 3 0,-2-4 0,0 4 0,2-3-1,-2 1 1,-2-1-1,0 2 1,-1-4-1,-1 0 1,2-3-1,1-3 0,1-15 1,-2 28-1,2-28 0,0 23 1,0-23-1,3 23 1,-3-23 0,-1 27 0,1-12-1,0-15 1,-8 28-1,8-28 0,-3 27 0,3-27 1,-4 23-1,4-23 0,-1 15 1,1-15 0,0 0-1,1 22 0,-1-22 1,0 0-1,-5 19 0,5-19 0,0 16 0,0-16 0,0 0 0,9 19 0,-9-19 0,0 0 0,0 0 1,16 12 1,-16-12-1,0 0 0,0 0 0,0 0 0,0 0-1,0 0 0,0 0-6,0 0-9,0 0-14,0 0-1,0 0-2,0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5.4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-2 236 46,'0'0'34,"0"0"2,0 0-2,11-24-13,-11 24-9,10-23-2,-10 23-3,13-30-3,-6 14-1,-7-3 0,2 3 0,-4-1 0,2 17-1,-2-30 0,2 30-2,-2-27 1,2 27 0,0-19-1,0 19 0,0-16 0,0 16 1,0 0-1,0 0 0,0 0 0,0 0 1,0 0-1,0 0 0,0 0 1,0 0-1,0 0 1,-14 16-1,11 0 1,1 3-1,-3 4 0,3 5 0,0-2 1,0 4 0,2 0-1,6 0 1,-3-4-1,4-1 1,-2-6 0,2-3 0,-7-16-2,11 19-2,-11-19-3,0 0-17,0 0-17,16-1 2,-16 1-3,14-20 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1.7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93-9 30,'0'0'18,"-16"6"-1,16-6 1,-1 19-1,1-19-3,-6 30-3,3-11-3,-1 6-2,-3-1 0,5 8-2,-3-2 1,3 3-2,-3 2 1,7 6-1,-6-4 0,4 3 1,-1-1-2,2 1 1,-4-1-2,5-2 1,-2-2-1,1-3-1,-1-4 1,2 2-1,0-4 1,0 0-1,-1-3 1,1 0-1,-2 0 0,4 0 1,-3-6-1,1 1 0,2-2 0,-4-16 0,3 24 0,-3-24 0,4 21 0,-4-21 1,3 16-1,-3-16 0,0 0 1,0 19-1,0-19 1,0 0-1,0 0 1,0 0-1,0 0 0,-3 16 0,3-16 0,0 0 0,0 0 0,0 0 0,0 0 0,-7 18 1,7-18-1,0 0 0,0 0 0,0 0 0,-7 16 0,7-16 1,-14 15-1,14-15 0,-16 22-1,16-22 1,-14 22 0,14-22 0,0 0 0,-8 16 0,8-16 0,0 0 0,0 0 0,0 0 0,0 0 0,16 0 0,-16 0 0,0 0 0,0 0 0,0 0 0,0 0 0,16-2 0,-16 2 0,0 0 0,16-10 1,-16 10-1,18-18 0,-18 18 0,16-22 0,-16 22 0,14-22 1,-14 22-2,16-14 1,-16 14 0,0 0 0,23-10 0,-23 10 0,19-11 0,-19 11 0,25-19 0,-25 19 0,26-28 0,-12 12 0,0 0 0,-14 16 0,27-30 0,-27 30 0,28-30 0,-8 16 0,-3-1 0,6-3 1,2-1-1,1-4 0,4 0 0,2-3 0,-4-1 0,2 1 1,0-2-1,-1 1 0,-1 1 1,-2 3 0,-4 6-1,-3-3 0,-1 6 1,-18 14-1,24-21 0,-24 21 0,16-12 0,-16 12 0,18-19 0,-18 19 0,26-21 0,-8 5 0,3-2 0,2 1 0,2-5 1,0 5-1,-1-1 0,-3 1 0,-1 4 0,-2 3 0,-18 10 1,24-16-1,-24 16 1,0 0 0,0 0 1,0 0-3,0 0-10,0 0-22,-23 0 1,0-2-1,23 2-1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3.2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26-3 18,'0'0'15,"0"0"-1,0 0-2,16 7-2,-16-7-1,0 0 0,1 19-2,-1-19 0,-1 25 1,-3-10-1,2 5-1,-3-1-1,2 6 0,-4-1-1,3 4-1,-3 1 0,3 0-1,1 1 0,3-2-1,-4-1 0,6-3 0,0-1 0,1 0 0,1-5 0,-1-3 0,3 1-1,-6-16 1,7 28-1,-7-28 1,9 27-1,-9-27 0,10 24 0,-10-24 1,7 28-1,-3-10 1,-4-2-1,-2 1 1,0-1-1,-1 4 0,-3-5 1,3 5-1,-1-3 0,1 1 1,5-2 0,-2-16-1,1 28 1,-1-28 0,6 26 0,-6-26-1,1 21 1,-1-21-1,0 27 0,0-27 0,0 24 0,0-24 0,2 21 0,-2-21 0,4 16 0,-4-16 0,0 0 1,0 0-1,0 0 1,0 0 0,0 0 1,16 0-5,-16 0-10,26-12-15,-21-13 0,18 13-2,-17-18 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6.0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11 6,'0'0'12,"0"0"-1,0 0-2,2-18 0,-2 18 1,0 0-1,0 0 0,0 0 2,0 0-1,0 0-2,0 0 0,0 0-2,0 0-3,0 0 1,0 0-1,-16 14 1,16-14 0,-11 23 0,4-7 1,2 5 0,0-1 0,1 8-1,-3-4 0,7 10-1,-4-6-1,6 5 1,0-5-1,3 4-1,-1-4 0,1 2 0,-1-2 0,-1 2 1,-3-4-1,2 4 0,-4-5 2,2 3-3,-3-2 3,3-1-3,-2-1 2,0 3-3,0-4 3,1 3-3,-5-2 1,1 3 1,0-4-1,-1 3 0,1-1 0,2-1 0,-1-1 0,1 0 0,-1-2 1,2 0-1,2-2 0,0 1 0,0-1 0,0-1 0,-2-1 1,-1 3-1,3-1 0,-4-2 0,3 3 0,1-4 0,-2 3 0,0-1 0,2 3 0,0-4 0,0 4 0,0-1 0,0 2 0,-2 1 0,1-2 0,-1-1 0,2-3 0,0 1 0,0-18 0,2 28 0,-2-28 1,3 26-1,-3-26 0,5 25 0,-5-25 0,2 28 0,-2-28 1,-5 30-1,5-30 0,-4 30 0,4-30 0,-3 28-1,3-28 1,2 26 0,-2-26 0,7 25 0,-7-25 0,7 21 0,-7-21 0,3 19 1,-3-19-1,-3 18 0,3-18 1,-4 16-1,4-16 0,-2 17 0,2-17 0,0 0 0,6 21 0,-6-21 0,0 0 0,10 16 0,-10-16 0,0 0 0,0 0 0,9 16 0,-9-16 0,0 0 0,-2 16 0,2-16 0,0 0 0,-1 17-1,1-17 1,0 0 0,0 0-1,0 0 1,0 0 1,0 16-1,0-16 0,0 0 0,0 0 0,0 0 0,0 0 0,0 0 0,0 0 0,0 0 1,0 0-1,17 0 0,-17 0 1,0 0 0,6-23-1,-6 23 1,7-26 0,-7 26-1,12-26 0,-12 26 1,16-23-2,-16 23 1,19-21 0,-19 21 0,21-16 0,-21 16 0,25-27 0,-11 12 0,0-5 0,0-1 0,-1-2 1,1 1-1,0 0 0,-3 1 0,5 2 0,-6 3 0,-10 16 0,21-28 0,-21 28 0,25-24 0,-25 24-1,27-29 1,-15 14 0,6-5 0,-3 1 0,5-4 0,-1 2 0,-1-2 1,0 2-1,-1 4 0,-1-3 0,-16 20 0,25-30 0,-25 30 0,23-24 0,-23 24 0,23-21 0,-23 21 0,28-21 0,-28 21 0,32-25 0,-11 9 0,0 4 0,4-2 0,-6-4 0,6 2 0,1 1 0,-3-1 0,2 2 0,0 1 0,-4 3 0,-3 1 0,1 2 0,-19 7 0,25-14 0,-25 14 0,21-12 0,-21 12 1,0 0-1,14-18 0,-14 18 0,0 0 1,14-17-1,-14 17 1,0 0 0,0 0-1,0 0 0,5-16-3,-5 16-14,0 0-17,0 0 0,0 0-1,-17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8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61-3 26,'0'0'24,"0"0"-1,0 0-2,0 0-4,0 0-3,-2 16-2,2-16-4,-10 19-1,10-19-2,-7 25 0,7-25-1,-4 29 1,1-13 0,4 7-1,-4-2-1,3 5 0,-4-1-1,4 5 0,-1 0-1,1 0 0,-4-2-1,1 3 0,1-4 0,2 1 1,-2-3-2,0-1 2,0-3-1,1 0 0,1-3 0,0-1 1,0-1-1,0-16 0,-2 27 0,2-27 1,-5 22-1,5-22 0,-4 20 0,4-20 0,0 17 0,0-17 0,0 0 0,0 21 0,0-21 0,0 0 1,4 20-1,-4-20 0,0 0 1,-2 23-1,2-23 1,0 0-1,3 19 1,-3-19-1,0 0 1,4 18-1,-4-18 1,0 0-1,3 22 1,-3-22-1,4 18 0,-4-18 0,0 0 0,7 19 0,-7-19 0,0 0 0,0 0 1,0 0 0,0 0-1,0 0 1,16 11 0,-16-11-1,0 0 0,0 0-1,0 0-2,0 0-2,-2 21-4,2-21-11,0 0-15,0 0 1,7-19-1,-7 19 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0.2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6-3 26,'18'-10'21,"-18"10"-1,0 0 0,3-18-5,-3 18 0,0 0-3,0 0-2,0 0-1,0 0-1,0 0-3,0 0 0,-16 23 1,16-23-2,-2 25 0,2-25-1,0 35 0,0-18-1,4 10 0,-1-3-1,3 6 0,-4 2 0,1 5-1,-5 1 1,-1 3-1,-3 1 0,1-2 1,2 4-1,-1-2 0,1 1 0,1-5 1,4 1-1,1-2 0,2-2 1,2 4-1,-3-6 1,3 0-1,-3-3 1,1-2-1,-2-3 0,1-2 0,-1-6 1,-1-1-1,-2-16 0,2 25 0,-2-25 0,0 16 0,0-16 0,0 0 1,-4 15-1,4-15 0,0 0 0,-7 16 0,7-16 0,0 0 0,0 0 0,0 0 0,0 0 0,0 0 0,0 0 1,0 0-1,0 0 0,0 0 0,0 0 0,0 0 0,0 0 0,0 0 0,0 0 0,0 0-1,0 0 1,-3 16 0,3-16 0,0 0 0,0 0 0,0 0 0,10 16 0,-10-16 1,0 0-1,0 0-1,16 17 2,-16-17-1,0 0 0,18 4 0,-18-4 0,0 0 0,21-11 0,-21 11 0,0 0 0,21-12 0,-21 12 0,0 0 0,20-12 0,-20 12 0,0 0 0,0 0 0,0 0 1,17-16-1,-17 16 0,11-25 0,-6 6 0,4-6 0,0-3 0,2-5 0,1-2 1,2-4-1,0 0 0,2 1 0,-2 3 0,4 0 0,-1-1 0,3 7 0,1-1 1,4 0-1,1 0 0,3 4 1,-3-4-1,2 3 0,0-1 1,1 2-1,-3-1 0,-3 6 0,-3 0 1,-1 5-1,-1 1 0,-2 1 1,-1 0-1,-15 14 0,29-22 1,-29 22-1,26-21 0,-26 21 1,25-17-1,-25 17 0,25-14 0,-25 14 1,15-11-1,-15 11 1,0 0-1,18-9 0,-18 9 1,0 0-1,0 0 1,0 0-1,0 0 0,0 0-4,16-3-16,-16 3-15,0 0-1,0 0-1,0 0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1.8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12 18,'0'0'17,"0"0"0,0 0-1,0 0-2,0 0-1,0 0-3,-6-16 0,6 16-1,0 0 0,0 0-2,0 0 1,-14 21-2,14-21-1,-10 22 0,10-22-1,-16 33 1,9-16-3,0 6 1,1-3-2,1 2 1,0 1 0,5 4 0,-4-3 0,6 4 0,-2-1 0,3-1-1,-3-1 1,9 1-1,-7-3 0,2-2 0,-3-5-1,6 0 1,-7-16 0,9 28 0,-9-28-1,2 24 1,-2-24 0,3 28 0,-3-28 0,-1 27-1,1-27 1,-2 28 0,2-28-1,-7 26 1,7-26-1,0 23 0,0-23 1,-2 21-1,2-21 0,-3 18 1,3-18-1,1 17 0,-1-17 1,0 18-1,0-18 1,-3 16-1,3-16 1,0 0-1,7 17 1,-7-17-1,0 0 0,0 0 1,0 0-1,0 0 0,0 0 0,0 0 1,16 14-1,-16-14 1,0 0-1,0 0 0,0 0 0,0 0 1,-2 16-1,2-16 0,0 0 0,0 0 0,2 18 0,-2-18 0,0 0 0,0 0 0,0 0 0,7 16 1,-7-16-1,0 0 0,0 0 0,0 0 0,0 15 0,0-15 0,0 0 0,0 0-1,9 16-3,-9-16-3,0 0-15,23 2-15,-23-2 2,0 0-3,0 0 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4.2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38-1 40,'0'0'29,"-16"10"1,16-10-7,-2 30-4,-5-11-5,4 8-5,-6-3-1,9 10-4,-4-3 1,9 6-2,-10-2 1,7 6-1,-2-6 0,3 9 1,-4-5-2,6 1 1,-5 0-1,5 6 0,-1-7 0,5 1-1,-2 1 0,0-1 0,0-1 0,-4 1 0,-4-3 0,-1-2 0,-2 2-1,-1-2 1,-4-3-1,4-4 0,-2-2 0,3-5 1,3-1-1,1-20 0,3 28 0,-3-28 0,0 24 0,0-24 0,4 23 0,-4-23 0,1 23 0,-1-23 0,4 23 0,-4-23 0,7 19 0,-7-19 0,0 0 0,11 20 0,-11-20 0,0 0 1,0 0-1,0 0 0,0 0 0,0 0 0,0 0 0,0 0 0,0 0 0,7 15 0,-7-15 0,0 0 1,0 0-1,0 0 0,0 0 1,0 0-1,0 0 0,0 0 0,0 0 0,0 0 0,0 0 0,0 0 0,0 0 0,0 0 0,0 0 0,0 16 0,0-16 0,0 0 0,0 0 0,0 0 0,0 0-1,14 16 2,-14-16-1,0 0 0,0 0 0,0 0 0,17 11 0,-17-11 0,0 0 0,0 0 0,0 0 0,0 0 0,0 0 0,0 0 0,0 0 0,0 0 0,20-6 0,-20 6 0,0 0 0,23-14 0,-23 14 0,24-23 0,-8 9 0,2-5 0,1-2 0,1-2 0,5-1 0,1-5 1,0 1-1,3 0 0,-5 0 0,1 3 0,-2-1 1,0 2-1,-5-1 0,-1 2 0,-4 2 1,-1 0-1,2-2 0,-1 2 0,-1-4 0,0 8 0,2-3 1,1 3-1,0-1 0,0 3 0,0 0 0,3 0 0,-18 15 1,34-28-1,-17 10 0,1 2 0,5-3 0,2 1 0,-2-3 1,1 2-1,-1 1 0,0 1 0,-3 1 0,-1 0 0,-19 16 0,25-21 1,-25 21-1,0 0 0,17-19 1,-17 19-1,0 0-1,0 0-3,20-7-4,-20 7-21,0 0-9,0 0 1,0 0-2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7.0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54-3 22,'-16'5'27,"16"-5"1,0 0-2,0 0-5,3 18-6,-3-18-3,0 0-3,0 18-2,0-18 1,-2 22-4,4-4 0,-7-2 0,0 5-1,-1-2 0,1 6 0,-4-1-1,7 5 2,-5-5-1,7 6 0,-1-4-1,2 6 1,1-6-1,5 4 0,-2-3-2,4 1 1,-2 0 0,0 0-1,0-3 0,2 1 1,-5-3-1,3 1 1,-4-1 0,-1 0 0,0-2 0,-2-2 0,0 1-1,3-1 1,-3 0-1,-1-1 1,1 0-1,0-3 0,0 1 1,1 0-1,-2 0 0,1-16 0,-6 26 0,6-26 0,-3 28 0,3-28 0,-7 28 0,7-28 0,-5 27-1,5-27 1,-6 21-1,6-21 1,0 0-1,-2 21 1,2-21-1,0 0 1,0 0 1,2 16-1,-2-16 0,0 0 0,0 0 0,6 19 0,-6-19 0,0 0 0,0 0-2,0 0-8,26-28-25,-26 28-3,21-33 1,-10 17-1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9.3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 0 21,'-21'2'26,"21"-2"1,0 0-5,9 21-2,-9-21-3,0 0-2,10 28-3,-10-28-2,4 25-3,-4-25-1,-2 32-1,2-32-1,-11 35 0,4-18 0,4 4-1,-2-3 0,6 3 1,-4-2-2,3 4 1,-4-2 0,4 4-1,2-4-1,0 5 1,0-5-2,-1 2 1,-1 0-1,0 3 1,-1-3-1,-1 2 1,-2-2-1,1 0 0,-3 1 1,-1 3-1,2-5 1,2 3-1,3-2 1,-2 1-1,0-1 0,2 0 1,0-2-1,0-1 0,2-3 0,1-1 1,-3-16-1,4 26 0,-4-26 0,2 23 0,-2-23 0,7 21 0,-7-21 0,1 25 1,-1-25-1,-1 26 1,1-26-1,0 23 0,0-23 0,1 21 1,-1-21-1,-3 18 0,3-18 0,0 0 0,3 21 0,-3-21 0,0 0 0,-5 19 1,5-19-1,0 0 0,-2 21 0,2-21 0,0 0 0,-3 20 0,3-20 0,0 0 0,7 21-1,-7-21 2,0 0-1,9 19-1,-9-19 1,0 0 0,0 0 0,0 0-1,5 16 1,-5-16 0,0 0 0,0 0 0,0 0 0,0 0 0,0 0 0,0 0 0,0 0 1,0 0-1,0 0 0,0 0 0,0 0 0,11-21 1,-6 5-1,4-3 1,1-6 0,4-3-1,9-4 1,2 1-2,-4 1 2,6 0-1,-4 2 0,0 1 0,5 1 0,0 1 0,0 1 0,2-6 0,0-2 0,6-3 0,4-4 0,1-1 0,-1 1 0,3 1 0,-13 3 1,3 5-1,-3 3 0,-12 6 0,1 4 0,-3 3 1,-5-2-1,-11 16 0,30-28 1,-14 12-1,1 2 0,3 0 0,-4 0 0,0 3 0,-16 11 0,19-16 0,-19 16 0,0 0 0,18-8 0,-18 8-1,0 0-1,0 0 0,26-4-1,-26 4-1,0 0-3,13-21-7,-13 21-24,7-18 0,-13 3 0,6 15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51.7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194-5 15,'0'0'22,"0"0"-1,0 0 0,0 0-2,0 0-3,0 0-1,0 0-3,-5 16-1,5-16-4,0 0-1,-19 8 0,19-8-3,0 0 1,-11 18-1,11-18 0,0 0 1,-17 14 0,17-14-1,0 0 1,0 17-1,0-17-1,0 0-1,-11 23 1,11-23-2,0 0 1,-4 21-1,4-21 0,0 0 0,-5 18 0,5-18 0,0 0 0,-5 18 0,5-18 0,3 15 0,-3-15 0,-1 21 0,1-21 1,1 27 0,-1-27 0,9 28 1,-9-28-1,5 30 1,-5-30 0,0 30 0,0-30 0,9 30 0,-9-15-1,7 1 1,-7-16-1,6 30 0,-6-30 0,14 25 0,-14-25 0,9 19-1,-9-19 1,-2 18-1,2-18 0,2 17 0,-2-17 0,-2 19 1,2-19-1,-9 18 0,9-18 1,-5 21-1,5-21 0,1 19 1,-1-19-1,-3 18 0,3-18 0,-4 18 1,4-18-1,4 15 0,-4-15 1,2 16-1,-2-16 1,-7 16-1,7-16 0,3 16 0,-3-16 0,-2 17 0,2-17 0,-10 18-1,10-18 2,3 16-2,-3-16 1,0 0 0,0 17 1,0-17-1,0 0 1,-3 16-1,3-16 0,0 0 0,0 18 0,0-18 1,0 0-1,0 0 0,-7 16 0,7-16 0,0 0 0,0 0 1,0 0-1,0 0 0,0 0 0,0 0 0,0 0 0,0 0 0,0 0 0,-18 14 0,18-14 1,0 0-1,0 0 0,0 0 0,0 0 0,-21-21 1,21 21-1,-18-30 0,13 9 0,0 0 1,-6-4-1,0 2 0,3 0 0,-6 0 0,12 2 1,-2 4-1,-5-1 0,9 18 0,-10-30 0,10 30-1,-7-28 1,10 12 0,-3 1 0,6-1 0,-5 0 0,1 0 0,7 0 0,3 0 0,-12 16 0,20-26 0,-20 26 0,1-23 0,-1 23 0,13-23 0,-13 23 0,16-24 0,-16 24 0,7-28 0,-7 28 0,9-28 0,-9 28 0,8-27 0,-8 27 0,4-21 0,-4 21 1,-5-19-1,5 19 0,9-23 0,-9 23 0,5-26 0,-5 26 0,-4-29-1,4 29 1,6-19 0,-6 19 0,0 0 1,5-19-1,-5 19 0,0 0 0,0 0 0,0 0 0,9-19 0,-9 19 0,0 0 0,0 0 0,0 0-1,0 0-1,5-20-3,-5 20-9,0 0-24,16 18-2,-16-18 1,0 0-2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6.6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6 128 50,'0'0'35,"5"-16"0,-5 16 1,0 0-16,4-26-7,-4 26-3,4-26-2,-4 26-2,12-25-3,-12 25 0,4-19-1,-4 19-1,0 0 0,1-16-1,-1 16 0,0 0 0,0 0 0,0 0 0,0 0 0,0 0 1,0 0 0,14 18-1,-14-18 1,-5 23 0,2-6 0,-1 5-1,2 3 0,-1 1 0,-4 2 1,-4 1-2,5-1 1,1-1 0,3-8 0,-1-3 1,3-16-1,0 20 1,0-20-1,0 0 1,0 0-1,0 0 1,10-27 0,0 11-1,-5-5 0,0-4 1,2-2-1,2 3 0,-1 1 1,-1 4-1,-7 3 0,0 16 1,-12-16-1,12 16 0,-13 18 0,13-18-1,-18 33 0,18-33-6,-8 42-19,8-19-13,0-23 0,4 31-1,-4-31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49.24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45 638 20,'0'0'9,"0"0"1,0 0-1,0 0 0,-23 2-3,23-2-3,0 0 1,-16-2-2,16 2 1,0 0-2,0 0 1,0 0-1,0 0 0,0 0 0,0 0-1,-10-16 1,10 16 2,0 0-2,0 0 1,0 0 0,0 0 0,7-17 0,-7 17 0,0 0-1,7-21 1,-7 21-1,9-23-1,-9 23 1,14-28 0,-14 28-1,17-27 0,-17 27 1,20-24 0,-20 24-1,18-21 1,-18 21 0,15-16-1,-15 16 1,11-20 1,-11 20-1,5-15 0,-5 15 1,0 0-1,4-21 0,-4 21 0,2-18 0,-2 18 0,8-16-1,-8 16 0,16-19 0,-16 19 1,25-21-1,-25 21 0,30-23 1,-11 12 0,1 1 0,-2 1-1,-3 2 1,3 0 0,-18 7-1,27-12 1,-27 12 0,17-6-1,-17 6 1,0 0-1,0 0 1,0 0-1,0 0 0,16-17 1,-16 17-1,0 0 0,16-21 0,-16 21 1,14-16-1,-14 16 0,11-18 0,-11 18 1,0 0-1,10-17 0,-10 17 0,0 0 0,9-20 0,-9 20-1,0 0 1,23-17 0,-23 17 0,25-16 0,-25 16 2,30-19-2,-14 10 1,-16 9 0,24-19 0,-24 19-1,14-16 2,-14 16-2,0 0 1,8-16 0,-8 16 0,0 0 0,0 0-1,0 0 1,0 0-1,0 0-1,0 0 1,0 0 0,0 0-1,0 0 1,0 0 0,0 0 1,0 0-1,0 0 0,0 0 1,0 0-1,0 0-2,0 0-8,-2-21-15,2 21-2,0 0 1,-9 24-1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53.45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69 553 9,'0'0'9,"0"0"-1,-10-18-1,10 18-1,0 0 0,0 0-1,0 0 0,0 0-1,-13-17-1,13 17-1,0 0 1,0 0-1,0 0-1,0 0 1,0 0-1,0 0 0,0 0 0,0 0 1,0 17 0,0-17 0,0 0 0,0 0 1,0 0-1,0 0-1,-17 13 1,17-13 0,0 0 0,0 0 1,-18-2-1,18 2 1,0 0-1,0 0 1,0 0-1,0 0 0,0 0 0,0 0-1,-11-16 0,11 16 1,0 0-1,0 0-1,0 0 1,0 0-1,0 0 1,18-9 0,-18 9 0,0 0 0,0 0 1,18-21 0,-18 21 0,0 0 0,15-21 0,-15 21 0,6-16 0,-6 16-1,5-19 1,-5 19 0,5-16-1,-5 16 1,2-16-1,-2 16 0,0 0 0,7-19 0,-7 19 0,0 0-1,14-21 2,-14 21-2,16-16 1,-16 16-1,16-19 2,-16 19-2,14-16 1,-14 16 0,0 0-1,18-19 0,-18 19 1,0 0-1,14-20 0,-14 20 0,0 0 1,14-17-1,-14 17 0,0 0 2,16-20-2,-16 20 2,0 0-1,9-15-1,-9 15 1,0 0-1,0 0 0,0 0 1,0 0-1,0 0 0,3-16 0,-3 16 1,0 0-1,0 0 2,0 0-2,0 0 0,11-18 0,-11 18 0,0 0 0,0 0 0,16-16 1,-16 16-1,0 0 0,0 0 0,0 0 0,17-15 1,-17 15-1,0 0 1,0 0-1,15-20 1,-15 20-1,0 0 0,8-16 1,-8 16-1,0 0 0,0 0 1,0 0-1,0 0 0,16-14 0,-16 14 1,0 0-1,0 0 0,0 0 0,0 0 0,18-10 0,-18 10 1,0 0-1,0 0 0,0 0 0,18-11 0,-18 11 1,0 0-1,0 0 0,16-10 0,-16 10 0,0 0 0,15-6 1,-15 6-1,0 0 0,0 0 0,18-7 0,-18 7 0,0 0 0,0 0 0,18-10 0,-18 10 0,0 0 0,16-9 1,-16 9-1,0 0 0,15-9 0,-15 9 0,0 0 0,16-1 0,-16 1 0,0 0 0,0 0 0,0 0 0,18-4 0,-18 4 1,0 0-1,0 0 0,0 0 0,16-2 0,-16 2 0,0 0 0,16-5 0,-16 5 0,0 0 0,16-7 0,-16 7 0,0 0 0,17-7 1,-17 7-1,0 0 0,0 0 0,0 0 1,0 0-1,0 0 0,0 0 0,16-11 1,-16 11-1,0 0 0,0 0 0,0 0 0,0 0 0,0 0 0,0 0 0,0 0 0,18-3 0,-18 3 0,0 0 0,0 0 0,16 0 0,-16 0 1,0 0-1,0 0 0,0 0 1,0 0-1,0 0 0,0 0 0,0 0-1,0 0-3,0 0-5,0 0-15,-18-9-7,18 9-1,0 0 0,-10 26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56.39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26 545 13,'-16'-10'14,"16"10"0,0 0 0,0 0-3,-16 3-2,16-3-1,0 0-1,0 0-2,0 0-1,0 0-1,0 0-1,0 0 0,0 0 0,0-15 1,0 15-1,0 0 0,14-23 1,-14 23-2,11-16 1,-11 16 0,18-14-1,-18 14 1,17-12-1,-17 12 1,0 0-1,21-13 0,-21 13 0,0 0 0,16-7 0,-16 7 0,0 0 1,13-17-1,-13 17 0,10-25 0,-4 9 0,-6 16-1,15-31 1,-15 31 0,15-28-1,-15 28 0,12-22 1,-12 22-1,0 0 0,11-22 0,-11 22 1,0 0-1,12-20 0,-12 20 0,0 0 1,19-23-1,-19 23 0,21-15 0,-21 15 1,22-16-1,-22 16 1,23-18-1,-23 18 1,19-17-1,-19 17 1,18-14 0,-18 14-1,0 0 0,17-18 0,-17 18 1,0 0-1,6-19 1,-6 19-1,0 0 0,0 0 0,1-18 0,-1 18 0,0 0 0,0 0 0,9-16-1,-9 16 1,0 0 1,20-12 0,-20 12 0,23-11-1,-23 11 2,21-12-2,-21 12 2,16-10-1,-16 10-1,0 0 1,12-16 0,-12 16-1,0 0 0,0 0 1,0 0-1,0 0 0,0 0 0,11-18 0,-11 18-1,0 0 2,16-5-1,-16 5 0,0 0 0,0 0 1,0 0-1,15-4 0,-15 4 1,0 0-1,0 0 0,0 0 0,0 0 0,0 0 1,0 0-1,0 0 0,0 0 0,0 0 0,0 0 0,0 0 0,0 0 1,0 0-1,0 0-1,0 0-1,0 0-5,0 0-10,0 0-12,0 25-1,0-25 1,0 0-1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6:59.33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0 623 5,'0'0'13,"0"0"-1,0 0-2,0 0 2,0 0-1,0 0-1,0 0-1,0 0-1,0 0-2,0 0-2,16 11 1,-16-11-2,0 0 1,19-11 0,-19 11 0,0 0-1,20-18 0,-20 18-1,18-12 1,-18 12-1,0 0-1,19-17 1,-19 17 0,0 0-1,12-21 1,-12 21-1,7-16 0,-7 16 0,7-18 0,-7 18-1,13-16 0,-13 16 1,17-14-1,-17 14 0,16-14 0,-16 14 1,16-9-1,-16 9 0,0 0 1,18-17-1,-18 17 0,0 0 1,10-19-1,-10 19 1,9-16-1,-9 16 0,13-16 0,-13 16 0,10-18 0,-10 18 0,14-15 0,-14 15 0,22-16 0,-22 16 1,15-18-1,-15 18 0,0 0 0,20-19 0,-20 19 1,0 0-1,9-16 0,-9 16 0,0 0 1,0 0-1,5-21 0,-5 21 0,0 0 0,18-21 0,-18 21 0,17-16 0,-17 16 0,20-18 1,-20 18-1,16-14 0,-16 14 0,0 0 1,14-19-1,-14 19 0,0 0 0,0 0 0,16-19 0,-16 19 0,0 0 0,14-18 0,-14 18 1,0 0-1,23-23 0,-23 23 0,16-16 1,-16 16-1,15-15 0,-15 15 0,0 0 0,20-14 0,-20 14 0,0 0 0,9-16 0,-9 16 0,0 0 1,0 0-1,3-16 0,-3 16 0,0 0 0,0 0 0,0 0 0,0 0 0,0 0 0,7-16 0,-7 16 0,0 0 0,0 0 0,0 0 0,0 0 0,18-17 0,-18 17 1,0 0-1,0 0 0,0 0 0,0 0 0,0 0 0,0 0 0,0 0-1,0 0 1,12-16 0,-12 16 0,0 0 0,0 0 1,0 0-1,0 0 0,0 0 1,0 0-1,0 0 0,0 0-2,0 0-4,0 0-8,0 0-14,0 0-1,20-6 0,-24-9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7:01.43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0 661 14,'23'-2'9,"-23"2"2,0 0-1,0 0 1,20-12 0,-20 12-1,0 0 0,7-18-1,-7 18-2,5-16-1,-5 16-2,9-19-1,-9 19 0,14-23-1,-14 23 0,18-21 0,-18 21 0,24-19 0,-24 19 0,27-23 0,-11 11 0,-1 1-1,-15 11 1,29-25-1,-29 25 1,23-26-1,-13 10 1,-10 16-1,14-28 0,-14 28 0,16-24 0,-16 24 0,20-25-1,-20 25 1,17-21-1,-17 21 1,20-19-1,-20 19 1,19-21-1,-19 21 1,16-18-1,-16 18 1,11-18-1,-11 18 1,0 0-1,8-21 1,-8 21-1,0 0 0,4-23 1,-4 23-1,0 0 0,11-19-1,-11 19 1,0 0 0,15-16 0,-15 16 0,0 0 0,20-10 0,-20 10 0,0 0 0,18-20 0,-18 20 0,14-17 0,-14 17 0,14-21 0,-14 21 0,14-21 0,-14 21 0,16-18 0,-16 18 0,16-14 0,-16 14-1,19-11 1,-19 11 0,20-7 0,-20 7 0,15-7 1,-15 7-1,0 0 0,18-5 0,-18 5 1,0 0-1,0 0 0,0 0 0,0 0 1,5-17-1,-5 17 0,0 0 0,0 0 0,2-16-1,-2 16 1,0 0 0,0 0 1,0 0-1,0 0 1,0 0-4,0 0-9,0 0-15,-19 10 0,12 11-1,-18-15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7:03.62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-3 577 21,'0'0'13,"0"0"-1,0 0-2,0 0-1,0 0-2,0 0-1,0 0-2,6-15 1,-6 15-3,0 0 1,0 0 0,17-22 0,-17 22 2,14-15-1,-14 15 0,22-23 0,-22 23 0,21-25-1,-11 8-1,-10 17 0,21-30 0,-10 14 0,0 0-1,-11 16 1,19-28-1,-19 28 1,20-21-1,-20 21 0,19-18 1,-19 18-2,19-15 1,-19 15 0,16-16 0,-16 16 0,14-16 0,-14 16 0,16-16-1,-16 16 1,11-16 0,-11 16 0,0 0 0,17-19-1,-17 19 1,0 0 0,16-18 1,-16 18-2,0 0 1,22-21 0,-22 21-1,12-17 1,-12 17-1,14-16 1,-14 16-1,14-16 0,-14 16 0,0 0 0,16-16 0,-16 16 0,0 0 0,14-17 1,-14 17-1,0 0 0,20-20 0,-20 20 0,0 0 0,17-21 1,-17 21-1,0 0 0,13-21-1,-13 21 1,0 0 0,0 0 0,7-17 1,-7 17-1,0 0 0,0 0 0,0 0 0,0 0 0,0 0 0,0 0 0,0 0 0,0 0-1,0 0 1,0 0 0,17-9 0,-17 9-1,0 0-6,18-14-11,-18 14-9,0 0-1,2-20 0,-2 20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7:05.97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-3 696 2,'0'0'14,"0"0"-4,0 0-2,0 0 2,0 0 0,0 0 0,0 0-2,0 0 0,0 0 0,0 0-2,4-16-1,-4 16-1,0 0 0,0 0-1,3-16 0,-3 16 0,0 0 0,11-21-1,-11 21 1,9-21-1,-9 21 0,14-28 0,-9 12-1,2-3 1,-2 3-1,2-2-1,2 2 1,0 1-1,-9 15 1,18-30-1,-18 30 0,16-23 1,-16 23-1,16-18 0,-16 18 1,17-17 0,-17 17 0,18-20 0,-18 20 0,14-26-1,-3 9 1,-11 17 1,21-34-2,-21 34 1,17-31 0,-17 31 0,16-23-1,-16 23 1,14-20-1,-14 20 0,11-15 0,-11 15 0,7-20 1,-7 20-1,11-16 0,-11 16 0,7-17 1,-7 17-1,0 0 1,14-21-1,-14 21 1,19-16-1,-19 16 0,21-18 0,-21 18-1,23-17 2,-23 17-1,23-20 0,-23 20 0,16-15 0,-16 15 0,0 0 0,13-18 1,-13 18-1,0 0 1,0 0-1,0 0 0,0 0 1,0 0-1,-4-16 0,4 16 0,0 0 0,0 0 0,0 0 0,0 0-1,0 0 1,0 0 0,0 0 0,0 0 0,0 0 0,0 0 0,0 0 0,12-17 0,-12 17 0,0 0 0,16-9 0,-16 9 0,0 0 0,0 0 0,0 0 1,16-14-1,-16 14 0,0 0 0,0 0 0,0 0 1,0 0-1,0 0-1,0 0 1,0 0 0,0 0 0,0 0 0,0 0-1,0 0 0,0 0-2,0 0-3,0 0-6,0 0-8,4 23-7,-4-23-1,7 15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8.9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10459 37,'0'0'20,"0"0"-1,16 21 0,-16-21-3,0 0-3,-12 19-3,12-19-2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8:30.78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 26 12,'-15'5'11,"15"-5"1,0 0-2,0 0 0,0 0 0,0 0-2,0 0-1,0 0 0,0 0-3,0 0-2,0 0 1,0 0 0,0 0 1,0 0 1,23 0 0,-23 0 0,26-10 1,-7 1 0,3 5-1,-1-3-1,0 5-1,-2 1-1,1 1 0,-4 3-1,-16-3 1,17 14-1,-17-14 0,11 20 1,-11-20-1,3 19 0,-3-19 0,0 17 0,0-17 0,0 0 0,-5 20 0,5-20 0,0 0-1,-16 9 1,16-9 0,-23 3-1,7-3 1,-1 2 0,-3-2-1,-1 0 0,0 0 0,0-2 0,1 0 0,5 1 0,15 1-1,-16-9 0,16 9 1,0 0-1,0 0 0,17-5 1,-17 5 0,30 3-1,-12 1 1,3 3 0,-1 0 1,1 1-1,-4-1 0,1 0 0,-18-7 1,27 11-1,-27-11 1,0 0 0,14 16 0,-14-16 0,0 0 0,-22 21 0,7-7 1,-5 0-2,1 5 0,-6-1 0,6 1 1,-3-6-1,7 1 0,15-14-1,-23 14 1,23-14 0,0 0-2,0 0 1,0 0 1,8-18-1,-8 18 1,20-14 0,-20 14 0,26-9 0,-26 9 0,27-3 0,-27 3 1,25 5-1,-25-5 0,19 9 1,-19-9-1,18 5 0,-18-5 2,15 4-2,-15-4 0,0 0 1,0 0 0,0 0 0,16 1-2,-16-1-5,0 0-12,-17 2-12,17-2-1,0 0 0,0 0-1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3:38:33.9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101 32 7,'0'0'15,"0"0"-2,7-16-2,-7 16-2,0 0 0,0 0-3,-17 7-2,17-7-2,0 0 0,0 0-2,0 0 0,0 0 0,0 0 0,0 0 1,0 0-1,24-8 0,-6 2 1,1 3 0,-3-1 1,0 2 0,-16 2 0,21 4-1,-21-4 0,-1 18 1,1-18-1,-22 26 0,10-10 0,-6 0 0,2-2-1,-3-4 1,1 1-1,-1-4 1,-2-4 0,3-1 0,2-2 0,16 0-1,-26-7 1,26 7-1,0 0 0,0 0 0,0 0 0,0 0 0,16-7 0,3 5 1,8 2 1,1-2-1,4-1 1,1 1 0,-1 0 0,0 1 0,-6 1-1,-1 3 1,-7 2 0,-18-5 0,19 25-1,-21-7 1,-5 1 0,-5 6-1,-4-3 0,-7 5 0,4-4 0,-4-1-1,3-4 0,3-2 0,17-16-1,-25 17 1,25-17-1,0 0 0,0 0 0,9-17 1,-9 17-1,24-18 0,-24 18 1,27-10 1,-27 10-1,23 1 1,-23-1 0,9 18-1,-9-18 1,-2 19 0,2-19-1,-9 16 1,9-16-1,-18 11 1,18-11-1,-26 7 0,26-7 1,-28 9-1,28-9 0,-23 7-1,23-7 1,-18 3 0,18-3 0,0 0-1,0 0 1,0 0 0,0 0 0,0 0 0,19-16 0,-19 16-2,16-12-6,-7-6-17,9 20-2,-11-19 1,16 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1:41.5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0 214 42,'0'0'29,"19"-26"4,-3 22-1,-16 4-16,9-17 0,7 19 0,-16-2-3,0 0-3,3-16-2,-3 16-1,0 0-2,0 0-1,0 0 0,0 0-1,15 17 0,-15-17-1,8 27 0,1-10-1,-3 4 1,2 8-2,-2-1 1,1 1-2,2 3 1,1-2-1,3 0 1,-3-4-1,1 2 1,-1-8 0,-1-3 0,-9-17 0,18 27 0,-18-27 0,0 0 0,0 0 0,0 0 1,0 0-1,0 0 1,16-20-1,-15 1 0,1-9 1,0-6-1,5-4 1,4-3-1,-1 1 2,3 1-2,-1 4 3,0 5-3,-1 9 0,-2 5 0,-9 16 0,0 0 0,16-15 0,-16 15 0,0 0 0,0 0 0,0 0 0,12 19 0,-12-19 0,12 32 0,-5-8 0,2 6 0,0 2-2,0 1 2,3 2-2,1-5 2,-3-2-1,2-5 1,1-7-1,-13-16 1,25 12 0,-25-12 0,19-16 0,-5-10 0,2-7 1,-2-11 0,0-7 0,2-4 0,0 1 1,2 3-2,-2 5 0,-6 11 0,-5 7 0,1 12 0,-6 16-3,0 0-1,0-18-4,0 18-13,10 22-18,-10-22-1,-9 22 0,9-22 1</inkml:trace>
  <inkml:trace contextRef="#ctx0" brushRef="#br0" timeOffset="613.035">780 374 11,'0'0'24,"0"0"4,0 0 2,0 0-9,18 23-5,-18-23 1,14 16-4,-14-16-1,19 9-4,-19-9-2,22-7-3,-22 7 0,24-18 0,-24 18 0,27-26-1,-17 8-1,3 1 2,-6-3-1,3 1 1,1-2-2,-1 5 2,-4-3-2,-6 19 3,5-28-3,-5 28 1,-12-16 0,12 16-1,-36 0 1,13 7 0,-3 3-2,-2 6 1,0 9-1,-1 5-1,6 1 2,6 3-2,4 1 2,8 0-2,5-2 1,9-5-1,5-8 1,12-6 0,4-7-1,0-5 1,2-6-1,0-5-1,0 2-2,-11-12-5,13 12-12,-17-5-16,-6-4 0,5 3 0,-15-4 0</inkml:trace>
  <inkml:trace contextRef="#ctx0" brushRef="#br0" timeOffset="1082.0619">1336-271 43,'23'16'30,"-23"-16"3,-3 19-1,-6 3-8,9-22-10,-13 36-4,-1-16-4,9 3-2,-4-4-1,4 0-1,-2-1-2,7-18-5,-5 24-7,5-24-19,0 0-2,0 0-1,0 0 0</inkml:trace>
  <inkml:trace contextRef="#ctx0" brushRef="#br0" timeOffset="1585.0907">1555-253 46,'0'0'30,"0"0"3,4 16 0,3 1-17,-7-17 0,3 28-2,-13-12-5,10 16-1,-13-4-2,3 9-2,-6 0-1,0 5 0,-5 0-2,5 6 1,0-6-1,2 0-1,0 0 0,3-3-1,2-8 1,4-3-2,1-6 2,4-22-4,-3 21 1,3-21-4,0 0-2,-11-18-8,11 18-16,9-21-1,-14 5-3,5 16 5</inkml:trace>
  <inkml:trace contextRef="#ctx0" brushRef="#br0" timeOffset="2061.1179">1806-348 25,'16'-2'28,"-16"2"4,0 0 1,-6 20-11,6-20-3,-5 29-1,5-29-6,-9 41-1,-1-18-4,10 14 0,-13-4-3,10 14 0,-8-1-1,8 7 0,-6-2-1,2 3 0,-2-6-1,0-3 0,4-2 0,1-7-2,1-7 1,-1-12-2,4-17 2,0 16-3,0-16 0,5-16-4,-5 16-17,22-30-13,-21 2 0,8 5 1,-9-8-2</inkml:trace>
  <inkml:trace contextRef="#ctx0" brushRef="#br0" timeOffset="2752.1574">2568-60 54,'-33'-9'34,"33"9"-2,-32 2 2,5-7-16,27 5-4,-35 17-3,21 5-3,-9-8-2,7 15-2,-5-2-1,7 6 0,-2-1-1,4 1-1,3-5-1,5-3 1,3-6-1,1-19 0,17 14 1,-17-14-1,32-21 0,-13-2 1,3-10-1,2-4 1,-1-3 0,0 3 0,-5 2 1,-2 14 0,-16 21 0,19 3 0,-19 22 0,0 19 0,-7 10 0,0 9-2,0 4 1,-2 0-2,-1-6 1,-1-6-1,0-8 1,1-8-1,-3-11 1,-6-7-2,1-3 0,-5-13-2,8 2-3,-14-19-5,29 12-15,-24-14-12,11-6 1,8-1 0,1-5 1</inkml:trace>
  <inkml:trace contextRef="#ctx0" brushRef="#br0" timeOffset="3122.1785">2741 98 34,'13'-24'28,"15"13"2,-21-15-4,5-8-9,6 5-1,-13-12-3,11 18 0,-14-14-3,8 20-1,-15-4-2,5 21-1,0 0-1,-21 23 0,3-1-1,6 8-2,-7 4 0,3 3-1,-2-2-1,9 2 1,0-4-1,9-1-1,0-4 1,6-5 0,6-6 0,4-5 0,7-4-1,3-16-2,11 3-5,-14-25-14,6 2-15,2 0 1,-9-9-2,1 4 1</inkml:trace>
  <inkml:trace contextRef="#ctx0" brushRef="#br0" timeOffset="3675.2102">2997-190 76,'28'12'36,"-6"-12"0,11 0 2,11-1-24,-14-22-3,23 7-4,-12-9-2,5 4-3,-7-3 0,-2-1-3,-2 11-4,-12-9-10,2 14-23,-6 13 2,-19-4-1,18 21-2</inkml:trace>
  <inkml:trace contextRef="#ctx0" brushRef="#br0" timeOffset="3466.1983">3186-492 74,'16'-7'36,"-16"7"0,0 0 2,14 23-24,-14-23-3,-2 45-2,-6-11-3,8 13-2,-8 4 0,8 9-1,-3 0-1,3 3-1,2-3 0,-1-4 0,5-7-1,-1-7-1,2-7-1,-3-12-1,4 0-4,-8-23-10,0 0-20,0-26-3,-7-1 2,0-4-1</inkml:trace>
  <inkml:trace contextRef="#ctx0" brushRef="#br0" timeOffset="4853.2774">-185 1269 50,'0'0'32,"10"-16"1,-10 16 2,-3-27-17,3 27-5,0 0-1,0 0-2,0 0-2,0 0-1,0 0-2,0 0 0,0 0-2,16 32 0,-15-13-1,5 11 1,-3 4-2,2 3-1,-1-1 1,1 3-1,-1-5 0,3-1-1,-4-7 1,1-6-1,-4-20 1,3 21 0,-3-21 0,0 0 0,11-18 1,-6-1-1,1-8 0,2 1 2,1-6-2,2 3 2,-1-1-2,5 3 1,-1 4-1,2 4 1,1 9-2,1 4 1,1 6 0,4 6 1,-2 8-1,-3 3-1,0 6 1,-2 2 0,-4-1 0,0 1-1,-5-2 1,-1-4-2,-6-19 2,1 21 1,-1-21-2,0 0 1,-19 11 0,19-11 0,-32 1 0,8 1 0,-5 2 0,1 1 0,-4 0-1,2 2 0,4 2-1,-1-2-1,27-7-3,-23 7-5,23-7-27,25-3 0,-2-6-1,4-3 1</inkml:trace>
  <inkml:trace contextRef="#ctx0" brushRef="#br0" timeOffset="5363.3068">388 1332 57,'0'0'34,"-16"17"-1,1-15 0,15-2-9,-18 27-15,-3-12-1,15 13-3,-10-5 0,8 4-3,-1-3 1,7-1-3,0-7 1,2-16-1,11 19 0,-11-19 0,18 7 1,-18-7-1,21-1 0,-21 1 0,24-13 1,-8 3-1,2-4 1,-2-7-1,-2-4 0,4 2 2,-6-1-1,2 4 1,-5 4-1,-9 16 1,0 0-1,16 6 1,-14 11-1,-2 10-1,1-1 2,8 4-3,-2 0 2,0-2-2,2-7 1,-9-21 0,21 26-2,-21-26-2,25 6-3,-29-22-8,20 5-19,-16 11-2,4-31-2,-2 15 1</inkml:trace>
  <inkml:trace contextRef="#ctx0" brushRef="#br0" timeOffset="5692.3256">810 1297 62,'0'0'36,"0"0"-2,0 0 2,0 0-16,0 0-7,-17 16-2,11 5-5,-10-4-1,4 13-2,-2-5 0,7 5-2,-2-4 0,2 2-2,5 0 1,2-2-1,4-6 1,-4-20-1,26 28-2,-26-28-2,35 9-7,-35-9-17,32-28-9,-9 10 2,-3-10-3,3 0 5</inkml:trace>
  <inkml:trace contextRef="#ctx0" brushRef="#br0" timeOffset="6232.3565">1130 958 3,'0'0'21,"10"24"3,-10-24 2,0 0-8,-21 16-3,21-16-1,0 0-2,-12 18-3,12-18-1,0 0-3,0 0-3,0 0 0,0 0 1,0 0 0,0 0 3,0 0-1,0 0 0,0 0 1,0 0 0,0 0 0,19 0-1,-19 0 1,0 0-1,2 24-1,3-1 0,-7 0 0,8 12-1,-8 2 0,4 5 0,-4 2-2,-2 3 1,3-1-1,-3-5-1,1-5 0,1-6-1,-2-5 1,3-6-2,1-19 2,-8 20-3,8-20 0,0 0-1,0 0-6,-17-16-6,22-4-23,-3-1 4,1-7-2,6-3-1</inkml:trace>
  <inkml:trace contextRef="#ctx0" brushRef="#br0" timeOffset="6677.3819">1281 1114 22,'48'-7'23,"-34"-11"0,22 22 2,-21-9-9,5-6-4,3 11 1,-23 0-1,26 2 0,-26-2 1,6 16-1,-6-16-1,-16 26-3,-2-14-3,6 13 0,-15-8-1,4 8 0,-7-6-2,6 3 0,-3-7-1,2-1 0,4-3 0,5-4-1,16-7 1,-17 5-1,17-5 1,0 0-1,0 0 1,0 0 1,0 0-1,8 21 0,-8-21 0,15 23 1,-5-7-1,3 3-2,1 1 2,0-1-2,-2 0 1,4 1-1,-2-3 1,-14-17-2,25 25 0,-25-25-3,23 9-7,-23-9-24,9-16-3,1 0 3,-1-10-2</inkml:trace>
  <inkml:trace contextRef="#ctx0" brushRef="#br0" timeOffset="7283.4166">2097 1052 69,'0'0'35,"0"0"-1,16 0 2,-6 16-24,-10-16-2,-1 27 0,-5-10-3,8 15-2,-7-4-1,5 12-1,-5-1-1,3 8 1,0-3-3,2-1 0,-2-7 0,2-4-1,2-4 0,-2-12-3,0-16-2,0 0-8,0 0-12,2-25-10,-11-6-1,-2-1 0,-6-6 2</inkml:trace>
  <inkml:trace contextRef="#ctx0" brushRef="#br0" timeOffset="7452.4263">1859 1253 65,'40'19'30,"-20"-31"1,20 8 0,10-3-23,-6-10 0,4 4-4,-6-1-2,-5 0-7,-4 2-17,1 16-9,-34-4 1,34 0-3</inkml:trace>
  <inkml:trace contextRef="#ctx0" brushRef="#br0" timeOffset="7837.4482">2429 1211 44,'9'15'29,"-9"-15"3,-13 23 0,-3-5-12,-1-9-9,10 15 2,-11-8-4,15 10-3,-8-4 0,14 4-3,1-9-1,-4-17-1,26 18 0,-4-18 0,-1-11 0,4-1 1,-1-11-1,-1-3 2,-5-6-2,-2 2 1,-11-3-1,-1 3 0,-8 4 0,-3 5 0,-5 3 0,12 18 0,-32-16-1,16 18-1,16-2-2,-27 14-6,26 2-17,-5 0-11,6-16 0,-8 23-1,8-23 2</inkml:trace>
  <inkml:trace contextRef="#ctx0" brushRef="#br0" timeOffset="8630.4936">3001 1125 67,'24'1'33,"-8"-8"0,18 4-1,6 10-21,-4-16-2,11 12-2,-4-10-2,6 4-1,-10-4-2,0-4-2,-4 4-5,-10-15-5,3 14-6,-12-11-11,-7-4-7,5 7-2,-10-8 2</inkml:trace>
  <inkml:trace contextRef="#ctx0" brushRef="#br0" timeOffset="8422.4817">3283 966 67,'0'0'34,"0"0"1,0 0 2,0 0-24,0 0-2,-2 18 0,13 7-2,-11-3-3,7 14 0,-7-1-3,2 7 0,-2-2-1,0 1-1,-2-4 0,0-8-1,1-4 0,-1-9-1,2-16-1,0 0-3,0 0-6,0 0-8,-13-32-19,5 13-1,-10-4 1,0 0 0</inkml:trace>
  <inkml:trace contextRef="#ctx0" brushRef="#br0" timeOffset="9164.5242">3604 576 59,'0'0'32,"0"0"1,0 0 1,15-17-20,-15 17-5,8 16 1,3 6-2,-15-2-1,10 15 0,-10 2-3,6 10-1,-7 2-1,5 9 1,-2 0-2,2 2 0,2-5 0,1-4 0,1-9-1,3-2 0,0-10 0,0-5 0,0-8 0,-7-17 0,0 0 0,0 0 0,18-3 0,-13-18 0,4-6 0,0-1 0,-1 0 0,3 0 0,-2 3 0,1 6 0,-10 19 1,0 0-1,20 2 1,-15 14-1,0-1 0,3 6 1,0 2-1,-1 4 1,4-3-1,-2 1 0,-2-4 0,-2-2 0,-3-1 0,-2-18-2,2 26-1,-2-26-1,0 0-6,0 0-9,3-30-19,1 13 0,-1-6 1,4 2 0</inkml:trace>
  <inkml:trace contextRef="#ctx0" brushRef="#br0" timeOffset="9553.5464">4014 1086 42,'14'-19'32,"11"10"1,-15-14 1,1-3-15,12 13-2,-16-13-6,14 10-4,-17-9 0,-4 25-2,16-33 0,-16 33-2,1-21 0,-1 21 0,0 0 0,-19-4-2,19 4 1,-28 18-1,8-2 0,1 8 0,-2 5 0,7 6 0,-2-2-1,7 2 0,4 0 1,5-1-1,7-6 0,7-5 0,2-9-1,1-9 0,6-1-1,-23-4-2,37-13-4,-28-13-9,9 1-20,-4 2-1,-7-6 0,4-1 0</inkml:trace>
  <inkml:trace contextRef="#ctx0" brushRef="#br0" timeOffset="10082.5767">4371 775 22,'1'-21'30,"-1"21"4,13-16 0,-13 16-9,0 0-5,0 0-2,-2 19-6,2-19-3,-14 21-2,-2-8-3,9 6 0,7-19-1,-25 37 0,13-21-1,5 3 0,-2-1-1,5 1 1,1-3-1,5 1 0,-2-17-1,12 28 1,0-12-1,-12-16 0,29 27 0,-14-15 0,5 0 0,-1 1 0,4 1 0,-3 0 0,-1 1 0,-3-1 0,-16-14 1,25 30-1,-24-14 1,-4 4-1,-11-3 1,1 2 0,-8-3 0,2 0-1,-4-4 1,3-3-1,5-2 0,15-7-1,-20-3 0,20 3-2,-3-18-2,-3 1-3,6 17-6,7-27-10,4 11-14,0 1 0,-1-3 0,11 2 2</inkml:trace>
  <inkml:trace contextRef="#ctx0" brushRef="#br0" timeOffset="10471.5988">4593 1014 24,'23'2'27,"-23"-2"2,23-14 0,-23 14-6,19-20-6,1 18-3,-11-17 0,15 19-4,-11-21-2,11 16 0,-8-13-2,5 9-2,-7-10 0,2 3-1,-5-5 0,1 2-1,-8-2 1,1 1-1,-5 1 1,0 19-1,-9-25 0,9 25 0,-21 2 0,5 9 0,-3 6 0,-1 4-1,-1 6 0,4 8 1,-1 0-2,7 4 1,3-2-1,4 0 1,8-6-1,3 1 0,5-8-1,6-4 1,3-3-1,0-8-1,4-2-2,-6-16-4,16 9-25,-15-7-8,-20 7 1,23-21-1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1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108 90 25,'0'-26'30,"0"26"2,16-28 1,-9 9-9,-7 19-4,0-18-1,0 18-4,0 0-4,-16 12-2,-1-10-2,4 17-1,-2-3-2,2 18 0,-3-1-2,6 13 0,1-1-1,7 8 0,0 2-1,4-1 1,0 4 1,0-7-2,-1-4 1,1-4 0,-4-8 0,-1-5-1,-1-9 1,1-6-2,3-15-2,0 0-3,-9-15-9,2-13-24,7-9-2,0-6 1,-2-4-1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3:56:56.8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F08E35-46A0-4B94-BDCA-3511F7D7DBCD}" emma:medium="tactile" emma:mode="ink">
          <msink:context xmlns:msink="http://schemas.microsoft.com/ink/2010/main" type="writingRegion" rotatedBoundingBox="19318,2606 19333,2606 19333,2621 19318,2621"/>
        </emma:interpretation>
      </emma:emma>
    </inkml:annotationXML>
    <inkml:traceGroup>
      <inkml:annotationXML>
        <emma:emma xmlns:emma="http://www.w3.org/2003/04/emma" version="1.0">
          <emma:interpretation id="{1C930C65-BFEA-4F80-A740-46158CE0A062}" emma:medium="tactile" emma:mode="ink">
            <msink:context xmlns:msink="http://schemas.microsoft.com/ink/2010/main" type="paragraph" rotatedBoundingBox="19318,2606 19333,2606 19333,2621 19318,2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2E9BAB-2163-4B35-9212-FCB3ECEDA928}" emma:medium="tactile" emma:mode="ink">
              <msink:context xmlns:msink="http://schemas.microsoft.com/ink/2010/main" type="line" rotatedBoundingBox="19318,2606 19333,2606 19333,2621 19318,2621"/>
            </emma:interpretation>
          </emma:emma>
        </inkml:annotationXML>
        <inkml:traceGroup>
          <inkml:annotationXML>
            <emma:emma xmlns:emma="http://www.w3.org/2003/04/emma" version="1.0">
              <emma:interpretation id="{5C8AFF35-DB00-467B-8BC8-CC4C7EC1D11D}" emma:medium="tactile" emma:mode="ink">
                <msink:context xmlns:msink="http://schemas.microsoft.com/ink/2010/main" type="inkWord" rotatedBoundingBox="19318,2606 19333,2606 19333,2621 19318,262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56:59.7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85D68D-017A-4E81-8F10-C0779C95C81B}" emma:medium="tactile" emma:mode="ink">
          <msink:context xmlns:msink="http://schemas.microsoft.com/ink/2010/main" type="writingRegion" rotatedBoundingBox="488,218 6448,339 6430,1252 470,1131">
            <msink:destinationLink direction="with" ref="{8588F4DE-E5D6-49AC-AE36-2FFD9285FA2F}"/>
          </msink:context>
        </emma:interpretation>
      </emma:emma>
    </inkml:annotationXML>
    <inkml:traceGroup>
      <inkml:annotationXML>
        <emma:emma xmlns:emma="http://www.w3.org/2003/04/emma" version="1.0">
          <emma:interpretation id="{B1907945-BE0C-49B5-AEFA-483982C418B5}" emma:medium="tactile" emma:mode="ink">
            <msink:context xmlns:msink="http://schemas.microsoft.com/ink/2010/main" type="paragraph" rotatedBoundingBox="488,218 6448,339 6430,1252 470,1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48829F-10F9-4935-9CA4-B69CA4FC2D9F}" emma:medium="tactile" emma:mode="ink">
              <msink:context xmlns:msink="http://schemas.microsoft.com/ink/2010/main" type="line" rotatedBoundingBox="488,218 6448,339 6430,1252 470,1131"/>
            </emma:interpretation>
          </emma:emma>
        </inkml:annotationXML>
        <inkml:traceGroup>
          <inkml:annotationXML>
            <emma:emma xmlns:emma="http://www.w3.org/2003/04/emma" version="1.0">
              <emma:interpretation id="{33AAC46B-331A-4F80-BAAB-D1B33199AAC9}" emma:medium="tactile" emma:mode="ink">
                <msink:context xmlns:msink="http://schemas.microsoft.com/ink/2010/main" type="inkWord" rotatedBoundingBox="488,248 2372,287 2354,1159 470,1120"/>
              </emma:interpretation>
              <emma:one-of disjunction-type="recognition" id="oneOf0">
                <emma:interpretation id="interp0" emma:lang="en-US" emma:confidence="1">
                  <emma:literal>Back</emma:literal>
                </emma:interpretation>
                <emma:interpretation id="interp1" emma:lang="en-US" emma:confidence="0">
                  <emma:literal>Bank</emma:literal>
                </emma:interpretation>
                <emma:interpretation id="interp2" emma:lang="en-US" emma:confidence="0">
                  <emma:literal>Bark</emma:literal>
                </emma:interpretation>
                <emma:interpretation id="interp3" emma:lang="en-US" emma:confidence="0">
                  <emma:literal>Baik</emma:literal>
                </emma:interpretation>
                <emma:interpretation id="interp4" emma:lang="en-US" emma:confidence="0">
                  <emma:literal>Bask</emma:literal>
                </emma:interpretation>
              </emma:one-of>
            </emma:emma>
          </inkml:annotationXML>
          <inkml:trace contextRef="#ctx0" brushRef="#br0">113 78 41,'0'0'32,"0"0"1,0 0-1,0 0-15,0 0 0,-26 5-5,24 14-4,2-19-2,-20 36-1,7-16 0,7 10-1,-5 2 0,1 7-1,1 2 0,3 5-1,1-1 0,7 3 0,-1-5-1,3-4 1,-2-3-2,6-4 1,-1-10-1,-1-3 0,-6-19 0,9 22 0,-9-22 0,0 0-1,0 0-1,0 0 0,-4-21-2,2-5-1,6 8-2,-9-18-1,10 10 0,-14-13 1,14 11 0,-12-13 0,9 15 1,-10-9 2,6 7 3,-3-4 1,1 0 1,4 2 0,-2-3 1,4 7 1,0-2 0,5 7 0,-5-3 0,10 7 0,-1-1 0,-11 18 0,28-26 1,-6 16-1,-22 10-1,40-18 1,-18 8-1,4 8-1,1 1 0,1 2 0,0 5 0,0 5 0,-2 2 0,0 6 0,-3-2 0,-3 5 0,-7 0 0,-1 6 0,-11-3 0,-6 4 0,-8 3 0,-8-4 0,-3 4-1,-8-4 1,-5-2-1,-1-4 0,1-5 0,5-2 0,2-8 0,6-1 0,5-4 0,19-2 0,-25 2 0,25-2 0,0 0-1,0 0 1,0 0 0,0 0-1,19 7 1,0-5 0,5-2 0,2 0 0,6 2 0,4 0 0,-1 1 0,-5 5 1,0 5-1,-5 4 0,-10 5 0,-4 6 1,-5 2-1,-10 3 1,-6 5-1,1 1 1,-10-4 0,-1 2-2,-3-3 2,-3-4-1,-8-2 0,3-4 0,-7-9 0,1-6-1,3-5 1,2-6 1,6-4-2,3-7-1,23 13-5,-24-26-20,24 2-11,15 5 2,0-8-2</inkml:trace>
          <inkml:trace contextRef="#ctx0" brushRef="#br0" timeOffset="1148.0656">731 456 17,'-9'-20'26,"9"20"2,0 0-9,9-21 1,-9 21-1,-17-4-3,17 4-3,-32 10-3,32-10-2,-39 26-3,20-7-2,-7-3-1,6 7 0,-3-3-1,3 4-1,3-1 1,5 1-1,3 0 0,5-3 2,8 1-2,-4-22 0,23 28 0,-5-21 1,7-3-1,-1-6 1,4-7-1,0-2-1,-2-6 2,-1 0-2,-7-7 1,1 2-1,-4-3 2,-2 5-2,-5 1 2,-8 19-1,11-22 1,-11 22 0,0 0 1,0 0-1,-2 26 1,2-5 0,0-3-1,2 6 0,2-1 0,3-5 1,4 3-2,-1-1 1,-1-1-1,-1 2 1,-7-1 0,-1 1-2,0-5 1,2 3-2,0-2-3,-2-17-5,0 0-16,25 3-10,-16-21 1,11 5-1,-12-17 1</inkml:trace>
          <inkml:trace contextRef="#ctx0" brushRef="#br0" timeOffset="1678.096">1160 441 16,'0'0'29,"0"0"2,-10 19 2,10-19-11,-18 15-3,18-15-3,-25 22-5,20-5-3,-12-6-3,9 6-1,8-17-1,-18 28 0,18-28-1,-19 30 0,19-30 0,-9 30 0,9-30-1,3 22 0,-3-22-1,23 11 0,-3-7 0,9-4 0,-1-2 0,3-2 0,-2 4-1,-5-4-1,0 10-3,-24-6-4,28 6-6,-28-6-9,0 0-10,0 0-3,0 0 3,23-8 0</inkml:trace>
          <inkml:trace contextRef="#ctx0" brushRef="#br0" timeOffset="2300.1315">1461 162 32,'0'0'29,"13"17"2,-13-17-1,0 0-13,0 0-2,0 0-4,0 0-3,0 0-2,-5 18 0,5-18 0,0 0 0,0 0-1,0 0-1,0 0-2,-2 21 1,2-21-1,-2 18-1,2-18 1,0 32-1,-4-8 0,4 6 0,-2 4 0,1 5 1,-3 0-2,2 2 1,-2 2-1,4-2 1,0 2-1,2-4 1,2-4-1,0-3 1,5-8-1,-4-2 0,-5-22 0,14 25 0,-14-25-2,0 0 0,7-17-1,-9-2-2,2 19-1,-2-30-1,2 30-4,-2-29-12,10 6-11,-8 23-2,13-30 1,-13 30 1</inkml:trace>
          <inkml:trace contextRef="#ctx0" brushRef="#br0" timeOffset="2815.161">1811 406 25,'0'0'31,"0"0"1,0 0-3,0 0-7,-26 13-3,6-7-9,6 12-1,-12-7-5,9 10 0,-3-8-1,-1 7-1,-1-5 0,-3 4-1,-3-4 1,2 0 0,4-6-1,-1 2 0,4-5 0,19-6 0,-20 9 0,20-9 0,0 0 0,0 0-1,13 17 1,-13-17-1,26 9 1,-26-9-1,34 10 0,-12-5 1,1-1 0,1 1-1,-1 5 1,3 5 1,-9-2-1,5 2 1,-7 1-1,0 5 0,0-2 0,-2-1-2,-13-18 2,23 24-4,-7-9 0,-16-15-4,30 13-16,-13-7-15,-17-6 2,25-6-1,-25 6 1</inkml:trace>
        </inkml:traceGroup>
        <inkml:traceGroup>
          <inkml:annotationXML>
            <emma:emma xmlns:emma="http://www.w3.org/2003/04/emma" version="1.0">
              <emma:interpretation id="{157008C1-51B2-4097-B823-C3D9B98C8544}" emma:medium="tactile" emma:mode="ink">
                <msink:context xmlns:msink="http://schemas.microsoft.com/ink/2010/main" type="inkWord" rotatedBoundingBox="2983,484 3942,503 3931,1025 2973,1006"/>
              </emma:interpretation>
              <emma:one-of disjunction-type="recognition" id="oneOf1">
                <emma:interpretation id="interp5" emma:lang="en-US" emma:confidence="1">
                  <emma:literal>to</emma:literal>
                </emma:interpretation>
                <emma:interpretation id="interp6" emma:lang="en-US" emma:confidence="0">
                  <emma:literal>t0</emma:literal>
                </emma:interpretation>
                <emma:interpretation id="interp7" emma:lang="en-US" emma:confidence="0">
                  <emma:literal>€0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bo</emma:literal>
                </emma:interpretation>
              </emma:one-of>
            </emma:emma>
          </inkml:annotationXML>
          <inkml:trace contextRef="#ctx0" brushRef="#br0" timeOffset="4010.2293">2504 467 52,'0'0'28,"17"-13"-4,-17 13 1,0 0-5,11 19-4,-11-19-5,24 11-5,-24-11-3,42 9 0,-12-10-1,9 2-1,2-4 1,8-1-1,-4 0-1,-2 2 1,-6 2-1,-5-1-1,0 6-5,-32-5-11,30-9-13,-13 16-4,-17-7 0,24-2 0</inkml:trace>
          <inkml:trace contextRef="#ctx0" brushRef="#br0" timeOffset="3607.2063">2719 246 47,'17'-10'32,"-17"10"2,0 0 0,0 0-18,0 0-2,0 0-3,0 0-5,0 0 0,0 0-2,0 0 0,0 0 0,0 0-1,0 0 0,-5 19 0,5-19 0,-8 26-1,1-5 0,1 5 0,-1 2-1,1 5 0,0 3-1,-1 3 0,-3 0 0,3 0 1,-1 0-2,1-7 2,1-1-1,1-4 1,1-5-1,0-5 1,4-17-2,2 20 2,-2-20-2,0 0 1,24 8 0,-24-8 0,30-4-1,-7-4 1,1 5 1,1-7-1,-1 3-1,0-4 0,1 3 0,-7-3 0,5 4-2,-23 7-3,30-15-1,-25-2-8,-5 17-20,25-19-2,-25 19 0,5-22-2</inkml:trace>
          <inkml:trace contextRef="#ctx0" brushRef="#br0" timeOffset="4577.2618">3240 529 18,'0'0'29,"0"0"1,0 0 2,0 0-13,0 0-1,0 0-2,0 0-5,0 0-3,-15 20-2,15-20-2,-19 23-1,19-23-2,-22 30 1,9-10-1,5 1 1,1-1-1,7 2 1,3-3-2,3 0 2,-6-19-2,28 30 2,-9-23-2,7 0 1,0-5 0,2-2 0,2-5 0,-4-1 0,-3-1 0,-3-6 0,-5-4 0,-1 0-2,-3-3 2,-2-3-1,-5-1 1,2 2-1,-3-3 0,3 5 0,-4 3 1,-2 17 0,-17-22 0,-2 20-1,-9 2 1,-2 4 0,-7 1-1,3 1 1,0-1-3,2-3 0,14 2-3,-3-13-2,21 9-12,0 0-19,10-23 2,6 10-2,-4-13 3</inkml:trace>
        </inkml:traceGroup>
        <inkml:traceGroup>
          <inkml:annotationXML>
            <emma:emma xmlns:emma="http://www.w3.org/2003/04/emma" version="1.0">
              <emma:interpretation id="{C82B1FCE-868C-476C-83F6-6C152FA4EBF3}" emma:medium="tactile" emma:mode="ink">
                <msink:context xmlns:msink="http://schemas.microsoft.com/ink/2010/main" type="inkWord" rotatedBoundingBox="4740,304 6448,339 6430,1252 4721,1218"/>
              </emma:interpretation>
              <emma:one-of disjunction-type="recognition" id="oneOf2">
                <emma:interpretation id="interp10" emma:lang="en-US" emma:confidence="0">
                  <emma:literal>on:</emma:literal>
                </emma:interpretation>
                <emma:interpretation id="interp11" emma:lang="en-US" emma:confidence="0">
                  <emma:literal>Ohio</emma:literal>
                </emma:interpretation>
                <emma:interpretation id="interp12" emma:lang="en-US" emma:confidence="0">
                  <emma:literal>Ron:</emma:literal>
                </emma:interpretation>
                <emma:interpretation id="interp13" emma:lang="en-US" emma:confidence="0">
                  <emma:literal>con:</emma:literal>
                </emma:interpretation>
                <emma:interpretation id="interp14" emma:lang="en-US" emma:confidence="0">
                  <emma:literal>Ohna</emma:literal>
                </emma:interpretation>
              </emma:one-of>
            </emma:emma>
          </inkml:annotationXML>
          <inkml:trace contextRef="#ctx0" brushRef="#br0" timeOffset="14920.8534">4640 74 4,'0'0'25,"0"0"1,0 0-1,-28-15-6,28 15 0,-30 10-2,2-5-4,13 14-2,-15-8-4,10 11 0,-10-1-2,7 5-1,-3-4-1,7 4 0,0-1-1,3 1 0,-3-2-1,8 4 2,-6-6-2,7 6 1,-5-4 0,8 6 0,-4-4-1,5 2 0,2 2 0,4-2 0,4 4-1,6-4 2,3 3-1,0 3 1,2-4-1,2 1-1,-1-1 2,5 0-2,0-8 1,1 5-2,-3-7 2,5-1-2,2-1 2,1 1 0,2-6 0,1 4 1,-3-6-1,3 0 0,-2-3 1,2-5-1,-6-5 0,8-1 0,-2-8 0,0-4-1,-2-6 0,-2-1 1,-2-2-2,1-1 3,-5-1-2,-1 2 2,-4 0-3,-6 0 3,1-3-3,1 1 2,0-2-1,2 2 0,2-2 0,0 0-1,0 0 1,0 6-1,-4 0 2,-1 1-1,-5 1 0,-5-1 0,-3 1 1,-5-1-1,1-3 0,-3 0 0,1-2 0,1-2 0,-1 2 1,0 1-1,-4 3 0,-2 3 0,-4 3 0,-2 3 0,-5 1 0,-6 1 0,2 4 0,-3-1 0,-1 5 0,0-1 0,-1 6 0,-3-2-1,5 3 0,-1-1-1,4 6-2,-4-14-1,17 17-5,-16-16-18,16 3-10,17 2 0,-21 0 0,21 0 1</inkml:trace>
          <inkml:trace contextRef="#ctx0" brushRef="#br0" timeOffset="15706.8984">4515 452 26,'0'0'26,"0"0"-2,0 0-1,0 0-2,0 0-5,0 0-1,0 0-3,7 19-2,-7-19-2,0 21-1,0-21-2,0 29-1,0-29 0,4 32-2,-4-32 0,2 34-1,5-16 0,-7-1 0,6 2-1,-2-1 1,-1-1-1,-3-17 2,0 28-2,0-28 0,0 19-1,0-19-3,0 0-2,-11-23-7,11 23-8,8-33-4,-5 7-7,5 7-5,-10-11 4,2 30 0</inkml:trace>
          <inkml:trace contextRef="#ctx0" brushRef="#br0" timeOffset="16027.9167">4554 592 37,'17'13'29,"-17"-13"3,0 0-9,24 0 0,-24 0-7,34-7-4,-34 7-4,36-15-2,-36 15-1,41-11-1,-21 1-1,5 7-1,-7-3-1,3 1 0,-4-1 0,2 2-1,-1-1 0,-1-1 0,0 2 0,0-3-1,0 5 0,-17 2-2,26-4 0,-26 4-3,20 2-3,-20-2-14,0 0-10,0 0-1,0 0 0,0 0 2</inkml:trace>
          <inkml:trace contextRef="#ctx0" brushRef="#br0" timeOffset="16449.9409">4880 458 18,'0'0'24,"0"0"2,0 0-13,0 0 3,0 0-1,0 0 0,-17-7-1,17 7-1,0 0-3,-2 24-1,2-24-3,-4 22 1,4-22-2,-3 32-1,1-15-2,4 5 0,-2 0-1,0 1 0,0 1 0,0-2 0,0 1-1,0-1 1,0-1 0,0-3-1,0-18-3,0 17-8,0-17-24,0 0 0,13-28 1,-2 11-3</inkml:trace>
          <inkml:trace contextRef="#ctx0" brushRef="#br0" timeOffset="17352.9925">5264 734 28,'-2'-17'27,"2"17"1,0 0 2,0 0-14,13 17-3,-13-17 1,0 22-5,0-22 0,2 30-3,-2-30 1,0 32-3,0-32 1,0 24-3,0-24 1,0 19-2,0-19 0,0 0 1,0 0-1,0 0-1,0 0 1,0 0 2,18-10-2,-18 10 1,10-30-1,-5 14 2,-1-3-3,2 2 2,-4 1-2,1-1 0,-3 17 0,14-24 0,-14 24 0,18-14 0,-18 14 0,25-3 0,-25 3 0,30 0 0,-30 0 1,24 9 0,-24-9 0,17 11 0,-17-11 0,0 0 0,18 24 1,-10-7-1,-8-17 1,15 30-3,-6-13 2,3 0-2,-3-1 2,-9-16-2,19 30 1,-19-30-1,11 21 1,-11-21-1,0 0 0,0 0-2,0 0-4,0 0-11,0 0-20,0 0 1,7-26-1,-7 26 1</inkml:trace>
          <inkml:trace contextRef="#ctx0" brushRef="#br0" timeOffset="124040.0947">5954 298 7,'-26'-21'16,"26"21"-2,0 0-4,0 0-2,-18 0-1,18 0 0,0 0-2,0 0 0,-25 17-1,25-17 1,-24 19-2,24-19 0,-26 26-1,26-26 0,-21 24-1,21-24 1,-2 17-1,2-17 1,17 7 0,-17-7 1,17-3 0,-17 3 0,19-14 0,-19 14 0,13-22-1,-13 22 0,9-32-1,-9 32 1,8-33-1,-8 33 0,-2-24 1,2 24-1,0 0 1,-30-6-1,30 6 1,-28 15-1,28-15-1,-23 22 1,23-22-1,-13 19 0,13-19-1,0 0-5,0 0-7,17 6-14,7 7-1,-24-13 1,34 3 0</inkml:trace>
          <inkml:trace contextRef="#ctx0" brushRef="#br0" timeOffset="124798.138">5941 797 3,'0'0'17,"0"0"-1,0 0 0,0 0-5,0 0-3,0 0-1,0 0 1,0 0-4,0 0 0,0 0 0,0 0-1,0 0 1,0 0-1,-9-22 1,9 22 0,-6-17 0,6 17-2,-18-7 0,18 7-1,-30 3 0,11 5 1,2 1-2,17-9 0,-28 19 0,28-19 0,-6 20 0,6-20 0,0 0-1,30 6 1,-9-8 0,-2-2 0,1-1 1,-3-1 0,-17 6 0,24-19-1,-24 19 2,15-20-2,-15 20 2,4-22-1,-4 22 0,-9-21 0,9 21 0,-19-13-1,19 13 1,-19 0 0,19 0-1,-16 9 0,16-9 0,-6 17 0,6-17 0,0 0 0,15 23 0,-15-23-4,17 11-12,-17-11-10,20 5-3,-20-5 3,19-3-2</inkml:trace>
        </inkml:traceGroup>
      </inkml:traceGroup>
    </inkml:traceGroup>
  </inkml:traceGroup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00:31.3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4296A3-303A-4ED5-8F64-278E099DE88D}" emma:medium="tactile" emma:mode="ink">
          <msink:context xmlns:msink="http://schemas.microsoft.com/ink/2010/main" type="writingRegion" rotatedBoundingBox="498,13505 21327,13591 21315,16649 485,16564"/>
        </emma:interpretation>
      </emma:emma>
    </inkml:annotationXML>
    <inkml:traceGroup>
      <inkml:annotationXML>
        <emma:emma xmlns:emma="http://www.w3.org/2003/04/emma" version="1.0">
          <emma:interpretation id="{C65848E6-00F7-4A84-AD6C-E52A4E577AD3}" emma:medium="tactile" emma:mode="ink">
            <msink:context xmlns:msink="http://schemas.microsoft.com/ink/2010/main" type="paragraph" rotatedBoundingBox="1289,13486 1454,13798 1208,13927 1043,136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B3F79D-7C6F-4EFA-811F-7081577D9F51}" emma:medium="tactile" emma:mode="ink">
              <msink:context xmlns:msink="http://schemas.microsoft.com/ink/2010/main" type="line" rotatedBoundingBox="1289,13486 1454,13798 1208,13927 1043,13616">
                <msink:destinationLink direction="with" ref="{968C781B-EB39-43F4-9FB5-F9F2A8F99BC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22E79F2-3C8C-4986-AF10-EF6B23A81358}" emma:medium="tactile" emma:mode="ink">
                <msink:context xmlns:msink="http://schemas.microsoft.com/ink/2010/main" type="inkWord" rotatedBoundingBox="1289,13486 1454,13798 1208,13927 1043,13616"/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^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h</emma:literal>
                </emma:interpretation>
              </emma:one-of>
            </emma:emma>
          </inkml:annotationXML>
          <inkml:trace contextRef="#ctx0" brushRef="#br0">-4197-1039 15,'0'0'24,"0"0"1,0 0-7,0 0-3,-7 22-4,7-22-2,-8 19-2,8-19-1,-17 24-2,17-24 0,-20 36 0,7-18 0,2 6-1,-3-5 0,7 3 0,-2-5-1,5 4 0,4-21 0,-8 26-1,8-26-1,-2 17 1,2-17-1,0 0 1,0 0-1,0 0 1,0 0 0,0 0 1,0 0 0,0 0-1,0 0 0,0 0 0,6-28 0,-6 28-1,21-32 0,-10 10 1,2 1-1,2-1 0,0 1 0,-4 3 1,0 1-1,-11 17 1,19-24 0,-19 24-1,23-19 1,-23 19 0,20-11 0,-20 11 1,19-2-1,-19 2 1,0 0 0,19 26 0,-19-26 0,0 34 1,-6-16-2,6 5 1,0-3-1,6 1 0,-1-5-1,3 5 1,-3-3-1,1 1-1,3 0-1,-9-19-2,8 33-12,-8-12-20,0-21 1,-2 17-2,2-17 3</inkml:trace>
        </inkml:traceGroup>
      </inkml:traceGroup>
    </inkml:traceGroup>
    <inkml:traceGroup>
      <inkml:annotationXML>
        <emma:emma xmlns:emma="http://www.w3.org/2003/04/emma" version="1.0">
          <emma:interpretation id="{1F885F6D-4942-4602-B0A5-A3F6C1549EE9}" emma:medium="tactile" emma:mode="ink">
            <msink:context xmlns:msink="http://schemas.microsoft.com/ink/2010/main" type="paragraph" rotatedBoundingBox="488,14628 8005,14447 8023,15174 506,15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1F5D5-9705-4A64-8BB1-9563A6A85FA2}" emma:medium="tactile" emma:mode="ink">
              <msink:context xmlns:msink="http://schemas.microsoft.com/ink/2010/main" type="line" rotatedBoundingBox="488,14628 8005,14447 8023,15174 506,15355"/>
            </emma:interpretation>
          </emma:emma>
        </inkml:annotationXML>
        <inkml:traceGroup>
          <inkml:annotationXML>
            <emma:emma xmlns:emma="http://www.w3.org/2003/04/emma" version="1.0">
              <emma:interpretation id="{06F6407D-6C35-4CB4-9790-5DA28D2C982A}" emma:medium="tactile" emma:mode="ink">
                <msink:context xmlns:msink="http://schemas.microsoft.com/ink/2010/main" type="inkWord" rotatedBoundingBox="488,14633 3337,14565 3354,15250 505,15318"/>
              </emma:interpretation>
              <emma:one-of disjunction-type="recognition" id="oneOf1">
                <emma:interpretation id="interp5" emma:lang="en-US" emma:confidence="0">
                  <emma:literal>"aperiodic</emma:literal>
                </emma:interpretation>
                <emma:interpretation id="interp6" emma:lang="en-US" emma:confidence="0">
                  <emma:literal>aperiodic</emma:literal>
                </emma:interpretation>
                <emma:interpretation id="interp7" emma:lang="en-US" emma:confidence="0">
                  <emma:literal>imperious</emma:literal>
                </emma:interpretation>
                <emma:interpretation id="interp8" emma:lang="en-US" emma:confidence="0">
                  <emma:literal>Nitpick</emma:literal>
                </emma:interpretation>
                <emma:interpretation id="interp9" emma:lang="en-US" emma:confidence="0">
                  <emma:literal>"imperious</emma:literal>
                </emma:interpretation>
              </emma:one-of>
            </emma:emma>
          </inkml:annotationXML>
          <inkml:trace contextRef="#ctx0" brushRef="#br0" timeOffset="710.0405">-4947 301 11,'-2'-21'27,"2"21"1,0 0 0,-2-18-10,2 18-2,0 0-4,0 0-2,0 0-2,0 0-2,0 0-2,0 0 2,19 13-2,-8 5 0,-11-18-1,17 40-1,-6-20 0,4 6 0,-4-2-1,2 2 0,-2-3-1,3-3 1,-1-3-1,-13-17 0,24 22-1,-24-22 0,22 10-1,-22-10-4,21-13-12,-21 13-15,4-30-1,-4 30-2,0-41 2</inkml:trace>
          <inkml:trace contextRef="#ctx0" brushRef="#br0" timeOffset="1160.0663">-4678 204 8,'0'0'18,"10"-21"-7,-10 21 0,0 0 1,0 0 0,0 0 1,0 0-2,-19-3 0,19 3-1,0 0-1,-15 18-1,15-1 0,0-17-1,-6 30-1,1-13-2,1 9 0,-4-4-1,3 6-1,-3-5 0,3 3-2,-3-6 1,3 2-1,-1-5 0,6-17 1,-4 24-2,4-24 1,0 0-3,0 0-2,19 10-9,-19-10-17,0 0 0,24-17-2,-24 17 2</inkml:trace>
          <inkml:trace contextRef="#ctx0" brushRef="#br0" timeOffset="1521.087">-4526 448 36,'-8'22'29,"8"-22"1,-13 17 1,13-17-16,-9 19-4,9-19-3,-8 24-1,12-5 0,-4-19-1,-6 35-2,6-35 0,2 34-2,4-18 0,-2 1-2,-4-17 0,9 26 0,-9-26 0,11 17-2,-11-17-1,0 0-3,10 21-9,-10-21-10,0 0-10,0 0 1,-4-25-1</inkml:trace>
          <inkml:trace contextRef="#ctx0" brushRef="#br0" timeOffset="1892.1082">-4360 381 37,'12'19'29,"-12"-19"3,0 0-2,-4 16-15,4-16-6,0 0-3,0 0-2,0 0-1,19 13 0,-19-13 0,30 4-2,-14-4 0,7-4 0,-1 3-1,6-3-1,-5-4-2,7 7-3,-8-11-12,-3-3-13,11 10-2,-15-14 1,7 14 0</inkml:trace>
          <inkml:trace contextRef="#ctx0" brushRef="#br0" timeOffset="2937.1679">-4008 282 40,'19'11'28,"-19"-11"2,32-3 0,-4 3-19,-7-13-3,9 9-1,-8-9-1,8 7-1,-9-1 1,5 9-2,-26-2 0,30 11-1,-30-11-2,13 32 1,-17-12-1,0 4 0,-3-1 0,-2 1 0,-3-2-1,1-3 1,-6-4-1,-2-4 0,19-11-1,-31 9-1,31-9 0,-30-2-2,30 2-1,-19-11-3,19 11-3,0 0-2,26-9 0,-26 9 2,41-11 1,-16 0 0,8 7 4,-1-5 2,0 1 6,0-1 2,-4-2 0,0 3 2,-11-1 1,2 5 0,-19 4 0,16-7 0,-16 7 0,0 0 0,0 0-1,8-19-1,-8 19-1,-4-24 0,-3 7 0,7 17 0,-10-28-1,10 28 0,0 0-1,0 0 1,-24 0-1,18 17 0,-1 0-1,1 5 0,-1 0-1,-1 1 1,3-1-1,1-3 0,4-3 0,2 1 0,5 0-1,-7-17 1,25 28 0,-8-15 0,1 0-2,1-7-2,7 1-3,-26-7-8,38-17-10,-14 8-10,-13-12 1,6 5 0</inkml:trace>
          <inkml:trace contextRef="#ctx0" brushRef="#br0" timeOffset="2261.1293">-3946 318 37,'21'26'29,"-21"-26"3,0 0-1,2 28-17,-2-28-5,-6 33 1,-3-16-1,9 15-3,-8-2-1,6 7-1,-7-2-2,11 2-1,-4-3 0,6-2-2,-2-4 1,1-6-2,5-1-2,-8-21-2,19 16-8,-19-16-13,3-20-7,-3 20 0,11-45 1</inkml:trace>
          <inkml:trace contextRef="#ctx0" brushRef="#br0" timeOffset="3271.1871">-3379 459 1,'21'8'25,"-21"-8"3,0 0-4,0 0-3,0 0-3,0 0-1,0 0-3,0 0-3,0 0-4,0 0-1,0 0-3,0 0-2,0 0 0,6-19 0,-6 19-1,15-19 0,-15 19 0,18-22 0,-18 22-1,23-22-1,-23 22-2,20-17-5,-20 17-6,0 0-6,17 7-1,-17-7-2,0 0-2,11 23-2</inkml:trace>
          <inkml:trace contextRef="#ctx0" brushRef="#br0" timeOffset="3608.2063">-3313 157 62,'0'0'34,"6"17"-2,-6-17 1,-21-7-23,21 7-6,0 0-2,0 0-1,0 0-4,-17 16-5,17-16-12,23 25-12,-23-25-2,16 9 1,-16-9 1</inkml:trace>
          <inkml:trace contextRef="#ctx0" brushRef="#br0" timeOffset="4894.2798">-3253 374 21,'0'0'29,"0"0"0,-4 16-3,4-16-7,-4 17-3,4-17-4,-11 19-4,11-19-2,-13 22-1,13-22-2,-9 22-1,9-22-1,-8 19 0,8-19 0,0 0 0,2 21 0,-2-21 0,0 0 0,0 0 0,0 0 0,0 0 0,0 0 1,0 0-1,4-25 1,-4 25-1,-8-31 1,1 14-2,-1-2 1,-1 3-1,3-1 1,6 17-2,-5-30 1,5 30 0,5-26 0,-5 26 0,23-24 0,-6 7 0,-17 17 0,35-32 0,-18 17 0,-17 15 0,24-20 1,-24 20-1,17-13 0,-17 13 0,0 0 0,0 0 0,15 18 0,-15-18-1,12 17-1,-12-17-2,18 13-4,-18-13-14,0 0-12,0 0-1,11-17 0,-11 17 1</inkml:trace>
          <inkml:trace contextRef="#ctx0" brushRef="#br0" timeOffset="5689.3254">-3036 105 30,'0'0'28,"26"-9"0,-26 9-5,0 0-6,0 0-5,17 17-6,-17-17-2,0 0-2,0 0 0,0 0-1,0 0 0,0 0-1,-9 16-1,9-16-3,0 0-5,0 0-8,0 0-12,0 0-1,0 0 0,0 0 0</inkml:trace>
          <inkml:trace contextRef="#ctx0" brushRef="#br0" timeOffset="5465.3126">-2991 370 28,'0'-19'30,"0"19"2,0 0 0,0 0-12,0 0-7,0 0-3,0 0-1,-22 10-3,22-10-2,-6 22 0,6-22-1,0 30-2,0-14 0,0-16 0,7 30-1,-7-30 1,10 26-1,-10-26 0,9 19-1,-9-19 1,0 0-1,0 0-1,0 0-1,21 0-3,-27-19-5,6 19-8,-6-26-8,-5-4-6,7 6-1,-10-17 2</inkml:trace>
          <inkml:trace contextRef="#ctx0" brushRef="#br0" timeOffset="6268.3585">-2800 251 35,'-9'29'28,"9"-29"2,0 0-11,-10 19-5,10-19-5,0 21-3,0-21-2,2 24-1,-2-24 0,6 28-1,-6-28 1,0 31-1,0-31 0,5 26-1,-5-26 1,13 17-1,-13-17 0,17 6 0,-17-6 0,21-8 0,-21 8 2,0 0-1,19-24 0,-19 24 0,7-17 0,-7 17-1,0 0 1,2-18-2,-2 18 1,0 0 0,4-21-1,-4 21 0,-2-22 1,2 22-1,-11-19 0,11 19 0,0 0 1,-23-20-2,23 20 0,-22-6-1,22 6-3,-19-4-8,19 4-14,0 0-6,0 0-1,0 0 0</inkml:trace>
          <inkml:trace contextRef="#ctx0" brushRef="#br0" timeOffset="7762.4439">-2544 359 8,'0'0'24,"0"0"4,0 0-8,0 0-2,-18-10-1,18 10 0,0 0-3,0 0-3,-27 13-3,27-13-1,-16 17-3,16-17-1,-13 23-2,13-23 0,-12 26 0,12-26-1,-3 24 0,3-24 0,7 20 0,-7-20 0,17 13 0,-17-13-1,24 2 1,-24-2 0,25-13 0,-25 13 0,22-26 0,-11 9 0,-3-1 1,-4-5-1,-3-5 0,-1-5 0,-1-4 0,-1-3-1,0 1 2,0-2-2,-2 6 2,2-1-2,4 9 1,0 4 0,-2 23 1,6-24-1,-6 24 0,0 0 0,0 0 1,5 20-1,-5 1 1,4 7-1,-2 2 1,2 9-1,-1-2 0,1 4 1,2-4-1,1-1 0,3-3-2,-3-5-2,6 2-2,-11-13-3,13 7 0,-15-24 0,13 24 0,-13-24 0,8 17 1,-8-17 2,0 0 2,0 0 2,0 0 1,0 0 0,0 0 0,0 0 1,13-20 0,-13 20 2,9-30 0,-5 13 2,-4-5 1,5 3 0,-8-3 2,5 5-1,-8-2 0,6 19 0,-6-28-1,6 28-2,-2-16-1,2 16 0,0 0-2,0 0 1,0 0-1,0 0 0,0 0 0,0 0-1,19-12-1,-19 12-2,0 0-3,0 0-3,13-16-8,-13 16-12,0 0-1,0 0 1,0 0 2</inkml:trace>
          <inkml:trace contextRef="#ctx0" brushRef="#br0" timeOffset="8217.47">-2229 243 9,'0'0'24,"19"9"0,-19-9 0,0 0-4,0 0-5,0 0-2,0 0-2,0 0-2,2 21-3,-2-21-2,0 0 0,0 0-1,-8 17 1,8-17-1,0 0 0,-13 22 0,13-22 0,-11 22-1,11-22 0,-8 23 0,8-23 0,-2 18-1,2-18 0,0 0 0,12 23 0,-12-23 0,15 17 0,-15-17 0,28 14 0,-28-14-1,30 15 0,-30-15 0,26 10-1,-26-10-2,24-2-2,-24 2-9,0 0-17,19-9-3,-19 9-2,0 0 2</inkml:trace>
        </inkml:traceGroup>
        <inkml:traceGroup>
          <inkml:annotationXML>
            <emma:emma xmlns:emma="http://www.w3.org/2003/04/emma" version="1.0">
              <emma:interpretation id="{C4EF5839-C35D-43DA-AEF2-B80E74EC45F7}" emma:medium="tactile" emma:mode="ink">
                <msink:context xmlns:msink="http://schemas.microsoft.com/ink/2010/main" type="inkWord" rotatedBoundingBox="5435,14551 5690,14545 5696,14796 5441,14802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z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1" timeOffset="-3.73115E7">23 58 6,'0'0'17,"-15"-28"-1,15 28-1,0 0-3,0 0-1,-9-17-1,9 17-2,0 0-2,0 0-2,0 0 0,0 0 0,17-7 0,-17 7 0,0 0 0,20 3 0,-20-3-1,19 5 0,-19-5 0,20 4-1,-20-4 0,21-2-1,-21 2 0,21-7 0,-21 7 0,18-9 0,-18 9-1,17 0 1,-17 0 0,16 16-1,-16-16-1,16 26-3,-16-26-4,19 16-8,-19-16-11,0 0-3,27 4 2,-31-22 0</inkml:trace>
          <inkml:trace contextRef="#ctx0" brushRef="#br1" timeOffset="-3.7311E7">52 204 12,'0'0'21,"0"0"-2,-18 4-1,18-4-2,-23-6-3,23 6-2,0 0-1,-16 0-3,16 0 0,0 0-2,0 0-1,16 18 0,-16-18-2,34 12 0,-17-6 0,10-1 0,-6-2-1,4-1 0,-8-2 0,-1 2 0,-16-2-1,25 0 1,-25 0 0,0 0-1,0 0 0,18-7 0,-18 7-2,0 0-7,14-25-20,-14 25 0,0 0-2,26-10 1</inkml:trace>
        </inkml:traceGroup>
        <inkml:traceGroup>
          <inkml:annotationXML>
            <emma:emma xmlns:emma="http://www.w3.org/2003/04/emma" version="1.0">
              <emma:interpretation id="{586092FD-8602-4C9C-8A35-ED76FD1B0D04}" emma:medium="tactile" emma:mode="ink">
                <msink:context xmlns:msink="http://schemas.microsoft.com/ink/2010/main" type="inkWord" rotatedBoundingBox="6215,14490 8005,14447 8023,15174 6233,15217"/>
              </emma:interpretation>
              <emma:one-of disjunction-type="recognition" id="oneOf3">
                <emma:interpretation id="interp15" emma:lang="en-US" emma:confidence="0">
                  <emma:literal>ImJ</emma:literal>
                </emma:interpretation>
                <emma:interpretation id="interp16" emma:lang="en-US" emma:confidence="0">
                  <emma:literal>Iny</emma:literal>
                </emma:interpretation>
                <emma:interpretation id="interp17" emma:lang="en-US" emma:confidence="0">
                  <emma:literal>Fay</emma:literal>
                </emma:interpretation>
                <emma:interpretation id="interp18" emma:lang="en-US" emma:confidence="0">
                  <emma:literal>Fong</emma:literal>
                </emma:interpretation>
                <emma:interpretation id="interp19" emma:lang="en-US" emma:confidence="0">
                  <emma:literal>Ions</emma:literal>
                </emma:interpretation>
              </emma:one-of>
            </emma:emma>
          </inkml:annotationXML>
          <inkml:trace contextRef="#ctx0" brushRef="#br1" timeOffset="-3.73095E7">786-14 3,'16'-2'22,"-16"-20"1,0 22 3,16-14-8,-16 14-4,0 0-4,0 0-1,17-7-1,-17 7-2,0 0-1,20 10-2,-20-10-1,32 4-1,-9-3 1,3-2-1,6 1-1,3-2 1,0 2 0,4-2-1,0 0 1,-5 2-1,-3-1 0,-4 1 0,-8-2-3,-3 5-9,-16-3-16,0 0-2,0 0 1,0 0 0</inkml:trace>
          <inkml:trace contextRef="#ctx0" brushRef="#br1" timeOffset="-3.73092E7">784 487 10,'0'0'23,"0"0"3,18-16-4,-1 4-6,5 1-1,-1 1-3,5 5-2,-3-1-2,7 12-2,-5-5-2,3 8-1,0-2-1,4 5-1,0-3 0,5 0 0,-2-4-1,1 1 1,1-5-2,-7-2-1,-2 1-10,-5 5-17,-23-5 0,19-9-2,-19 9 2</inkml:trace>
          <inkml:trace contextRef="#ctx0" brushRef="#br1" timeOffset="-3.73099E7">975-47 20,'0'0'27,"19"-5"2,-19 5-5,0 0-5,0 0-5,0 0-3,-14 33-3,5-15-3,6 6-1,-6 2-2,5 4 1,-3 2-1,7 1 0,0 3-1,4-3 1,-1-3-2,1 3 1,1-6-1,1-1 0,-3-7 1,1 1-1,-4-20 0,3 19 1,-3-19-1,-3 16 0,3-16 0,-15 16-2,15-16-1,-15 12-4,15-12-3,0 0-11,-18-2-10,18 2-1,3-37 1,8 16 1</inkml:trace>
          <inkml:trace contextRef="#ctx0" brushRef="#br1" timeOffset="-3.73081E7">1425 296 28,'0'0'23,"0"0"-5,0 0 0,0 0-5,0 0-2,-4 17-2,4-17-2,-12 18 0,12-18-2,-14 22 0,14-22-1,-12 22-1,12-22 0,-11 22-1,11-22-1,-4 20 0,4-20-1,-1 16 0,1-16 0,0 0 0,0 0 0,12 15 0,-12-15 0,0 0 0,18-10 0,-18 10 0,16-23 0,-8 4 0,3-1 0,1-4 0,-1 1 0,0-2 0,-3 4 0,-1 4 0,-7 17 1,11-21-1,-11 21 0,0 0 0,0 0 1,0 0-1,0 0 0,12 28 0,-12-28 0,9 31 0,-2-15 0,0 3 1,-7-19-1,18 30 0,-18-30 0,19 21 0,-19-21 0,18 13 0,-18-13 0,0 0-1,0 0 1,18-7 0,-18 7 0,7-27 0,-4 10 0,3-4-1,1 0 2,-4-4-2,4 7 1,0-1 0,-7 19 0,11-19 1,-11 19 0,0 0 0,0 0 0,19 26 0,-13-8 0,2 5 1,1-2-1,2 3 1,-1-1-1,1 0-1,0-4 1,-1-1-1,1-2 0,-11-16 1,17 21-1,-17-21-1,0 0 0,0 0-5,18 1-2,-18-1-5,-2-19-7,2 19-8,-8-23-3,8 23 0,-2-21 2</inkml:trace>
          <inkml:trace contextRef="#ctx0" brushRef="#br1" timeOffset="-3.73072E7">2279 46 30,'0'0'26,"0"0"-2,0 0-3,0 0-4,-16 16-5,16-16-2,0 0-2,0 0-1,0 0-2,-1 17-1,1-17-1,17 23 2,-3-3-2,-3 1 1,1 8-1,-8 3-1,1 9 0,-3-3 0,-2 8 0,-5-2 0,-4 2-1,-4-6 0,1 2 0,-2-5 0,5-5 0,-3-8-1,3-3 0,9-21 0,-14 20 1,14-20-1,0 0 0,-23-4 0,23 4 0,-25-17 0,9 6 0,-1-1 0,-3-4-2,20 16-1,-35-33-2,35 33-2,-27-39-6,27 23-10,-1-2-10,-3-6-2,4 24 3,4-39 1</inkml:trace>
          <inkml:trace contextRef="#ctx0" brushRef="#br1" timeOffset="-3.73068E7">1986 42 22,'0'0'25,"0"0"2,0 0-5,0 0-5,0 0-3,0 0-1,32 13-3,-32-13 0,34 9 0,-17-8-3,15 8-1,-4-9-1,11 7-1,0-10-1,9 3 0,-4-6-1,3 1-1,-1-4 1,-2 2-1,-5-3 0,-9 3-1,-5 1 1,-9 5-1,-16 1 0,18-2-2,-18 2-4,0 0-11,0 0-19,0 0 1,0 0-1,0 0 0</inkml:trace>
        </inkml:traceGroup>
      </inkml:traceGroup>
    </inkml:traceGroup>
    <inkml:traceGroup>
      <inkml:annotationXML>
        <emma:emma xmlns:emma="http://www.w3.org/2003/04/emma" version="1.0">
          <emma:interpretation id="{3AF2146F-51B4-41A9-9285-25FE9095E6ED}" emma:medium="tactile" emma:mode="ink">
            <msink:context xmlns:msink="http://schemas.microsoft.com/ink/2010/main" type="paragraph" rotatedBoundingBox="5520,15662 21319,15727 21315,16649 5516,165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E6CB307-E911-49FE-9D27-4B8CC4FCB5BE}" emma:medium="tactile" emma:mode="ink">
              <msink:context xmlns:msink="http://schemas.microsoft.com/ink/2010/main" type="line" rotatedBoundingBox="5520,15662 21319,15727 21315,16649 5516,16584"/>
            </emma:interpretation>
          </emma:emma>
        </inkml:annotationXML>
        <inkml:traceGroup>
          <inkml:annotationXML>
            <emma:emma xmlns:emma="http://www.w3.org/2003/04/emma" version="1.0">
              <emma:interpretation id="{0AEBE702-EC0B-4A72-96B0-2D3D6A7029CC}" emma:medium="tactile" emma:mode="ink">
                <msink:context xmlns:msink="http://schemas.microsoft.com/ink/2010/main" type="inkWord" rotatedBoundingBox="5520,15707 6783,15712 6780,16378 5517,16373"/>
              </emma:interpretation>
              <emma:one-of disjunction-type="recognition" id="oneOf4">
                <emma:interpretation id="interp20" emma:lang="en-US" emma:confidence="0">
                  <emma:literal>☺</emma:literal>
                </emma:interpretation>
                <emma:interpretation id="interp21" emma:lang="en-US" emma:confidence="0">
                  <emma:literal>B</emma:literal>
                </emma:interpretation>
                <emma:interpretation id="interp22" emma:lang="en-US" emma:confidence="0">
                  <emma:literal>☹</emma:literal>
                </emma:interpretation>
                <emma:interpretation id="interp23" emma:lang="en-US" emma:confidence="0">
                  <emma:literal>H</emma:literal>
                </emma:interpretation>
                <emma:interpretation id="interp24" emma:lang="en-US" emma:confidence="0">
                  <emma:literal>Q</emma:literal>
                </emma:interpretation>
              </emma:one-of>
            </emma:emma>
          </inkml:annotationXML>
          <inkml:trace contextRef="#ctx0" brushRef="#br1" timeOffset="-3.73028E7">90 1260 25,'0'0'18,"0"0"-2,0 0-2,-15 4-1,15-4-3,0 0-2,0 0-3,15 10-1,-15-10-1,22-2-1,-22 2-1,30-3 1,-14 3-1,1 3 0,3 1-1,-3 1 1,1 2 0,-18-7-2,30 18-5,-30-18-8,0 0-11,18 14 1,-18-14-1,0 0 1</inkml:trace>
          <inkml:trace contextRef="#ctx0" brushRef="#br1" timeOffset="-3.73021E7">175 1517 16,'-10'-16'10,"10"16"-2,0-25 1,0 25 0,-2-19-2,2 19-2,0 0-1,0 0-1,0 0 0,0 0 0,0 0-1,0 0-1,-14 21-1,14-21 1,1 23-1,-1-23 1,2 19-1,-2-19 1,-3 18 1,3-18 0,0 0 0,-9 17-1,9-17 2,0 0-1,0 0 0,0 0-1,0 0 1,0 0-1,0 0 0,0 0 1,0 0 0,0 0 1,0 0-1,21-12 1,-21 12 0,19-10 0,-19 10-1,18-9-1,-18 9 1,16-4-1,-16 4 0,0 0-1,19-7 1,-19 7-4,0 0-6,22-7-10,-5 11-7,-17-4 1,29-11 0</inkml:trace>
          <inkml:trace contextRef="#ctx0" brushRef="#br1" timeOffset="-174099.9579">143 1320 21,'0'0'15,"0"-22"0,0 22 2,0 0 0,0 0 0,0 0-2,0 0-3,0 0-4,0 0-2,-7 22-1,7-22 1,0 0-1,22-9-1,-3 7 0,-2-7 1,7 9-1,-4-4 0,9 10-1,-7-4 0,8 3-1,-6-1-1,8 0 0,-2-4 0,6 0 0,3 0 0,4-6 0,4 0-1,0-1 1,5 3-1,-5 2 0,0 2 1,-6 2-1,-2-4 0,-9 8 0,-6-4-1,-7 2-2,-17-4-2,0 0-4,0 0-10,0 0-14,-33 7 0,10-5-1,-14-10 2</inkml:trace>
          <inkml:trace contextRef="#ctx0" brushRef="#br1" timeOffset="-173516.9245">171 1550 20,'0'0'15,"-17"18"0,17-18-2,2 19-2,-2-19 1,0 0-2,19 11-1,-19-11 0,24-4-1,-5 4 1,-19 0-1,39-5 0,-20-1-1,9 8-2,-4-8-1,8 6 0,0-3-1,5 5 0,1-2-1,1 1 0,4-1-1,2 2 0,6-4 0,-1 1 0,3-3 0,-5 0-1,-1-2 0,-2 1 1,-6-3-1,-7 3-1,-6 3-3,-26 2-9,19-15-18,-19 15-1,0 0 0,-26 9 0</inkml:trace>
          <inkml:trace contextRef="#ctx0" brushRef="#br1" timeOffset="-172817.8846">748 1162 11,'0'0'24,"2"24"2,-2-24 2,0 0-9,0 0-4,18 6-2,5 3-2,-5-11-2,18 10-1,-6-10-1,13 11-1,-7-3-2,5 10 0,-7-4-2,5 8 0,-9-3-1,2 2 0,-6-3 0,2-1 0,-6-4 0,1 1 0,-1-3-1,-1-5 1,-2 1-1,-19-5 0,24 19 1,-24-19-1,15 22 1,-15-22-1,6 21 0,-6-21 1,1 18-1,-1-18 0,-3 17 1,3-17 0,-10 17 0,10-17 0,-26 30 0,4-8 0,-8 4 0,-8 10 0,-7-1 0,-5 4 1,-1-2-2,3-1 1,3-6 0,5-6-1,12-5-1,4-14-3,24-5-13,0 0-20,0 0 2,17-7-2,-17 7 2</inkml:trace>
        </inkml:traceGroup>
        <inkml:traceGroup>
          <inkml:annotationXML>
            <emma:emma xmlns:emma="http://www.w3.org/2003/04/emma" version="1.0">
              <emma:interpretation id="{B95451DA-22AE-4242-95E5-AEC0400D346A}" emma:medium="tactile" emma:mode="ink">
                <msink:context xmlns:msink="http://schemas.microsoft.com/ink/2010/main" type="inkWord" rotatedBoundingBox="7686,15839 8974,15844 8971,16599 7683,16593"/>
              </emma:interpretation>
              <emma:one-of disjunction-type="recognition" id="oneOf5">
                <emma:interpretation id="interp25" emma:lang="en-US" emma:confidence="0">
                  <emma:literal>For</emma:literal>
                </emma:interpretation>
                <emma:interpretation id="interp26" emma:lang="en-US" emma:confidence="0">
                  <emma:literal>on</emma:literal>
                </emma:interpretation>
                <emma:interpretation id="interp27" emma:lang="en-US" emma:confidence="0">
                  <emma:literal>son</emma:literal>
                </emma:interpretation>
                <emma:interpretation id="interp28" emma:lang="en-US" emma:confidence="0">
                  <emma:literal>Don</emma:literal>
                </emma:interpretation>
                <emma:interpretation id="interp29" emma:lang="en-US" emma:confidence="0">
                  <emma:literal>Fn</emma:literal>
                </emma:interpretation>
              </emma:one-of>
            </emma:emma>
          </inkml:annotationXML>
          <inkml:trace contextRef="#ctx0" brushRef="#br1" timeOffset="-169654.7037">2515 1464 6,'0'0'24,"0"0"2,-21 4 0,21-4-6,0 0-2,-3 18-2,10-1-1,-7-17-4,8 22-2,-8-22-3,9 28-1,-9-28-2,6 32 0,-6-32-1,2 32-1,-2-32 0,0 28 1,0-28-2,1 16 1,-1-16-1,0 0 0,0 0 0,0 0-3,0 0-2,0 0-11,0 0-17,0 0 0,-1-18-1,1 18 0</inkml:trace>
          <inkml:trace contextRef="#ctx0" brushRef="#br1" timeOffset="-169398.6891">2567 1604 26,'0'0'26,"21"-8"-7,-21 8 2,34-5-3,-10 5-3,-3-4-3,7 8-3,-6-4-3,6 3-2,-5-3-2,5 0-1,-6-3-1,-1-5-3,0 4-4,-21 4-9,22-26-12,-22 26-2,13-16 1,-13 16 0</inkml:trace>
          <inkml:trace contextRef="#ctx0" brushRef="#br1" timeOffset="-168993.6659">2854 1469 5,'0'-16'26,"0"16"2,0 0 2,0 0-9,0 0-4,0 0-1,15 24-2,-15-24-4,0 30-2,0-30-2,-2 41 0,-4-23-1,8 10-1,-5-7 0,6 3 0,-3-7-1,6 3-1,-6-20 0,9 23-1,-9-23-1,0 0 0,19 15-1,-19-15-3,0 0-4,9-23-14,-9 23-14,8-22 1,-8 22-2,4-24 2</inkml:trace>
          <inkml:trace contextRef="#ctx0" brushRef="#br1" timeOffset="-168028.6107">3243 1859 37,'0'0'29,"0"0"2,0 0 0,0 0-14,0 0-4,-18-15-3,18 15-2,0 0-1,-15 26-2,15-26 0,-15 32-2,15-32 0,-12 37-1,12-37 0,-7 34 0,7-34-1,4 22 0,-4-22-1,0 0 1,9 20-1,-9-20 0,0 0 0,0 0 0,0 0 0,0 0 0,17-7 0,-17 7 0,7-24 1,1 7-1,-1-2 0,3 1 1,-3 1-1,4-2 2,-11 19-2,25-22 1,-25 22-1,26-9 0,-9 7 0,2 2 1,3 0-1,0 0 0,3 0 0,-1 0-1,-1 0 2,-5 2-1,-18-2 0,25 11 0,-25-11 0,7 24-1,-7-24 2,0 32-1,0-15 0,0-1-1,0-16 1,6 26 0,-6-26 0,5 19 0,-5-19 0,2 17-1,-2-17-1,0 0-3,4 26-6,-4-26-12,0 0-14,0 0 2,0 0-2,-6-22 2</inkml:trace>
          <inkml:trace contextRef="#ctx0" brushRef="#br1" timeOffset="-170166.733">2521 1317 22,'17'-10'27,"-17"10"1,0 0-4,-25-5-5,25 5-2,-20 5-3,1-8-3,19 3-2,-24 7-2,24-7-1,-23 7-2,23-7 0,-22 14-2,22-14 0,-30 29 0,17-10 1,-6 5-2,2 2 1,-2 2-1,4 4 1,-2-4-1,4 2 0,2-4 0,4 0-1,3-4 1,4 2-1,5 1 0,7-1 1,5-2-1,9 1 0,4-5 1,5 1-1,5-6 1,1 0-1,2-6 1,2 1-1,-2-4 1,-4-2-1,-1 1 0,-1-1 0,-1 0 1,1-2-1,-5-2 0,2 0 1,-1-3-1,1-3 1,0-3-1,-3 2 1,-2-4-1,-1 0 1,-6 0 0,-1-2-1,-21 15 1,30-32-1,-19 13 1,-4-1-1,-1-1 1,-2 1-1,-1-3 0,-1 5 1,-2 1-1,0 17 0,-5-28 0,5 28 1,-15-26-1,15 26 0,-21-34 0,10 12 0,-2-2 0,-2 0 0,-2-1 0,-2-1 0,-1 4 0,-3 3 0,-3 8 0,0 2 0,-4 7 0,2-2 0,2 4 0,1 2 0,5 0 0,3 0 0,17-2 0,-28 4 0,28-4 0,-25 5 0,25-5 0,-33 11 0,12 1-1,-1-5-1,1 4-2,-3-7-2,24-4-4,-40 13-11,40-13-17,-16 7 1,16-7 0,0 0 2</inkml:trace>
        </inkml:traceGroup>
        <inkml:traceGroup>
          <inkml:annotationXML>
            <emma:emma xmlns:emma="http://www.w3.org/2003/04/emma" version="1.0">
              <emma:interpretation id="{6DF4ACC3-A068-449E-B165-15F92B557895}" emma:medium="tactile" emma:mode="ink">
                <msink:context xmlns:msink="http://schemas.microsoft.com/ink/2010/main" type="inkWord" rotatedBoundingBox="9731,15884 10467,15797 10541,16428 9806,16515"/>
              </emma:interpretation>
              <emma:one-of disjunction-type="recognition" id="oneOf6">
                <emma:interpretation id="interp30" emma:lang="en-US" emma:confidence="1">
                  <emma:literal>¥</emma:literal>
                </emma:interpretation>
                <emma:interpretation id="interp31" emma:lang="en-US" emma:confidence="0">
                  <emma:literal>7</emma:literal>
                </emma:interpretation>
                <emma:interpretation id="interp32" emma:lang="en-US" emma:confidence="0">
                  <emma:literal>F</emma:literal>
                </emma:interpretation>
                <emma:interpretation id="interp33" emma:lang="en-US" emma:confidence="0">
                  <emma:literal>I</emma:literal>
                </emma:interpretation>
                <emma:interpretation id="interp34" emma:lang="en-US" emma:confidence="0">
                  <emma:literal>X</emma:literal>
                </emma:interpretation>
              </emma:one-of>
            </emma:emma>
          </inkml:annotationXML>
          <inkml:trace contextRef="#ctx0" brushRef="#br1" timeOffset="-165708.478">4324 1387 17,'-12'17'25,"12"-17"2,-17 2-4,17-2-4,0 0-4,0 0-2,0 0-3,2 17-1,-2-17-2,0 0 0,19-4-2,-2 10 0,-17-6 0,39 0-2,-16-4 1,10 4-2,5-4 1,7 1-1,3-7-1,7 5 1,-3-3-1,2 1 0,-3-1 0,-4 5 0,-4 1-1,-8 2 1,-5 3-1,-5 3 0,-3 1 0,-22-7-2,28 12-1,-28-12-1,17 9-2,-17-9-3,0 0-12,0 0-14,0 0 1,0 0-1,-32 0 3</inkml:trace>
          <inkml:trace contextRef="#ctx0" brushRef="#br1" timeOffset="-165217.4499">4335 1676 36,'0'0'28,"0"0"2,-6 17-4,6-17-8,28 9-2,-11-14-4,22 10-1,-5-12-3,17 7 0,-6-8-2,13 7-2,-4-5-1,4 4 0,-7 2-2,-1 2 0,-1 0-1,-8 2 1,-4-1-1,-3 1 1,-8 0-1,0 0 0,-5-1-2,-21-3-1,26 2-4,-26-2-12,0 0-17,0-19 1,0 19-2,-9-16 2</inkml:trace>
          <inkml:trace contextRef="#ctx0" brushRef="#br1" timeOffset="-164579.4134">4792 1300 7,'0'0'21,"0"0"4,9-24 4,-9 24-8,0 0-6,0 0 0,0 0-1,0 0-1,17 7 0,-17-7-5,0 0-3,0 0-2,0 0-1,0 0-1,0 0 0,0 0-1,0 0 0,0 0 0,0 0 1,0 0-1,0 0 1,0 0 0,0 0 0,0 0 0,0 0 1,-17-2-1,17 2 1,-15 21 0,15-21-1,-19 33 1,12-7-1,-4 2 1,3 8 0,-1 7-1,1-1 1,-1 5-1,-1 5 1,-4-1-1,-3 1-1,-2-4 1,2-1-1,-2-10 0,3-3-1,1-8 0,3-10-2,12-16 0,0 0-3,8 21-10,-8-21-20,0 0-1,20-22 1,-20 22 0</inkml:trace>
        </inkml:traceGroup>
        <inkml:traceGroup>
          <inkml:annotationXML>
            <emma:emma xmlns:emma="http://www.w3.org/2003/04/emma" version="1.0">
              <emma:interpretation id="{E3083B5C-A758-4925-8B75-0E5F6E6902C2}" emma:medium="tactile" emma:mode="ink">
                <msink:context xmlns:msink="http://schemas.microsoft.com/ink/2010/main" type="inkWord" rotatedBoundingBox="10876,16035 11389,15801 11543,16138 11030,16372"/>
              </emma:interpretation>
              <emma:one-of disjunction-type="recognition" id="oneOf7">
                <emma:interpretation id="interp35" emma:lang="en-US" emma:confidence="0">
                  <emma:literal>0</emma:literal>
                </emma:interpretation>
                <emma:interpretation id="interp36" emma:lang="en-US" emma:confidence="0">
                  <emma:literal>O</emma:literal>
                </emma:interpretation>
                <emma:interpretation id="interp37" emma:lang="en-US" emma:confidence="0">
                  <emma:literal>o</emma:literal>
                </emma:interpretation>
                <emma:interpretation id="interp38" emma:lang="en-US" emma:confidence="0">
                  <emma:literal>D</emma:literal>
                </emma:interpretation>
                <emma:interpretation id="interp39" emma:lang="en-US" emma:confidence="0">
                  <emma:literal>a</emma:literal>
                </emma:interpretation>
              </emma:one-of>
            </emma:emma>
          </inkml:annotationXML>
          <inkml:trace contextRef="#ctx0" brushRef="#br1" timeOffset="-163865.3726">5718 1382 25,'0'0'29,"0"0"0,0 0 3,0 0-10,0 0-6,-26-13-5,26 13-1,0 0-3,0 0-1,-22 22-2,12-3 0,-8-1-2,3 12 1,-6-2-2,2 8 0,1-5 0,-1 1 0,2-4 0,9 0-1,3-4 0,9-2 1,3-3-1,8-2 0,6-2 1,9-2-1,5-8 1,6-5-1,8-7 1,2-6-1,1-8 1,-1-3 0,-6-4-1,-2-2 1,-10 4 0,-5 4 0,-9 3 1,-19 19-1,23-29 1,-23 29-1,-2-19 1,2 19-1,-17-19 0,17 19 0,-28-33-1,11 10 0,-2 1 0,-1 0 0,-3 3 0,-3 4 0,-4 8 0,-4 1-1,1 13-2,-9-5-1,16 13-6,-15-15-14,15 4-14,9 0 1,17-4 0,0 0 0</inkml:trace>
        </inkml:traceGroup>
        <inkml:traceGroup>
          <inkml:annotationXML>
            <emma:emma xmlns:emma="http://www.w3.org/2003/04/emma" version="1.0">
              <emma:interpretation id="{F369F787-0D80-4102-9E54-7CFB24C3ADE8}" emma:medium="tactile" emma:mode="ink">
                <msink:context xmlns:msink="http://schemas.microsoft.com/ink/2010/main" type="inkWord" rotatedBoundingBox="13264,15718 14631,15731 14623,16582 13256,16569"/>
              </emma:interpretation>
              <emma:one-of disjunction-type="recognition" id="oneOf8">
                <emma:interpretation id="interp40" emma:lang="en-US" emma:confidence="1">
                  <emma:literal>for</emma:literal>
                </emma:interpretation>
                <emma:interpretation id="interp41" emma:lang="en-US" emma:confidence="0">
                  <emma:literal>For</emma:literal>
                </emma:interpretation>
                <emma:interpretation id="interp42" emma:lang="en-US" emma:confidence="0">
                  <emma:literal>four</emma:literal>
                </emma:interpretation>
                <emma:interpretation id="interp43" emma:lang="en-US" emma:confidence="0">
                  <emma:literal>ford</emma:literal>
                </emma:interpretation>
                <emma:interpretation id="interp44" emma:lang="en-US" emma:confidence="0">
                  <emma:literal>fork</emma:literal>
                </emma:interpretation>
              </emma:one-of>
            </emma:emma>
          </inkml:annotationXML>
          <inkml:trace contextRef="#ctx0" brushRef="#br1" timeOffset="-162691.3054">7815 1656 53,'49'2'29,"-8"-21"2,17 10-3,-6-8-17,-5-7-6,8 5-2,-10 2-2,-6 4 0,-9 4 0,-4 1-2,-4 7-5,-5-9-9,2 1-11,7 13-3,-9-15-1,15 12 0</inkml:trace>
          <inkml:trace contextRef="#ctx0" brushRef="#br1" timeOffset="-162924.3188">8435 1209 29,'0'0'29,"-19"-21"2,19 21 0,-20 4-11,1-17-5,19 13-2,-38-4-2,20 13-1,-16-9-3,10 15-1,-14-7-2,8 12 0,-9-7-1,11 6-1,-4-1 0,6 3-1,7-2 0,6 3 0,9-2 0,10 3 0,5 3-1,2 2 0,8-2 1,3 4-1,0-2 0,5 2 0,-5-1 1,0 3-1,-7-2 0,0 2 1,-8-1-1,1 1 0,-7 0 1,-3-3-1,-5-1 1,-3 0-1,-7 2 0,-2 0-1,-5-2 1,-4 0-1,-6-6 1,-4-5-2,1-2-1,-3-15-1,10 0-2,-4-22-3,16 9-14,-5-15-14,2-4 1,2 0 0,-3-5 1</inkml:trace>
          <inkml:trace contextRef="#ctx0" brushRef="#br1" timeOffset="-162294.2827">8598 1585 45,'-17'17'28,"15"11"1,2-28 0,-19 24-16,14-5-6,5-19-2,-15 37-1,7-20 0,10 3-1,-2-20 1,11 34-1,-11-34 0,34 16 0,-15-17-1,5-3 0,-1-9 1,3-4 0,-6-7-1,-1 0 0,-10-8 0,1 2-1,-8 0 1,-6 6-2,-4 4 1,-8 6 0,-7 9-1,1 5 0,-3 11-2,-3-2-3,11 14-9,-7-6-19,5-8 0,19-9-2,0 0 1</inkml:trace>
          <inkml:trace contextRef="#ctx0" brushRef="#br1" timeOffset="-161848.2572">8901 1715 38,'11'28'28,"-11"-28"2,-2 17-1,2-17-14,-18 15-7,18-15 1,-13 17-1,13-17-1,-15 18-3,15-18-1,0 0-2,-14 21 1,14-21 0,0 0 0,0 0 0,14-19 1,-14-1 0,5 1 0,-5-11 1,4 2-1,-8-9 0,2 5 0,-3-3-1,5 5-1,-2 4 1,4 8-2,-2 18 1,7-19-2,-7 19-2,26 2-1,2 5-1,2-11-4,23 1-26,3-1-1,0-13 1,10-3-1</inkml:trace>
        </inkml:traceGroup>
        <inkml:traceGroup>
          <inkml:annotationXML>
            <emma:emma xmlns:emma="http://www.w3.org/2003/04/emma" version="1.0">
              <emma:interpretation id="{67B4C358-CE7A-485C-AFA3-654913BA4582}" emma:medium="tactile" emma:mode="ink">
                <msink:context xmlns:msink="http://schemas.microsoft.com/ink/2010/main" type="inkWord" rotatedBoundingBox="17009,15916 18202,15883 18215,16356 17022,16389"/>
              </emma:interpretation>
              <emma:one-of disjunction-type="recognition" id="oneOf9">
                <emma:interpretation id="interp45" emma:lang="en-US" emma:confidence="1">
                  <emma:literal>NE</emma:literal>
                </emma:interpretation>
                <emma:interpretation id="interp46" emma:lang="en-US" emma:confidence="0">
                  <emma:literal>neb</emma:literal>
                </emma:interpretation>
                <emma:interpretation id="interp47" emma:lang="en-US" emma:confidence="0">
                  <emma:literal>nee</emma:literal>
                </emma:interpretation>
                <emma:interpretation id="interp48" emma:lang="en-US" emma:confidence="0">
                  <emma:literal>net</emma:literal>
                </emma:interpretation>
                <emma:interpretation id="interp49" emma:lang="en-US" emma:confidence="0">
                  <emma:literal>neo</emma:literal>
                </emma:interpretation>
              </emma:one-of>
            </emma:emma>
          </inkml:annotationXML>
          <inkml:trace contextRef="#ctx0" brushRef="#br1" timeOffset="-110363.3124">11586 1544 17,'0'0'24,"0"0"1,0 0-6,0 0-4,0 0-1,0 0 0,0 0-4,0 0-2,0 0 0,0 0-1,0 0-1,0 0 0,0 0-1,0 0 0,0 0-1,0 0-1,0 0 0,0 0 0,-12 24-1,12-24-1,-3 26 0,3-26 0,0 28-1,0-28 1,5 24-1,-5-24 1,8 17-1,-8-17 0,0 0 0,4 23 1,-4-23-1,0 0 0,0 0 0,0 16 0,0-16 0,0 0 0,0 0 0,5-24 0,-5 24 0,10-32 0,-5 12 1,3-2-1,-3-3 0,3 1 0,1 2 0,-1-1 0,-3 5 1,5-3-1,-1 5 0,-9 16 0,19-25 0,-19 25 0,24-16 0,-24 16-1,26-10 1,-26 10 1,21 0-1,-21 0 0,22 11 0,-22-11 0,17 21 0,-17-21 0,11 30 0,-7-12 1,2 1-1,-1 1 0,-1-1 0,0 2 0,0-3 0,-4 3 0,1-3 1,1 1-1,-2 2 0,-2-5 0,2 1 0,-3 0 0,3-17 0,-2 28 0,2-28 0,-2 18 0,2-18 0,0 0 0,0 0-2,0 0-1,13 19-6,-13-19-24,0 0-1,-4-19-1,4 19 0</inkml:trace>
          <inkml:trace contextRef="#ctx0" brushRef="#br1" timeOffset="-109616.2697">12250 1350 14,'8'17'26,"-8"-17"1,0 0 2,0 0-11,0 0-5,0 0-1,0 0-2,0 0-2,17 0-1,-17 0-1,24 4-2,-24-4-1,26 5 0,-7-1 0,-2-4-1,3 0 0,1-4-1,3 2 1,1-3-1,-1 1 0,2-3 1,0 1-1,-3 0 0,-1 5 0,-5-3 0,0 4-1,-17 0 1,23 0-1,-23 0 0,16 2 0,-16-2-2,0 0 0,21 0-1,-21 0-3,0 0-5,0 0-11,0 0-11,-19 5-1,1-5 1,18 0 1</inkml:trace>
          <inkml:trace contextRef="#ctx0" brushRef="#br1" timeOffset="-109087.2395">12269 1611 37,'0'0'19,"-17"2"-2,17-2 1,0 0-4,0 0-2,0 0-3,0 0-3,0 0-1,21-6-1,-21 6 2,20-9-1,1 7 1,-21 2-1,36-9 0,-16 3 0,6 8-1,-3-7 0,7 5-2,-2-6 0,2 2 0,4-5-1,1 1-1,-1-3 1,-4 0-1,-2 0 1,-4 3-1,-24 8 0,28-9-1,-28 9 0,0 0-3,0 0-2,0 0-9,10 17-11,-10-17-7,-13 19 0,13-19 0</inkml:trace>
          <inkml:trace contextRef="#ctx0" brushRef="#br1" timeOffset="-108578.2104">12351 1820 31,'0'0'22,"0"0"1,0 0-4,0 0-4,0 0-2,0 0-4,0 0-2,19-10-1,-19 10 0,21-5 0,-21 5 0,32-9-2,-16 1 1,7 6-2,-1-5 0,5 1-1,-3-3 1,6 1-2,-4-1 1,0 4-1,-1-3-1,-1 4 1,-5 1-1,-19 3 1,26 0-1,-26 0 0,20 11-1,-20-11-2,17 13-4,-17-13-14,0 0-11,0 0-1,0 0 0,21-6 0</inkml:trace>
        </inkml:traceGroup>
        <inkml:traceGroup>
          <inkml:annotationXML>
            <emma:emma xmlns:emma="http://www.w3.org/2003/04/emma" version="1.0">
              <emma:interpretation id="{ADC9857B-0C8E-43BB-8D21-E6634A4F44C8}" emma:medium="tactile" emma:mode="ink">
                <msink:context xmlns:msink="http://schemas.microsoft.com/ink/2010/main" type="inkWord" rotatedBoundingBox="19099,15792 19377,16406 19019,16568 18741,15954"/>
              </emma:interpretation>
              <emma:one-of disjunction-type="recognition" id="oneOf10">
                <emma:interpretation id="interp50" emma:lang="en-US" emma:confidence="1">
                  <emma:literal>2</emma:literal>
                </emma:interpretation>
                <emma:interpretation id="interp51" emma:lang="en-US" emma:confidence="0">
                  <emma:literal>z</emma:literal>
                </emma:interpretation>
                <emma:interpretation id="interp52" emma:lang="en-US" emma:confidence="0">
                  <emma:literal>h</emma:literal>
                </emma:interpretation>
                <emma:interpretation id="interp53" emma:lang="en-US" emma:confidence="0">
                  <emma:literal>a</emma:literal>
                </emma:interpretation>
                <emma:interpretation id="interp54" emma:lang="en-US" emma:confidence="0">
                  <emma:literal>Z</emma:literal>
                </emma:interpretation>
              </emma:one-of>
            </emma:emma>
          </inkml:annotationXML>
          <inkml:trace contextRef="#ctx0" brushRef="#br1" timeOffset="-105609.0404">13437 1408 24,'0'0'12,"0"0"1,0 0-1,0 0-1,0 0-3,0 0 0,0 0-2,0 0-1,-11-17-1,11 17-1,0 0-1,0 0 1,0 0 0,-4-18 0,4 18 0,0 0-1,0 0 1,0 0-2,0 0 1,0 0-1,0 0 0,0 0 0,25-15 0,-25 15 1,0 0 0,0 0-1,17-15 1,-17 15 0,0 0 0,0 0 0,0 0 0,0 0-1,0 0 0,20-13-1,-20 13 1,0 0-1,24-12 1,-24 12-1,17-11 1,-17 11 0,0 0-1,21-13 1,-21 13-1,0 0 1,0 0 0,0 0 0,19-2 0,-19 2 0,0 0 0,0 0 0,0 0 0,18 17 0,-18-17-1,0 0 1,19 17-1,-19-17 0,0 0 0,0 0 0,17 9 0,-17-9 1,0 0-1,0 0 0,0 0 0,0 0 1,0 0 0,0 0-1,11 19 1,-11-19 1,2 19-2,-2-19 1,6 20-1,-6-20 1,1 21-1,-1-21 0,8 18 1,-8-18-1,6 17 0,-6-17 0,3 17 1,-3-17-1,0 0 0,2 22 0,-2-22 1,0 0-1,0 22 0,0-22 0,0 0 0,-5 23 0,5-23 1,-2 17-1,2-17 0,0 0 0,-6 24 0,6-24 0,0 0 0,-7 24 0,7-24 0,-8 19 1,8-19-1,-11 24 0,11-24 0,-9 22 0,9-22 0,-10 23 0,10-23 0,-9 18 0,9-18 0,0 0 0,-13 23 0,13-23 1,0 0-1,-15 16 0,15-16 0,0 0 0,-23 15 1,23-15-1,0 0 0,-20 11 1,20-11-1,0 0 0,0 0 1,0 0-1,-17 4 0,17-4 0,0 0 1,0 0-1,0 0 0,-19 0 0,19 0 0,0 0 0,0 0-1,-17-18 1,17 18 0,0 0 0,-18-23 0,18 23 0,0 0 0,-14-20 0,14 20 0,0 0 0,-5-17 0,5 17 0,0 0-1,17-19 1,-17 19 0,20-18 0,-20 18 0,23-21 0,-23 21 0,15-17 0,-15 17 1,0 0-1,0 0 0,17-11 0,-17 11 0,0 0 1,0 0-1,11 19 0,-11-19 0,9 17 0,-9-17 0,15 16 0,-15-16 1,17 23 0,-17-23 0,24 26 1,-7-11-1,0-2 1,2 4-1,-1-4 1,7 3-1,-1-3 1,4 2-1,2-2 0,-2-1-1,-3-3 1,-1 0-1,-5-3-2,-19-6-2,35 9-11,-35-9-19,0 0 0,19-13-1,-21-4 1</inkml:trace>
        </inkml:traceGroup>
        <inkml:traceGroup>
          <inkml:annotationXML>
            <emma:emma xmlns:emma="http://www.w3.org/2003/04/emma" version="1.0">
              <emma:interpretation id="{6C6B2F31-6D17-4E14-9488-D8D220CDD9D1}" emma:medium="tactile" emma:mode="ink">
                <msink:context xmlns:msink="http://schemas.microsoft.com/ink/2010/main" type="inkWord" rotatedBoundingBox="20144,15614 21353,15772 21242,16619 20033,16461"/>
              </emma:interpretation>
              <emma:one-of disjunction-type="recognition" id="oneOf11">
                <emma:interpretation id="interp55" emma:lang="en-US" emma:confidence="1">
                  <emma:literal>(8)</emma:literal>
                </emma:interpretation>
                <emma:interpretation id="interp56" emma:lang="en-US" emma:confidence="0">
                  <emma:literal>(87</emma:literal>
                </emma:interpretation>
                <emma:interpretation id="interp57" emma:lang="en-US" emma:confidence="0">
                  <emma:literal>[8)</emma:literal>
                </emma:interpretation>
                <emma:interpretation id="interp58" emma:lang="en-US" emma:confidence="0">
                  <emma:literal>[87</emma:literal>
                </emma:interpretation>
                <emma:interpretation id="interp59" emma:lang="en-US" emma:confidence="0">
                  <emma:literal>(8</emma:literal>
                </emma:interpretation>
              </emma:one-of>
            </emma:emma>
          </inkml:annotationXML>
          <inkml:trace contextRef="#ctx0" brushRef="#br1" timeOffset="-104675.9871">14862 1216 9,'0'0'23,"2"-19"-3,-2 19-1,-6-16 0,6 16-1,0 0-1,-17-6-2,17 6-4,-18 2-3,18-2-2,-23 11 0,6-7-2,6 13-1,-6-3 0,4 11-1,-6-3 1,4 8-1,-1-2 0,3 2 0,-1 1-1,7 1 1,-2-2 0,7 3-1,0-3 0,6 0 0,-3-2 0,3 2 0,0 0 0,2-1 0,-3-1 0,3-2-1,-2 1 1,-1-5 0,3-2-1,0 1 0,1-4 1,-7-17-1,19 26 0,-19-26 0,19 20 0,-19-20-1,16 19 0,-16-19-2,17 15-1,-17-15-3,17 5-6,-17-5-16,8-20-5,-8 20-2,22-34 3</inkml:trace>
          <inkml:trace contextRef="#ctx0" brushRef="#br1" timeOffset="-103353.9115">15246 1374 25,'0'-16'28,"0"16"1,0 0-5,0 0-4,-25 5-2,5-10-5,20 5-5,-26 0 0,26 0-4,-28 1 0,28-1-1,-28 2-1,28-2 0,-25 10 0,25-10 0,-22 18 0,22-18-1,-21 26 1,21-26-1,-17 25-1,17-25 1,-7 22-1,7-22 1,-4 17-1,4-17 0,0 0 0,4 20 0,-4-20 0,0 0 0,17 24 0,-17-24 0,16 19 0,1-10 0,-17-9 0,30 15 0,-7-9 0,-3 0 0,1-3 1,-4-1-1,3 2 0,-1 1 0,0 1 1,1 1-1,-20-7 1,27 17-1,-27-17 1,26 21-1,-26-21 1,22 20 0,-22-20-1,21 19 1,-21-19-1,13 19 1,-13-19 0,7 20-1,-7-20 1,2 21 0,-2-21-1,-7 24 1,7-24 0,-9 20-1,9-20 1,0 0-1,-14 21 0,14-21 1,0 0-1,0 0 0,-18 13 0,18-13 0,0 0 1,-28 7-1,28-7 1,-30 0-1,13-2 0,17 2-1,-28-5 1,28 5 0,-23-10 0,23 10 0,-20-11-1,20 11 1,0 0 0,-19-18 0,19 18 0,-17-17 0,17 17 0,-13-24 0,13 24 0,-13-28 0,13 28 0,-9-28 0,9 28 0,-10-26 0,10 26 0,-7-19 0,7 19 0,0 0 0,0-24-1,0 24 1,7-19 0,-7 19 0,15-22 0,-15 22 0,21-23 0,-21 23 0,20-20 0,-20 20 0,17-17 0,-17 17 0,0 0 0,21-13 0,-21 13 0,0 0 0,20-15 0,-20 15 0,19-17 0,-19 17 0,23-24 0,-23 24 0,20-31 0,-20 31 0,15-30 0,-15 30 0,8-26 1,-8 26-1,-4-19 0,4 19 0,-17-9 0,17 9 0,-24-2 0,24 2 0,-28 5 0,11-1-1,0 4 0,0-1-1,17-7-1,-32 22-3,25 3-4,-14-10-20,21-15-6,-11 29 1,11-29-1</inkml:trace>
          <inkml:trace contextRef="#ctx0" brushRef="#br1" timeOffset="-102518.8637">15596 1184 35,'0'0'29,"0"0"1,0 0-4,0 25-9,0-25-5,0 0-2,0 0-2,6 24-1,-6-24-1,0 0-1,11 17 0,-11-17 0,18 16-1,-1-3 0,-17-13 0,32 19-1,-13-8 0,3 0-1,3 2 0,3 2 0,-6 0 0,1 2 0,-5-2-1,-3 4 2,-5 1-1,1 4 0,-13 2 0,2 2 0,-4 0 0,-3 6 0,-6-3 0,3 3 0,-3-2-1,0-1 0,2-3 0,0 0 0,-4-3 0,2 1-1,1-2 1,-1 6 0,-4-2-1,2 0 0,-5-2 0,1 0 0,0-4 0,3-1 0,1-5 0,15-16-1,-19 13 1,19-13 0,0 0-1,0 0 1,-17 0-1,17 0-2,0 0-1,-24-14-5,24 14-29,0 0-2,-23-23-1,8 6 1</inkml:trace>
        </inkml:traceGroup>
      </inkml:traceGroup>
    </inkml:traceGroup>
  </inkml:traceGroup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59:00.5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88F4DE-E5D6-49AC-AE36-2FFD9285FA2F}" emma:medium="tactile" emma:mode="ink">
          <msink:context xmlns:msink="http://schemas.microsoft.com/ink/2010/main" type="inkDrawing" rotatedBoundingBox="580,1299 5982,1496 5976,1639 574,1442" semanticType="underline" shapeName="Other">
            <msink:sourceLink direction="with" ref="{3E85D68D-017A-4E81-8F10-C0779C95C81B}"/>
          </msink:context>
        </emma:interpretation>
      </emma:emma>
    </inkml:annotationXML>
    <inkml:trace contextRef="#ctx0" brushRef="#br0">-10 74 13,'0'0'8,"8"-24"-1,-8 24 1,3-18 0,-3 18 0,0 0 1,0 0 1,0 0 1,0 0-2,0 0-3,0 0 0,0 0-1,0 0 0,0 0-1,0 0 0,0 0-2,0 0 0,0 0-1,0 0 1,17-15-1,-17 15 1,21-4 0,-21 4 1,26-7-1,-26 7 0,28-6 0,-28 6 0,26-4 0,-26 4-1,27 0 0,-27 0 0,28 4 0,-10 0 0,5-1 0,-1 1 1,8 0-1,-4-4 1,6 4-1,-2-3 1,0 3-1,-9-4 0,3 4-1,-3-2 1,-4 1-1,-1 1 1,1 0-1,0-2 1,0 2-1,5-3 1,5 1-1,1-2 1,4 0-1,1-2 1,7 2 1,1-3-1,4 1-1,-4-2 1,-2 2-1,-5 0 1,-4 2-1,-8 0 1,-1 0-1,-21 0 0,30 2 0,-30-2 1,28 2-1,-28-2 0,36-2 0,-12-2 0,2 3 1,2-3-1,0 2 0,-2 0 0,3 0 1,-5 2-1,0 2 0,-3 0 0,-1 0 0,-3 2 1,2-1-1,-19-3 0,34 10 0,-14-5 0,-1-1 1,3 0-1,3-1 0,-3-3 1,4 0-1,-1-1 1,1-3-1,-4 0 1,5 0 0,-7 1-1,-1-1 1,2 2 0,-3 0-1,1 0 0,0 2 1,1 0-1,3 0 0,-1-2 1,3 2-1,-3-1 0,2-1 0,3 0 0,1-2 1,-4 2-1,-1 0 0,-1 2 0,4 0 0,0 2 0,3 2 1,0 0-1,-2 1 0,3 3 0,1-1 1,-2 1-1,2-3 0,-4 1 0,-1-2 0,-4-1 0,3-1 0,-3 0 1,2-2-1,1 0 0,1 0 0,2 0 0,0-2 1,0 2-1,0 0 1,4 0-1,2 0 1,-1 2-1,-1 2 1,2-2 0,3 1-1,1-3 1,1 4 0,-5-4-1,3 4 1,-3-4-1,0 4 1,-4-3-1,-2 3 1,2 0-1,0 1 1,3-1-1,-3 2 0,6-2 1,3-3-1,2 1 0,3 0 1,-5-2-1,-4 0 1,-3 0-1,-2 0 0,-5 0 0,-1 2 1,-2-2-1,1 0 0,3 2 1,6-2-1,2 0 0,7 0 1,7-2-1,-1 2 1,-2-2-1,-4 2 1,-3 0-1,-5 4 1,-1-2-1,-2 3 1,-5-3-1,1 4 0,6-3 0,1 5 0,5-4 1,3 3-1,0-7 1,0 6-1,2-4 0,-3-1 1,-5 3-1,1-6 1,-1 4-1,-3-6 0,4 6 1,-4-4-1,-1 4 0,3 0 0,-2-2 0,4 2 0,-5-2 0,-1 0 1,0 2-1,0-2 0,-2 0 1,-1 0-1,-3-2 0,-2 2 0,1-2 0,-1 0 0,-1 0 0,-2 2 0,1 0 1,3-1-1,-3 1 0,1 3 1,-2-5-1,-1 6 0,3-6 0,-1 6 1,-1-8-1,-2 6 0,0-6 0,-17 4 0,32-1 0,-14-3 1,-18 4-1,29-4 0,-29 4 0,24-5 1,-24 5-1,20 0 0,-20 0 1,0 0-1,0 0 0,0 0 1,0 0-1,0 0 1,0 0-2,0 0-1,19-8-5,-19 8-10,-2-17-21,2 17 1,19-18-2,-19 18 1</inkml:trace>
  </inkml:traceGroup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3:59:57.7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276091-8CC9-4BDA-A3FA-55649DD62CE1}" emma:medium="tactile" emma:mode="ink">
          <msink:context xmlns:msink="http://schemas.microsoft.com/ink/2010/main" type="inkDrawing" rotatedBoundingBox="997,10314 1127,13344 482,13372 351,10342" shapeName="Other"/>
        </emma:interpretation>
      </emma:emma>
    </inkml:annotationXML>
    <inkml:trace contextRef="#ctx0" brushRef="#br0">544 0 12,'0'0'21,"0"0"1,0 0 1,-32 11-9,32-11-5,-28 10 2,10-6-3,18-4 2,-38 13 0,21-4-1,-9-5-1,7 5-2,-7-7 1,4 5-3,-6-5-1,1 4-1,-3-4 1,0 3-1,0-5 0,4 4 1,0-4-2,4 0 1,-1-2 0,6 2-1,0-4 1,17 4-1,-20-5 0,20 5 0,0 0 0,-19-4 1,19 4-1,0 0-1,0 0 1,0 0-1,0 0 0,0 0 0,0 0 0,0 0 0,0 0 1,0 0-1,0 0 1,0 0 0,-13 24-1,13-24 0,2 30 0,3-11 0,-3 5 0,6 4-1,-1 4 0,5 3 1,1 4 0,-2 6 0,0 5 0,-2 4 0,5 8 0,-3-1 1,-2 8-1,-1 4 0,-3 5 0,1-1 1,-2-1-2,-2-3 1,1-1-1,-3 3 0,2-10 0,0-2 0,0-5 0,4-2 0,-1 0 1,3-2-1,-5-2 1,-1 2 0,-2 6 0,-4-2 1,-3-1-1,-2 3 0,-3-4 0,-1 0 0,2-2 0,0-4 1,0-5-1,7-2 0,0-4 0,0 0 0,2-2 0,2 1 0,-1-3 0,4-3 1,1 1-1,0-3-2,0 0 3,3 0-3,-3 0 2,-2-1-1,3 1 1,-3 4-2,2-4 2,-4 3 0,-2-3 0,2-2 1,-4 0-1,6-2 0,-2-2 0,2-1 0,0-3 0,2 1 0,-2-3 1,-2 1-1,3-2 0,-3-17 0,6 26 0,-6-26 0,6 17 0,-6-17 0,0 0 0,0 0 1,0 0-1,0 0 0,0 0 1,16 0 0,-16 0-1,0 0 1,0 0-1,21-8 1,-21 8-1,19-2 1,-19 2-1,26 0 1,-7-2 0,3 4-1,2-2 1,3 2 0,-1 0 0,4 2 0,2-2 0,-2 1 0,5-1 0,-1 2 0,-2-2 0,1 1 0,-3-1-1,2 2 1,-6-2 0,2 2-1,-9-4 0,-2 3 1,-17-3-1,21 6 0,-21-6 0,0 0-1,0 0-2,0 0-4,16-15-23,-16 15-9,-9-17 1,9 17-1</inkml:trace>
  </inkml:traceGroup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00:20.7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ED6F56-28BC-4CC0-924C-E5E0E8003178}" emma:medium="tactile" emma:mode="ink">
          <msink:context xmlns:msink="http://schemas.microsoft.com/ink/2010/main" type="inkDrawing" rotatedBoundingBox="765,9968 25051,9816 25054,10241 768,10393" shapeName="Other"/>
        </emma:interpretation>
      </emma:emma>
    </inkml:annotationXML>
    <inkml:trace contextRef="#ctx0" brushRef="#br0">0 492 5,'0'0'6,"0"0"3,0 0 1,0 0 1,0 0 0,0 0 0,0 0 0,0 0 1,0 0-4,0 0-1,0 0-1,0 0 0,0 0 0,22 6 0,-22-6-2,29 0 1,-29 0-2,33-2 1,-16-2-1,0 4 0,-17 0 0,36-5 0,-36 5 0,37-8 0,-20 3 1,5 3-1,-5-4 1,6 4-2,-7-3 1,5 5-1,-21 0-1,36-6 1,-20 4-1,5 2-1,3-2 1,1 1 0,3-1-1,0 0 1,-2 0-1,0 0 0,-1 0 1,1 2-1,-4 0 0,3-2 0,1 0 0,-2 2 0,6 0 1,-4-1-1,8-1 0,-4 0 0,4 0 0,-1 2 0,-6 0 0,1 2 0,-4 0 1,2 0-1,1-1 0,-1 1 0,0-2 0,0 2 0,4-2 0,0-2 1,0 2-1,0-2 0,2 1 1,3 1-1,-1-2 1,-2 2-1,3-2 1,5 2-1,-1-4 1,6 2-1,-6-1 0,3 1 1,1-2-1,-2 2 1,-2 0-1,2 0 1,2 1-1,-1-1 1,-1 0 0,4 2-1,-4-4 1,6 2-1,5-3 1,0 3-1,-1-2 0,5 0 0,-7 1 0,0 3 1,3-2-1,-3 2 0,-6 0 0,-6 2 1,1-1-1,-3-1 1,3-1-1,3-1 0,-4-2 1,3-2-1,-1 1 0,-4 1 0,1-2 1,-2 1-1,-2 1 0,-3 2 0,-2 0 0,-5 2 0,2-1 0,-1 1 0,5 0 0,4 0 0,0-2 0,0 2 0,1 2 0,3-2 1,-3-2-1,7 2 0,-3 0 0,3-2 0,-1 0 0,2 0 0,0-2 0,0 3 1,6-3-1,-2 0 0,-2 2 0,-2 0 0,4 2 1,-2 0-1,4 0 0,4 0 0,-3 0 1,3-2-1,5 2 0,-3 0 0,1-1 0,-4-3 0,-1 2 0,-6 0 1,-2 0-1,-5 0 0,-2 1 0,-1-1 0,1 0 0,0 0 0,-1-2 1,3 2-1,-4-1 0,2 1 0,-3 0 1,-1 0-1,-2 0 0,-1 0 1,1 0-1,-4 2 1,4-1-1,4 1 1,0-4 0,3 0-1,1 0 1,1 3-1,-1-3 0,1 2 0,-1-2 0,-2 2 1,-1 1-1,1-1 0,0 2 0,-1-2 0,3 2 0,1 0 1,5-2-1,-3 2 0,6 0 0,0 0 0,0-2 0,3 0 0,1 2 0,2-2 0,-3 0 0,1 1 1,-2-1-1,0 0 0,-2 0 0,1 2 0,-3-2 1,-1 2-1,1 0 0,0-2 0,2 0 1,3 1-1,-5-1 0,2-2 1,0 2-1,0-2 0,-4 3 1,1-1-1,-5 0 0,-1 4 1,1-2-1,-1 2 0,-1-1 1,3 3-1,-1-2 0,0 0 0,-1-2 0,1 2 0,-5 0 1,-2-1-1,-4 1 0,1 0 0,-1 0 0,2-2 0,2 0 0,2 2 0,5-4 0,4 0 0,1-2 0,-1 3 1,0-3-1,-4 2 0,1 0 0,-3-2 0,-3 4 0,0 0 0,0-1 0,0 2 0,1-1 0,1 0 0,2 0 0,1 2 0,1-2 0,-1-2 0,4 2 0,2-3 0,0 1 0,2-2 0,-2 2 1,-1-2-1,-3 1 0,-2 3 0,-1-2 0,-6 0 0,2 2 0,-4 2 0,-2-2 0,0 2 0,0-2 1,-3 0-2,1 0 2,-3 0-1,3 0 0,0 0-1,-3 0 1,0-2 1,-1 2-2,3 0 1,-1 2 0,2-2 0,-3 2 0,-2-1 0,1 1 0,3 0 0,1 0 0,1 0 0,-1 2 0,0-2 0,2-1 0,-1 1 1,3 0-2,0 2 2,-2-2-2,2 1 1,-2 1 0,1 0 0,3 1 1,0-1-2,1 2 1,-1-4 0,2 1 0,2 1 0,1 0 0,-1 0 0,-4-3 0,0 3 0,-2-2 0,0 2 0,-2-1 0,-1-1 0,1-2 0,2 4 0,0-2 0,0-2 0,2 2 0,-2-2 0,0 2 0,0-2 0,-1 2 0,1-2 0,-4 1 0,2-1 0,-1 0 0,1 2 0,0 0 0,2 0 0,0-2 0,-2 2 0,4-2 0,-3 0 0,-3 0 0,0 0 0,-1-2 0,-1 0 0,-1 2 0,-1-2 0,-1 0 0,-2 1 0,2 1-1,1-2 1,1 2 0,-2 0 0,-19 0 0,28 2 0,-28-2 0,20 1 1,-20-1-1,25 2 0,-25-2 0,26 2 0,-26-2 0,32-2 0,-12 2 0,1-2 0,-4 1 0,-1-1 0,-16 2 0,30-8 0,-13 6 0,2 0 0,0 1 0,-2-1 0,1 0 0,1 2 0,2-2 0,-3 2 0,3 0 0,-2 0 0,-1 0 0,1-2 0,0 2 0,0-2 0,1 0 0,1 1 0,1-1 0,-1 0 0,-4 0 0,1 0 0,-18 2 0,28 0 0,-11 0 0,-17 0 0,26 0-1,-26 0 1,25 0 0,-25 0 0,22 0 0,-22 0 0,23 0 0,-23 0 0,17-2 0,-17 2 0,0 0 0,20-2 0,-20 2 0,0 0 0,25-1 0,-25 1 0,0 0 0,28-4 0,-28 4 0,28 0 0,-11-2 0,-17 2 0,30-2 0,-14 2 0,-16 0 0,30-4 0,-11 4 0,-2 0 0,2 0 0,-19 0 0,28-3 0,-28 3 0,28-2 0,-28 2 0,24-6 0,-24 6 1,19-5-1,-19 5 0,22-8 0,-22 8 0,25-7 0,-25 7 0,22-8 0,-22 8 0,0 0 0,24-7 0,-24 7 0,0 0 0,23-2-1,-23 2 1,0 0 0,17-6 0,-17 6 0,24-3 0,-24 3 0,19-6 1,-19 6-1,0 0 0,20-6 0,-20 6-1,0 0 2,17-1-2,-17 1 1,0 0 0,0 0 0,19-6 0,-19 6 0,19-4 0,-19 4 1,17-7-1,-17 7 0,18-8 0,-18 8 0,26-7 0,-26 7 0,27-8 0,-27 8 0,18-9 0,-18 9 0,21-9 0,-21 9 0,24-8 0,-24 8 0,27-7 0,-27 7 0,31-6 0,-12 4 0,-2 2 0,-17 0 0,32-5 0,-15 1 0,-1 0 0,3 1 0,-2-1 0,0-2 0,0 1 0,-17 5 0,30-10 0,-30 10 0,24-9 0,-24 9 0,26-9 0,-26 9 0,25-6 0,-25 6 0,20-4 0,-20 4 0,28-1 0,-28 1 0,28 0-1,-28 0 1,27-6 0,-27 6 0,33-2 0,-33 2 0,25-2 0,-25 2 0,18-3 0,-18 3 0,19 0 0,-19 0 0,17 1 0,-17-1 0,20 0 0,-20 0 0,27 0 0,-27 0 0,20-1 0,-20 1 0,17 0 0,-17 0 0,19 0 0,-19 0 0,0 0 0,19 1 0,-19-1 0,22 0 0,-22 0 0,21 0 0,-21 0 0,18-1 0,-18 1 0,27 3 0,-27-3 0,30 2 0,-30-2 1,24 4-1,-7-2 0,-17-2 0,32 3-1,-16 3 2,-16-6-1,25 6 0,-25-6 0,30 9-1,-30-9 2,33 11-1,-16-5 0,2-1 0,-19-5 0,32 8 0,-13-5 0,-19-3 0,29 10 0,-10-6 0,-2 1 0,4-3 0,1 4 0,2-3 0,3 3 0,-1-2 0,-4-1 0,-1 1 0,-2 0 1,-19-4-1,31 11 0,-31-11 0,27 11 0,-27-11 0,26 13 0,-26-13 0,26 15 0,-26-15 0,26 15 0,-26-15 0,27 17 0,-27-17 0,22 15 1,-22-15-1,26 16 0,-7-6 0,0-3 0,-1 1 0,-1-1 0,0 1 0,4-3 0,-3 1 0,3-1 0,-21-5 0,30 10 0,-13-7 0,0 3 0,1 0 0,3-1 1,0 1-2,1-2 2,4 1-1,-3 1 0,1-1 0,4-1 0,4 2 0,2-5 0,-3 3 1,-1-2-1,4 0 0,4 0 0,-1-2 0,2 2 0,2 0 0,-5-1 0,3-1 0,-1 2 1,-6 0-1,5 0 0,-5-2 0,-2 0 0,-4 0 0,0-2 0,1 0 0,1 0 0,-2 1 0,0-1 0,4-2 0,-8 2 0,5 0 1,1-2-1,-6 3 0,4-1 0,-1 2 0,-1-2 0,-1 0 0,5 0 0,-6 2 0,-1 0 0,1 0 0,2 0 0,-3-2 0,-2 2 0,-2 0 0,0 0 0,1 0 0,8 0 0,4 0 0,-5-2 1,8 1-1,-1 1 0,-4-4 0,2 2 0,2 0 0,-8 0 0,3-1 0,-3-1 0,-3 2 1,5-2-1,6 2 0,-1 0 0,1 1 0,2 1 0,-4-2 0,0 0 0,0 2 0,-4-2 0,-2 0 0,3 0 0,-5 0 0,2 1 0,1-1 0,5 2 0,2-2 0,1 2 0,1 2 0,-2-2 0,1 0 0,-1 0 0,-2 2 1,-2-2-1,0 0 0,0-2 0,1 0 0,-3-2 0,2 2 0,4 0 0,-2 1 0,1-3 0,1 2 0,-4 0 0,0 0 0,4-2 0,-7 1 0,1-1 0,6 0 0,0 1 0,1-3 0,-1 2 0,0 2 0,3 1 0,5 1 0,-3 1 0,-3 1 0,-2 0 0,-2 2 0,3 0 0,3-3 0,-4 1 0,3 0 0,1-2 0,5-2 0,-2-1 0,3-1 0,1 0 0,-4 0 0,2-1 0,0-1 0,-1 1 0,-1 1 0,0 0 0,2 2 0,4-3 0,4 1 0,-8 0 0,4-1 0,-4 1 0,-1-2 0,-1 3 0,2-3 0,-7 2 0,3 1 0,5 1 0,-5 0 0,8 0 0,2 2 0,1 0 0,7 2 0,3 2 0,0-1 0,2 1 0,3 2 0,3-3 0,-1 3 0,3 0 0,-6-5 0,-3 3 0,-2-2-1,-1 2 1,-4-1 0,-3 1 0,-4 0 0,-6 0 0,-1-3 0,-7 3 0,1-2 0,-2 2 0,0-2 0,-2 0 0,-5-2 0,1 0 0,-1 1 0,1-1 0,-2 0 0,1 2 0,-3-4 0,3 2 0,3 0 0,0 0 0,8 0-1,0 0 1,1-1 0,-1 1 0,3-2 0,-5 0 0,2 2 0,0-2 0,-3 0 0,3-2 0,-2 2 0,2 1 0,5 1-1,4-2 1,-2 2 0,4 0 0,0 0 0,-2-2 0,-2 4 0,2-2 0,-3 0 0,-5 0 0,8-2 0,-7 2 0,-1-2 0,3 2 0,3-2 0,0 2 0,2 0 0,4 0 0,0 2 0,0 0 0,1 0-1,1 0 1,2-1 0,-1-1 0,1 2 0,-3-2 0,1 0 0,5-2 0,-3 2 0,7 0 0,4-1 0,1-1 0,-3 0 0,0 0 0,-2-2 0,0 1 0,6-1 0,-10-2 0,-3 1 0,1 1 0,1-2 0,-5 1 0,1 1 0,2 0 0,-6 1 0,-2 1 0,-2 0 0,-4 0 0,1 2 0,3 0 0,4 2 0,0-2 0,-2 0 0,2 2 0,-4-2 0,0 0 0,8-2 0,-2 2 0,-8-2 0,-2-2 0,-3 4 0,-2-2 0,5 1 0,-3 1 0,-4 1 0,-2 1 0,-4-2 0,3 2 0,1 0 0,0 2 0,4-2 0,-1-1 0,-1 3 0,-7-4 0,5 4-1,-2-2 1,4 0 0,4-1 0,-10 1 0,-1 0 0,-1-2 0,-3 0 0,-1 2 0,3-2 0,-21 0 0,30 2 0,-9 0 0,-21-2 0,30 4 0,-8-3 0,-22-1 0,34 6 0,-12-6 0,-22 0 0,19 2 0,-19-2 0,20 0 0,-20 0 0,27 2 0,-9 0 0,-18-2 0,30 1 0,-30-1 0,40 6 0,-22-4 0,3 0 0,0 0 0,-21-2 0,20 1 0,-20-1 0,36 2 0,-16-2 0,3 0 0,-1 0 0,-3 0 0,-2 0 0,5 2 0,-1-2 0,-2 0 0,-19 0 0,31 2 0,-31-2 0,17 2 0,-17-2 0,25 2 0,-25-2 0,28 2 0,-28-2 0,22 0 0,-22 0 0,30 2 0,-9-1 0,-1-1 0,-3 2 0,-17-2 0,26 0 0,-26 0 0,29 2 0,-9-2 0,-20 0 0,34 2 0,-34-2 0,26 4-1,-26-4 1,32 3 0,-32-3 0,28 2 1,-28-2-1,0 0 0,26-3 0,-9 3 0,0 0 0,-17 0 0,35 0 0,-35 0 0,34 1 0,-11 1 0,-23-2-1,22 4 1,-22-4 0,26 4 0,-26-4 0,0 0 0,23 7 0,-23-7 0,0 0 0,30 8 0,-30-8 0,20 2 1,-20-2-1,0 0 0,0 0 0,0 0 0,21 1 0,-21-1 1,0 0-1,0 0 0,0 0 0,0 0 0,0 0-1,0 0 2,0 0-1,0 0 0,0 0 0,0 0 0,0 0 0,0 0 0,0 0-1,0 0-2,0 0-7,0 0-27,0 0-2,0 0 2,-10-26-2</inkml:trace>
  </inkml:traceGroup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00:26.3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E35FE4-5C1B-46A2-9327-016B3474EE66}" emma:medium="tactile" emma:mode="ink">
          <msink:context xmlns:msink="http://schemas.microsoft.com/ink/2010/main" type="inkDrawing" rotatedBoundingBox="1081,13313 24828,13028 24832,13347 1085,13632" shapeName="Other"/>
        </emma:interpretation>
      </emma:emma>
    </inkml:annotationXML>
    <inkml:trace contextRef="#ctx0" brushRef="#br0">0 319 16,'0'0'19,"0"0"2,13-23-4,-13 23-2,0 0-4,0 0-1,0 0-3,0 0-3,0 0-2,16 13 0,-16-13 1,0 0 0,21 21 1,-21-21 0,24 11 1,-24-11-1,27 6 0,-7-6-1,5 0 0,-1-6 0,13 4-1,1-5 0,5 3 1,4-5 0,7 3 0,-2-5-1,10 7 0,-2-3 1,2 3-2,-2-3 1,7 3-1,1-4 0,6-1 0,-1 0-1,4-1 1,4-1 0,-1 2-1,1 0 1,-3 1 0,-6 4 0,-3 4 0,-4 0 0,-1 4-1,-4 2 1,-2-1-1,-2 1 1,2-2-1,-2-1 0,0 1 1,1 0-1,-5 0 1,-3 1 0,-3 1-1,-4-1 1,-1 5 0,-7-3-1,-1 2 1,-1-1-1,0-2 0,5-1 0,3-1 1,3-2-1,4 1 1,1-1 0,3 0 0,-1 0 0,1 4 0,-2-3-1,-5 5 1,1-1-1,-2 3 0,-1-3 0,4-1 1,1 1-1,6-1 1,3-4 0,8-1 0,-1-4 0,5 1-1,-1 0 1,4 0 0,-2-2 0,1 4-1,-7 2 0,3-2 1,1 4-1,2 0 0,3-2 0,-1 1 1,-2 1-1,2 0 0,-3-1 0,-3 1 1,3-2-1,-3 2 1,-3-2-1,0-1 0,1-1 1,-1 0 0,2-1-1,3 1 0,-7 0 1,-2 0-1,2 0 0,2 0 1,-2 0-1,3 0 0,-1 0 0,0-2 0,3 0 0,-1 0 1,-2 0-1,-4 2 0,-2-2 0,0 2 1,-2-2-1,-3 1 0,1-1 1,3 2-1,3-2 0,5-2 1,-3 2-1,6-1 0,-1 3 0,-1 1 0,2 1 1,-3 0-1,1 0 1,0 2-1,1-4 1,1 0 0,5-2-1,4-2 1,-2-1-1,2 1 1,-1-2-1,1 2 0,-2 1 1,2-1-1,-2 2 0,2 0 0,2-1 1,1-1-1,-1-2 0,2 4 0,0-1 0,-3-1 0,-1 0 0,-2 0 1,-4 3-1,-5-1 0,2 0 0,-1 0 1,1 0-1,1-3 0,-1 1 0,1 0 0,2 0 0,1 3 0,-3-1 0,-3 2 0,-5 3 0,-4-1 0,-1 2 0,-5 0 0,-1-2 0,-1-1 0,2-1 0,1-1 0,3-3 0,-4 2 1,1-4-1,-1 5 0,-2 1 0,-2-2 0,-4 2 0,-4 0 1,2 0-1,1 0 0,5-2 0,0 2 0,5-2 0,-1 0 0,1-2 0,1 2 1,-4 1-1,0 2 0,-2-1 0,-2 2 1,-2-2-1,6 0 0,-1 0 1,5 2-1,5-4 1,2 2-1,0-2 0,-2 1 0,-1-1 0,-5 2 1,-1 0-1,-2 0 0,-4 0 0,0 0 0,-2-2 0,6 0 0,7 0 0,4-2 0,8 3 1,-1-1-1,4 0 0,-3 0 0,-2 2 0,-5 2 0,-6-2 0,-4 2 0,-6 0 1,3-1-1,-1-1 0,0 2 0,2-2 0,7 0 0,1 4 0,1-4 1,2 4-1,-9-1 0,-3-1 0,5 4 0,-10 0 0,0-3 1,1 1-1,2-2 0,3-2 0,9 0 0,8-2 1,2-2-1,7-1 0,1-1 0,0 0 1,-7 3-1,-7-3 0,-2 4 0,-8 2 0,-5 2 0,0 0 0,-4 0 1,-3 2-2,7 1 2,5 1-1,5-2 0,-3-1 0,6 3 0,-4-2 0,1-1 0,1 3 0,-2-2 0,2-1 0,-5-1 1,3 0-1,0-2 0,5 0 2,6-2-2,2 0 0,5-1 0,1 1 0,-2-2 0,0 4 0,-2-2 0,-1 2 0,-1 2 0,0 2 0,-1-2 0,3-2 0,0 1 0,6-2 0,6 2 0,5-1 0,-6-3 0,3 1 0,-5 0 0,-3 0 0,-5 0 0,-9 2 0,1 2 0,-6 0 0,-1 2 0,-1-2 0,4-1 0,2 3 0,5-2 0,1 4 0,-2-8 0,-6 4 0,0 1 0,-8-3 0,-3 2 0,-10-4 0,-3 4 0,2-7 0,-3 1 0,5-4 0,5 1 0,4-2 0,7 3 0,2 2 0,2-1 0,6 3 0,3 2 0,-3-2 0,1 0 0,3 0 0,-1-1 0,1-1 0,-3-2 0,1-1 0,-5 1 0,5-1 0,1 3 0,1 0 0,-1 1 0,4 3 0,-1 0 0,-3 1 0,0 3 0,-7 0 0,-9-4 0,-2 2 0,-5-2 0,-4-4 0,-3 0 0,4 1 0,6-3 0,7 0 0,6 1 0,2 1 0,-2 0 0,2 3 0,-2 1 0,-6 1 0,-9 1 0,-6 0 0,1-2 0,-5 0 0,5-2 0,-1-1 0,8-5 0,3 1 0,3-3 0,3 1 0,-4-2 0,3 0 0,1 1 0,-6 1 0,-1 1 0,0 1 0,1 1 0,4 1 0,6-1 0,0 3 0,2-1 0,4 0 0,-5 0 0,-3 1 0,-5-1 0,-6 0 0,-2 2 0,-2-1 0,-10-3 0,5 4 0,-1 2 0,6 0 0,12 2 0,1 2 0,0-1 0,4 3 0,-2 0 0,-4-3 0,4 1 0,-9-4 0,-1-2 0,-3 0 0,0-1 0,-5-1 0,3 0 0,4 2 0,-6-1 0,7-1 0,-3 2 0,-3-2 0,1 1 0,-6-1 0,0 2 0,-3 0 0,4 0 0,-7 2 0,-4 0 0,3 0 0,-2 4 0,3-2 0,9 2 0,3-1 0,-6-1 0,1 0 0,-5 0 0,-3-2 0,2-2 0,-4 2 0,-3-2 0,-7 2 0,-18 0 0,32-2 0,-9 2 0,5 0 0,4 0 0,3 2 0,-5-2 0,-2 0 0,6 0 0,-4 0 0,2 0 0,-1 2 0,-8-2 0,-2 0 0,3 0 0,10 2 0,-4 0 0,1 0 0,5-1 0,-8 1 0,0-2 0,-5 2 0,-5-2 0,-1 0 0,4 2 0,-21-2 0,28 2 0,-8-2 0,-20 0 0,34 0 0,-8 0 0,-5 0 0,0-2 0,3 2 0,-24 0 0,20-4 0,-20 4 0,25-2 0,-25 2 0,19 0 0,-19 0 0,20-1 0,-20 1 0,24-2 0,-5 2 0,-2 2 0,-17-2 0,30 0 0,-30 0 0,0 0 0,24 3 0,-24-3 0,19 2 0,-19-2 0,0 0 0,21 0 0,-21 0 0,0 0 0,24 0 0,-24 0 0,0 0 0,0 0 0,21 0 0,-21 0 0,16 0 0,-16 0 0,19 2 0,0-2 0,-19 0 0,0 0 0,0 0 0,17-2 0,-17 2 0,20 0 0,-20 0 0,0 0 0,0 0 0,0 0 0,17 0 0,-17 0 0,0 0 0,0 0 0,0 0 0,0 0 0,0 0 0,0 0 0,17 0 0,-17 0 0,0 0 0,19 0 0,-19 0 0,0 0 0,26 0 0,-9 0 0,-17 0 0,0 0 0,17 0 0,-17 0 0,0 0 0,30-2 0,-30 2 0,0 0 0,24 0 0,-3 0 0,1 2 0,-1 0 0,-1 0 0,-3 0 0,-17-2 0,26 2 0,-26-2 0,0 0 0,0 0 0,21 5 0,-21-5 0,26 2 0,-26-2 0,24 6 0,-7-6 0,0 2 0,4-1 0,-21-1 0,0 0 0,17 2 0,-17-2 0,0 0 0,24 0 0,-24 0 0,22-2 0,-22 2 0,23 0 0,-23 0 0,26 0 0,-9 0 0,0 0 0,-17 0 0,0 0 0,22 2 0,-22-2 0,26 2 0,-9-2 0,2 0 0,-19 0 0,19 4 0,-19-4 0,24 0 0,-24 0-2,22 2-5,-22-2-25,-1-23-10,10 5 0,0-12-1,-7-13 1</inkml:trace>
  </inkml:traceGroup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00:29.3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8C781B-EB39-43F4-9FB5-F9F2A8F99BC3}" emma:medium="tactile" emma:mode="ink">
          <msink:context xmlns:msink="http://schemas.microsoft.com/ink/2010/main" type="inkDrawing" rotatedBoundingBox="1099,14401 1150,13458 1223,13462 1172,14405" semanticType="verticalRange" shapeName="Other">
            <msink:sourceLink direction="with" ref="{8DB3F79D-7C6F-4EFA-811F-7081577D9F51}"/>
          </msink:context>
        </emma:interpretation>
      </emma:emma>
    </inkml:annotationXML>
    <inkml:trace contextRef="#ctx0" brushRef="#br0">-4251-1069 45,'0'0'22,"0"0"2,0 0-3,0 0-1,-13-19-4,13 19-3,0 0-3,9 34-3,-9-34-1,4 37-1,-4-14-1,6 12 0,-8-3 0,5 11-1,-12 1 0,2 9 0,-6-1-1,1 11 1,-3-3-1,6 3-1,-2-3 0,3-3-1,4-6 2,8-3-2,-2-7 1,6-9-2,-1-4 2,1-2 0,-3-7 0,-5-19-1,11 28-1,-11-28 1,0 0-3,0 0-1,10 16 0,-10-16-4,0 0-4,0-35-17,2 13-8,3 1 0,-5-9 1,6 6 1</inkml:trace>
  </inkml:traceGroup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29T23:54:59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B8A8DD-534E-4A83-AC5F-92361421712A}" emma:medium="tactile" emma:mode="ink">
          <msink:context xmlns:msink="http://schemas.microsoft.com/ink/2010/main" type="writingRegion" rotatedBoundingBox="13189,17869 13204,17869 13204,17884 13189,17884"/>
        </emma:interpretation>
      </emma:emma>
    </inkml:annotationXML>
    <inkml:traceGroup>
      <inkml:annotationXML>
        <emma:emma xmlns:emma="http://www.w3.org/2003/04/emma" version="1.0">
          <emma:interpretation id="{57FF4F74-67FB-49BC-8B6A-AA0D8FC04401}" emma:medium="tactile" emma:mode="ink">
            <msink:context xmlns:msink="http://schemas.microsoft.com/ink/2010/main" type="paragraph" rotatedBoundingBox="13189,17869 13204,17869 13204,17884 13189,17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988D7D-E54E-47EF-96DF-DF8C2E456BF1}" emma:medium="tactile" emma:mode="ink">
              <msink:context xmlns:msink="http://schemas.microsoft.com/ink/2010/main" type="line" rotatedBoundingBox="13189,17869 13204,17869 13204,17884 13189,17884"/>
            </emma:interpretation>
          </emma:emma>
        </inkml:annotationXML>
        <inkml:traceGroup>
          <inkml:annotationXML>
            <emma:emma xmlns:emma="http://www.w3.org/2003/04/emma" version="1.0">
              <emma:interpretation id="{73D89937-5299-43CD-86C0-BB14E766027C}" emma:medium="tactile" emma:mode="ink">
                <msink:context xmlns:msink="http://schemas.microsoft.com/ink/2010/main" type="inkWord" rotatedBoundingBox="13189,17869 13204,17869 13204,17884 13189,1788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7744 3321,'0'0,"0"0,0 0</inkml:trace>
        </inkml:traceGroup>
      </inkml:traceGroup>
    </inkml:traceGroup>
  </inkml:traceGroup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0:31.1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CC94E3-8ED2-47EC-9479-C403BD8C6359}" emma:medium="tactile" emma:mode="ink">
          <msink:context xmlns:msink="http://schemas.microsoft.com/ink/2010/main" type="writingRegion" rotatedBoundingBox="5283,12145 8343,10014 9272,11347 6212,13479"/>
        </emma:interpretation>
      </emma:emma>
    </inkml:annotationXML>
    <inkml:traceGroup>
      <inkml:annotationXML>
        <emma:emma xmlns:emma="http://www.w3.org/2003/04/emma" version="1.0">
          <emma:interpretation id="{622DF3FD-A6F5-4864-9F0F-E08FEBA85542}" emma:medium="tactile" emma:mode="ink">
            <msink:context xmlns:msink="http://schemas.microsoft.com/ink/2010/main" type="paragraph" rotatedBoundingBox="5283,12145 8343,10014 9272,11347 6212,13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66A8F-1E5C-48A0-9181-054781E9479E}" emma:medium="tactile" emma:mode="ink">
              <msink:context xmlns:msink="http://schemas.microsoft.com/ink/2010/main" type="line" rotatedBoundingBox="5283,12145 8343,10014 9272,11347 6212,13479"/>
            </emma:interpretation>
          </emma:emma>
        </inkml:annotationXML>
        <inkml:traceGroup>
          <inkml:annotationXML>
            <emma:emma xmlns:emma="http://www.w3.org/2003/04/emma" version="1.0">
              <emma:interpretation id="{431ADE9C-2AC9-4F45-B25D-CDD94631C87B}" emma:medium="tactile" emma:mode="ink">
                <msink:context xmlns:msink="http://schemas.microsoft.com/ink/2010/main" type="inkWord" rotatedBoundingBox="6756,11151 8358,10036 9212,11262 7610,12378"/>
              </emma:interpretation>
              <emma:one-of disjunction-type="recognition" id="oneOf0">
                <emma:interpretation id="interp0" emma:lang="en-US" emma:confidence="0">
                  <emma:literal>[243-17</emma:literal>
                </emma:interpretation>
                <emma:interpretation id="interp1" emma:lang="en-US" emma:confidence="0">
                  <emma:literal>[2243-17</emma:literal>
                </emma:interpretation>
                <emma:interpretation id="interp2" emma:lang="en-US" emma:confidence="0">
                  <emma:literal>[2243-1)</emma:literal>
                </emma:interpretation>
                <emma:interpretation id="interp3" emma:lang="en-US" emma:confidence="0">
                  <emma:literal>[243417</emma:literal>
                </emma:interpretation>
                <emma:interpretation id="interp4" emma:lang="en-US" emma:confidence="0">
                  <emma:literal>[2243417</emma:literal>
                </emma:interpretation>
              </emma:one-of>
            </emma:emma>
          </inkml:annotationXML>
          <inkml:trace contextRef="#ctx0" brushRef="#br0">-5 67 21,'0'0'26,"-2"-22"0,2 22 3,0 0-13,13-24-2,-13 24-1,19-21-3,-3 23-1,-16-2 0,32 2-3,-32-2-1,36 15-1,-36-15-1,33 20-2,-33-20 1,23 32-1,-19-11 1,-4 5-1,-8 2 1,1 7 0,-12 2-1,2 4 2,-3-3-2,-3-1 0,6-5 0,2-4 0,8-10-1,7-18 1,2 26-1,-2-26 0,18 15 0,1-9 1,0-1-1,5-3 1,0 2-2,1-6-1,7 6-2,-12-15-5,14 13-12,-8-1-16,-9-8 3,0 11-3,-17-4 3</inkml:trace>
          <inkml:trace contextRef="#ctx0" brushRef="#br0" timeOffset="2789.1595">457-207 38,'0'0'30,"0"0"-4,0 0-1,0 0-2,-22-3-4,22 19-2,-17-8-5,17 18-4,-12-2-2,7 12-2,-8 1-1,7 8-1,-3 7-1,5 9 0,-2 3 0,3 3 0,-1-2-1,8 2 0,3-5 0,8-5 0,2-6 0,7-10-1,8 0 0,6-11-3,10 1-3,-7-23-13,10-3-17,7 1 1,2-17-2,7-2 2</inkml:trace>
          <inkml:trace contextRef="#ctx0" brushRef="#br0" timeOffset="793.0453">524 155 56,'0'0'35,"6"26"-2,-6-9-5,0-17-5,-2 37-7,2-37-6,-2 45-2,-1-23-3,8 8-2,-5-4 0,6 4-1,1-4-1,3 0 0,-3-3-1,-1 1 0,1-4-1,-5-3-1,2 2-1,-4-19-2,4 22-3,-4-22-11,0 0-16,0 0-2,-23-22 1,23 22 0</inkml:trace>
          <inkml:trace contextRef="#ctx0" brushRef="#br0" timeOffset="1122.064">552 166 27,'6'-26'31,"20"17"2,-26 9-2,34-26-7,-13 24-4,-21 2-6,39-9-4,-39 9-3,35 3-2,-35-3 0,23 23-1,-23-23-1,7 37-1,-10-15 0,-3 4 0,-5-1-1,-4 1 0,-4-6-1,4-3 0,-5-2-1,-1-10 0,21-5-3,-34-5-2,34 5-4,-15-19-11,15-1-15,0 20-1,10-41 0,7 18 2</inkml:trace>
          <inkml:trace contextRef="#ctx0" brushRef="#br0" timeOffset="1551.0887">781-235 21,'22'0'30,"-18"-16"1,17 12 2,-21 4-8,18-22-7,3 22-2,-21 0-5,17-6-3,-17 6-2,0 0-2,17 11 0,-17-11-1,11 24 0,-7-7-1,-8 0 0,2 2 0,-5-1 0,1 5-1,-9-5 0,6 1 0,-3-2 0,12-17-1,-15 24 0,15-24-1,0 0 1,0 0 0,28 13-3,-28-13-2,40 7-6,-40-7-17,32 0-10,-12 10 1,-20-10 0,28 22 0</inkml:trace>
          <inkml:trace contextRef="#ctx0" brushRef="#br0" timeOffset="1873.1071">1065 155 51,'19'-2'32,"-19"2"1,21-2 1,-21 2-18,0 0-3,24-11-4,-24 11-4,26-13-1,-26 13-1,30-15-1,-30 15-1,36-9-1,-14 7-3,1-7-1,3 14-7,-26-5-10,32-15-13,-6 19 0,-26-4-1,32-4 2</inkml:trace>
          <inkml:trace contextRef="#ctx0" brushRef="#br0" timeOffset="3354.1918">1689-372 58,'4'26'33,"-4"-26"-1,16 7 3,7 1-18,-23-8-6,49 3-1,-27-1-2,16 15-1,-10-6-1,9 13-2,-9 2 0,4 12-2,-11 3 1,-6 11-1,-14 11 0,-10 14-1,-12 1 1,-7 6-1,-5-4-1,1-2 1,-6-3-2,1-10-1,9-11-1,0-20-4,26 7-15,-9-23-17,11-18 0,0 0 1,-19-5 0</inkml:trace>
          <inkml:trace contextRef="#ctx0" brushRef="#br0" timeOffset="2139.1223">1513-56 70,'20'0'34,"-20"0"1,0 0-4,12 30-14,-12-30-5,2 43-4,-4-19-3,11 14 0,-5-5-2,7 6-1,-3-1 0,3-3-2,2-1-2,-6-8-1,6 3-3,-13-29-9,4 25-20,-4-9-2,0-16 1,-24 15-2</inkml:trace>
          <inkml:trace contextRef="#ctx0" brushRef="#br0" timeOffset="-1282.0733">-329 630 32,'0'0'31,"0"0"0,0 0-5,-30-5-5,4-1-3,9 17-2,-19-7-6,14 9-2,-16-6-2,6 7-1,-11-5-2,4 2 0,-12 0-1,3 4-1,-12-4 1,2 8 0,-6-6 0,4 7 0,0-6 0,4 6-1,4-5 0,9 0 1,3-4-1,12-2-1,4-1 0,5-4 0,19-4 0,0 0 0,0 0 0,8 20 0,14-14 0,8 1 0,8 1 0,8 1 1,9 0-1,3 2 0,0 2 0,-8 2 1,-1 4-1,-6 1 0,-9 5 0,-10 4 0,-15 7 0,-7 3 1,-7 6-1,-8 5 0,-12 4 0,-3 4 0,-4 3 0,-3-1 0,-1 2 0,4-3 0,-1-5 0,5-2 0,5-5 1,6-4-3,6-6 2,0-3-2,9-5 2,2-1-1,4-3 1,5-3-2,2-5 1,-11-17 1,34 28 0,-6-19 0,2-3 0,11-1 0,10-3 0,7 0 0,7 0 0,5 2 0,-1-1 0,0 1 0,0 2 0,-5 1 0,-12 1 0,-7-1 1,-9 2-1,-6-1 0,-8-3-1,-22-5 0,28 4-1,-28-4-2,25-11-3,-23-11-7,13 3-25,-15 19 1,17-32 0,-17 32 1</inkml:trace>
          <inkml:trace contextRef="#ctx0" brushRef="#br0" timeOffset="-946.0542">-236 697 25,'-5'21'28,"5"-21"-1,-6 22 3,6-22-19,2 26-1,0-7-3,0 0-17,7 20-16,-20-19-3,15 31 2,-19-18-2</inkml:trace>
          <inkml:trace contextRef="#ctx0" brushRef="#br0" timeOffset="-762.0436">-183 1821 45,'-10'45'28,"20"9"1,-20-26-2,7-4-20,8-2-3,-5-22-11,8 34-17,-8-34-5,0 0 1,-10-21-1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5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37 30 50,'-23'-4'31,"23"4"3,0 0-1,-16-12-13,16 12-7,0 0-3,0 0-1,0 0-2,16-12-2,-16 12 0,39-2-1,-9 0-1,5 6-1,6-4-1,5 7 0,-2-4-1,0 2 1,-2-3-1,-5 2 1,0-3-1,-7 1 1,-9 2-2,-21-4-1,23 15-3,-23-15-7,-3 20-25,-6 3-1,-9 0 1,3 3-2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0:36.7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07C1C9-510B-4C7B-8422-513453FA006A}" emma:medium="tactile" emma:mode="ink">
          <msink:context xmlns:msink="http://schemas.microsoft.com/ink/2010/main" type="writingRegion" rotatedBoundingBox="8615,11770 14982,9848 16043,13361 9676,15284"/>
        </emma:interpretation>
      </emma:emma>
    </inkml:annotationXML>
    <inkml:traceGroup>
      <inkml:annotationXML>
        <emma:emma xmlns:emma="http://www.w3.org/2003/04/emma" version="1.0">
          <emma:interpretation id="{B19F35EE-2007-4906-B43D-1105E898243A}" emma:medium="tactile" emma:mode="ink">
            <msink:context xmlns:msink="http://schemas.microsoft.com/ink/2010/main" type="paragraph" rotatedBoundingBox="8490,12549 9574,11028 10562,11732 9478,13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44CFA5-62E4-4779-9413-8B38CD8015D6}" emma:medium="tactile" emma:mode="ink">
              <msink:context xmlns:msink="http://schemas.microsoft.com/ink/2010/main" type="inkBullet" rotatedBoundingBox="9753,11595 9961,11304 10166,11450 9958,1174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936-366 32,'0'0'30,"0"0"3,0 0-4,-13 19-6,13-19-7,-19 30-2,3-19-7,17 13-1,-8-5-2,11 7-1,-6-4-1,9 6 0,1-7 0,9 3 0,0-9 0,7 0 0,-2-11-1,5-6 1,1-11 0,5-4 0,-6-13 0,1 0 1,-10-9-1,-1 2 0,-11-4 1,-8 5-2,-6 3 1,-5 7-1,-7 5 0,-3 10 0,3 6-1,-3 6-1,4 9 0,19-10-4,-16 41-14,12-13-18,0-2-3,10 7 2,-4-3-2</inkml:trace>
      </inkml:traceGroup>
      <inkml:traceGroup>
        <inkml:annotationXML>
          <emma:emma xmlns:emma="http://www.w3.org/2003/04/emma" version="1.0">
            <emma:interpretation id="{CAAD47ED-A6BC-4DC2-A1AA-57C1E0652FD1}" emma:medium="tactile" emma:mode="ink">
              <msink:context xmlns:msink="http://schemas.microsoft.com/ink/2010/main" type="line" rotatedBoundingBox="8490,12549 9156,11615 10144,12318 9478,13253"/>
            </emma:interpretation>
          </emma:emma>
        </inkml:annotationXML>
        <inkml:traceGroup>
          <inkml:annotationXML>
            <emma:emma xmlns:emma="http://www.w3.org/2003/04/emma" version="1.0">
              <emma:interpretation id="{0488360D-537E-4DCD-9E62-2082EAD973A5}" emma:medium="tactile" emma:mode="ink">
                <msink:context xmlns:msink="http://schemas.microsoft.com/ink/2010/main" type="inkWord" rotatedBoundingBox="8490,12549 9156,11615 10144,12318 9478,13253"/>
              </emma:interpretation>
              <emma:one-of disjunction-type="recognition" id="oneOf1">
                <emma:interpretation id="interp1" emma:lang="en-US" emma:confidence="1">
                  <emma:literal>M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R</emma:literal>
                </emma:interpretation>
                <emma:interpretation id="interp5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-598.0341">111 11 30,'0'0'31,"-4"-26"3,4 26 0,0 0-14,0 0-3,0 0 0,-17 11-6,19 19-3,-11-6-2,9 21-2,-10-1 0,8 16-1,-7 5 0,7 10-1,-4 3-1,5 6 0,-3 0 0,0 2 0,2-6-1,-2-6 1,3-7-1,-3-7-1,2-12 1,0-10-1,2-12 1,-4-9-2,4-17 3,0 0-3,-15-19 2,12-16 2,-1-18-2,0-12 2,6-15-2,2-11 1,5-4-1,6 0 2,2 3-2,2 5-1,3 12 2,-3 12-2,-2 14 1,-2 12 0,-2 9 0,-2 9 0,-11 19 0,17 0 1,-13 21-1,1 9 0,5 11 0,1 3 1,4 5-1,2 5 0,5-7 0,1-6 0,1-10 0,2-10 0,-3-6 1,-1-6-1,-5-5 0,-17-4 0,24-15 0,-16-4 0,-1-11 0,3-9 0,3-6 0,0-5 0,4-4 0,1 2 0,1 5 0,0 10 0,-4 9 0,-15 28 0,26-17 0,-26 17 0,11 30 0,-7 0 1,-4 13-1,2 11 0,0 9 0,0 12 1,-1 7-2,3 4 2,4-1-1,1-1 0,2-4 0,4-3 0,-2-8 0,-1-8-2,3-9 2,0-13-3,0-3 1,-6-19-5,10 1-2,-19-18-20,7-35-9,2 3 1,-7-13-3,0-3 4</inkml:trace>
        </inkml:traceGroup>
      </inkml:traceGroup>
    </inkml:traceGroup>
    <inkml:traceGroup>
      <inkml:annotationXML>
        <emma:emma xmlns:emma="http://www.w3.org/2003/04/emma" version="1.0">
          <emma:interpretation id="{7BF35ED3-B676-4E2D-A95F-C7E8AA2C5EF9}" emma:medium="tactile" emma:mode="ink">
            <msink:context xmlns:msink="http://schemas.microsoft.com/ink/2010/main" type="paragraph" rotatedBoundingBox="9942,12780 15436,11241 16051,13434 10557,149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4A579E-E67E-4375-9122-EFACB26A274F}" emma:medium="tactile" emma:mode="ink">
              <msink:context xmlns:msink="http://schemas.microsoft.com/ink/2010/main" type="inkBullet" rotatedBoundingBox="9994,12963 10525,12814 10680,13367 10149,13516"/>
            </emma:interpretation>
            <emma:one-of disjunction-type="recognition" id="oneOf2">
              <emma:interpretation id="interp6" emma:lang="en-US" emma:confidence="0">
                <emma:literal>in</emma:literal>
              </emma:interpretation>
              <emma:interpretation id="interp7" emma:lang="en-US" emma:confidence="0">
                <emma:literal>In</emma:literal>
              </emma:interpretation>
              <emma:interpretation id="interp8" emma:lang="en-US" emma:confidence="0">
                <emma:literal>111</emma:literal>
              </emma:interpretation>
              <emma:interpretation id="interp9" emma:lang="en-US" emma:confidence="0">
                <emma:literal>11</emma:literal>
              </emma:interpretation>
              <emma:interpretation id="interp10" emma:lang="en-US" emma:confidence="0">
                <emma:literal>lid</emma:literal>
              </emma:interpretation>
            </emma:one-of>
          </emma:emma>
        </inkml:annotationXML>
        <inkml:trace contextRef="#ctx0" brushRef="#br0" timeOffset="772.0441">1161 1131 53,'0'0'34,"-9"19"2,9-19-1,-19 16-16,30 12-6,-11-28-4,-2 43-3,-2-19-2,8 8 0,-6-2-1,6 2-1,-4-5-1,-4 0 0,6-7-3,-2-20-1,0 26-2,0-26-3,0 0-7,0 0-10,0 0-11,0 0 0,10-26-1,-10 26 2</inkml:trace>
        <inkml:trace contextRef="#ctx0" brushRef="#br0" timeOffset="1068.061">1406 1375 58,'19'7'32,"-19"-7"0,0 0-8,-2 34-11,-11-17-5,5 13-1,-8-4-4,2 5-1,-1-3-1,2-5-2,6 1-3,7-24-8,0 0-10,0 0-10,0 0-2,30-7 1,-25-21 1</inkml:trace>
        <inkml:trace contextRef="#ctx0" brushRef="#br0" timeOffset="1358.0776">1597 1176 41,'24'13'33,"-24"-13"1,0 0 1,29 33-16,-29-33-5,7 36-4,-13-14-3,8 15-1,-9-3-2,5 9-1,-2-4-2,4 2 1,0-4-3,2-11-2,11 6-8,-2-15-25,-11-17 0,32-15 0,-15-15-2</inkml:trace>
      </inkml:traceGroup>
      <inkml:traceGroup>
        <inkml:annotationXML>
          <emma:emma xmlns:emma="http://www.w3.org/2003/04/emma" version="1.0">
            <emma:interpretation id="{78BD39BA-293F-4B39-8942-02DE3A52015F}" emma:medium="tactile" emma:mode="ink">
              <msink:context xmlns:msink="http://schemas.microsoft.com/ink/2010/main" type="line" rotatedBoundingBox="11074,12462 15366,11260 15733,12569 11441,13771"/>
            </emma:interpretation>
          </emma:emma>
        </inkml:annotationXML>
        <inkml:traceGroup>
          <inkml:annotationXML>
            <emma:emma xmlns:emma="http://www.w3.org/2003/04/emma" version="1.0">
              <emma:interpretation id="{542699A2-6ED1-437C-8C7E-2254507B958D}" emma:medium="tactile" emma:mode="ink">
                <msink:context xmlns:msink="http://schemas.microsoft.com/ink/2010/main" type="inkWord" rotatedBoundingBox="13700,11727 15366,11260 15733,12569 14066,13036"/>
              </emma:interpretation>
              <emma:one-of disjunction-type="recognition" id="oneOf3">
                <emma:interpretation id="interp11" emma:lang="en-US" emma:confidence="0">
                  <emma:literal>TM:</emma:literal>
                </emma:interpretation>
                <emma:interpretation id="interp12" emma:lang="en-US" emma:confidence="0">
                  <emma:literal>am'</emma:literal>
                </emma:interpretation>
                <emma:interpretation id="interp13" emma:lang="en-US" emma:confidence="0">
                  <emma:literal>am"</emma:literal>
                </emma:interpretation>
                <emma:interpretation id="interp14" emma:lang="en-US" emma:confidence="0">
                  <emma:literal>I-Me.</emma:literal>
                </emma:interpretation>
                <emma:interpretation id="interp15" emma:lang="en-US" emma:confidence="0">
                  <emma:literal>a-Me.</emma:literal>
                </emma:interpretation>
              </emma:one-of>
            </emma:emma>
          </inkml:annotationXML>
          <inkml:trace contextRef="#ctx0" brushRef="#br0" timeOffset="5462.3124">5195-10 44,'14'-18'34,"-14"18"3,0 0 0,3-30-9,-3 30-11,0 0-4,-9 33-3,-10-10-4,8 18-1,-8 9-1,4 21-1,-3 9-1,3 13 1,-2 4-2,7 2 1,3-2-2,1-6 1,4-9-1,4-13 1,-2-11-1,2-15 0,0-13 0,0-10 0,-2-20 0,0 0 0,0 0 0,5-37 0,-1-10 0,0-14 0,3-12 0,-1-13 0,2-7 0,3-2 0,-2 2 0,2 5 0,-1 8 1,1 13-2,-2 11 2,3 11-2,-1 12 1,-2 7 0,4 7 1,-13 19-2,30-13 1,-13 19 0,6 7 0,-1 4 1,-1 7-1,1 6 0,-1 1 0,-1 7 0,-1-3 0,-2 4 0,0-2 0,-4 1 0,2-7 0,-2-3 0,0-5 0,0-5 0,-13-18 0,26 19 0,-26-19 0,21-9 0,-10-8 0,2-9 0,4-6 0,-2-11 0,2-5 0,2-4 0,1 1 0,1 5 0,1 3 0,-1 9-1,-4 8 1,0 11 0,-17 15 0,26-4 0,-26 4 0,22 28 0,-11-3 0,3 4 1,-3 12-1,2 10 0,-2 8 0,-1 12 0,-1 6 1,0 3-1,-3 4 0,-2-2 0,-1-4 0,3-7 0,1-10 0,1-9 0,-1-11 0,1-9 0,-1-10-1,-7-22 0,15 25-2,-15-25-1,0 0-5,12-49-9,-5 18-21,-1-9-2,-4-6 1,1-4 0</inkml:trace>
          <inkml:trace contextRef="#ctx0" brushRef="#br0" timeOffset="5947.3401">6251-440 51,'0'0'34,"0"0"-1,0 0 2,0 0-17,-11 18-2,-9-10-5,16 22-3,-11-12-3,13 16 0,-6-8-3,10 6 0,0-8-1,9 0 0,6-9 1,9-2 0,3-11 0,4-8-1,-1-9 1,0-5 1,-4-12-1,-2-1 0,-7-6 0,-10-4-1,-7 2 0,-6 5 0,-5 7 0,-6 6 0,-7 10-1,-3 9-1,3 12-1,-4 1-1,16 19-7,-16-13-18,20 11-12,6 2 1,6 0-2,7 6 3</inkml:trace>
          <inkml:trace contextRef="#ctx0" brushRef="#br0" timeOffset="1945.1112">2159 728 54,'0'0'33,"0"0"1,18-5 0,7 7-15,-8-23-7,24 23-1,-6-17-1,27 17-2,-9-10-2,23 16 0,-3-6-2,12 9-1,5-4-1,11 1 0,7-6-2,14-2 1,7-10-1,0-3 1,0-3-1,-3-3 0,-8 0 1,-17 3-1,-19 4 0,-20 3 0,-19 9-1,-15-2-2,-11 12-2,-17-10-2,0 0-6,-17 3-10,17-3-16,-18 0 0,18 0 0,-27-15 3</inkml:trace>
          <inkml:trace contextRef="#ctx0" brushRef="#br0" timeOffset="2262.1293">3851 464 41,'0'0'32,"0"0"3,0 0 0,-17 2-10,17-2-7,0 0-7,0 0-4,0 0-2,25 7 0,-3 2-1,1-5-1,10 2 1,1-1-2,5 1 1,-1-1-1,-1 5 0,-5-1 0,-4 8 1,-13 1-1,-6 12 0,-14 2-1,-8 7 1,-8 2-1,-3-2 0,-2 2-2,-2-13-1,7 4-6,-11-28-17,32-4-14,0 0-2,0 0 1,0 0-2</inkml:trace>
        </inkml:traceGroup>
      </inkml:traceGroup>
      <inkml:traceGroup>
        <inkml:annotationXML>
          <emma:emma xmlns:emma="http://www.w3.org/2003/04/emma" version="1.0">
            <emma:interpretation id="{8B954DFC-829C-4D14-88BA-579976ED062F}" emma:medium="tactile" emma:mode="ink">
              <msink:context xmlns:msink="http://schemas.microsoft.com/ink/2010/main" type="line" rotatedBoundingBox="11751,13794 15804,12570 16043,13361 11990,14585"/>
            </emma:interpretation>
          </emma:emma>
        </inkml:annotationXML>
        <inkml:traceGroup>
          <inkml:annotationXML>
            <emma:emma xmlns:emma="http://www.w3.org/2003/04/emma" version="1.0">
              <emma:interpretation id="{16CB18F9-7A38-4FA0-96A0-074B0D63C756}" emma:medium="tactile" emma:mode="ink">
                <msink:context xmlns:msink="http://schemas.microsoft.com/ink/2010/main" type="inkWord" rotatedBoundingBox="11751,13794 12471,13576 12710,14368 11990,14585"/>
              </emma:interpretation>
              <emma:one-of disjunction-type="recognition" id="oneOf4">
                <emma:interpretation id="interp16" emma:lang="en-US" emma:confidence="0">
                  <emma:literal>"2</emma:literal>
                </emma:interpretation>
                <emma:interpretation id="interp17" emma:lang="en-US" emma:confidence="0">
                  <emma:literal>42</emma:literal>
                </emma:interpretation>
                <emma:interpretation id="interp18" emma:lang="en-US" emma:confidence="0">
                  <emma:literal>212</emma:literal>
                </emma:interpretation>
                <emma:interpretation id="interp19" emma:lang="en-US" emma:confidence="0">
                  <emma:literal>4,</emma:literal>
                </emma:interpretation>
                <emma:interpretation id="interp20" emma:lang="en-US" emma:confidence="0">
                  <emma:literal>"z</emma:literal>
                </emma:interpretation>
              </emma:one-of>
            </emma:emma>
          </inkml:annotationXML>
          <inkml:trace contextRef="#ctx0" brushRef="#br0" timeOffset="2840.1623">2840 2001 25,'0'0'30,"-18"6"4,18-6-1,0 0-10,0 0-7,22-13 0,-22 13-5,0 0-2,17-17-3,-17 17-1,17 15-2,-6 2 0,-11-17-1,24 37 0,-9-15-1,6 6 1,1 2-1,3 0-2,-1-2 2,2-4-2,-1-3 1,-3-5-4,0-1 1,-22-15-6,36 6-9,-36-6-19,0 0 0,2-28 1,-10 6 0</inkml:trace>
          <inkml:trace contextRef="#ctx0" brushRef="#br0" timeOffset="3134.1792">3267 1860 36,'0'0'33,"0"0"1,9 18-9,-9-18-3,-7 51-1,-10-27-8,12 19-5,-12-12-1,9 8-2,-5-5-2,4 0 0,-3-5-2,3 1-2,0-4 1,-2-1-2,3-1-1,8-24-4,-13 39-3,13-39-11,0 0-15,0 0 1,0 0-1,19-11 2</inkml:trace>
          <inkml:trace contextRef="#ctx0" brushRef="#br0" timeOffset="3548.2029">3424 2283 35,'42'3'32,"-42"-3"1,35-3 0,-11 8-13,-24-5-3,40 2-7,-40-2-3,33 2 0,-33-2-2,32 7 0,-32-7-1,21 21 0,-21-21-1,6 30-1,-14-13 0,-1 5 0,-6-2-1,0 3 0,-6-3 0,2 1-1,1-1 1,3-1-1,15-19 0,-15 28 1,15-28-1,5 22 0,-5-22 0,28 17 0,-9-11 0,5-3-1,5 1-1,-5-8-2,8 8-5,-14-11-24,7-1-6,1 1 2,-5-8-2</inkml:trace>
        </inkml:traceGroup>
        <inkml:traceGroup>
          <inkml:annotationXML>
            <emma:emma xmlns:emma="http://www.w3.org/2003/04/emma" version="1.0">
              <emma:interpretation id="{8F8BD134-5F84-4CF7-BF6E-B7CEB8C4E4D5}" emma:medium="tactile" emma:mode="ink">
                <msink:context xmlns:msink="http://schemas.microsoft.com/ink/2010/main" type="inkWord" rotatedBoundingBox="15226,12771 15811,12594 15993,13198 15409,13374"/>
              </emma:interpretation>
              <emma:one-of disjunction-type="recognition" id="oneOf5">
                <emma:interpretation id="interp21" emma:lang="en-US" emma:confidence="0">
                  <emma:literal>in</emma:literal>
                </emma:interpretation>
                <emma:interpretation id="interp22" emma:lang="en-US" emma:confidence="0">
                  <emma:literal>"</emma:literal>
                </emma:interpretation>
                <emma:interpretation id="interp23" emma:lang="en-US" emma:confidence="0">
                  <emma:literal>In</emma:literal>
                </emma:interpretation>
                <emma:interpretation id="interp24" emma:lang="en-US" emma:confidence="0">
                  <emma:literal>"1</emma:literal>
                </emma:interpretation>
                <emma:interpretation id="interp25" emma:lang="en-US" emma:confidence="0">
                  <emma:literal>1,1</emma:literal>
                </emma:interpretation>
              </emma:one-of>
            </emma:emma>
          </inkml:annotationXML>
          <inkml:trace contextRef="#ctx0" brushRef="#br0" timeOffset="6502.3719">6392 958 30,'0'0'30,"0"-21"5,0 21-1,0 0-13,0 0-3,0 0 1,0 0-7,7 17-2,-7-17-3,-3 37-2,-1-13-1,6 10-2,-4-2 0,0 5-3,0-4 2,2 3-2,0-3 1,0-1-1,2-4 0,0-9-3,5 3-2,-7-22-6,0 0-25,0 0 0,0 0-1,0 0-1</inkml:trace>
          <inkml:trace contextRef="#ctx0" brushRef="#br0" timeOffset="6742.3856">6689 1261 37,'0'0'31,"2"51"3,-11-16-10,-8-3-5,8 9-3,-12-11-4,10 1-5,-8-10-5,19-21-3,-22 28-4,22-28-8,-15-17-17,15 17-2,-8-30-3,8 30 2</inkml:trace>
          <inkml:trace contextRef="#ctx0" brushRef="#br0" timeOffset="7031.4021">6854 987 55,'34'-11'35,"-34"11"1,30-2 0,-11 19-13,-19-17-8,5 30-4,-16-6-4,11 17-3,-13-4 0,5 12-3,-3 1 0,4-1-3,5 1-1,0-13-6,17-9-29,-2 0 0,-13-28 0,28 15-1</inkml:trace>
        </inkml:traceGroup>
      </inkml:traceGroup>
    </inkml:traceGroup>
  </inkml:traceGroup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0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32 46,'-4'-2'15,"0"4"-1,0-2 0,2 2-2,-1-2-3,1 0-1,0 0 0,2-2 1,0 4 1,-2-6-1,4 4 2,-6-4-2,6 6 1,-4-5-1,2 3-2,-2-2-3,2 2-2,0 0 0,0 0 0,0 0 0,2 0 1,-4 0-1,4 0 1,-2 0-1,2 0 1,2-2 0,1 2-2,1-2 0,3 2 0,1-2 0,4 0-1,-1 2 1,0-2-1,0 1 0,0-1 1,0 0-1,-1 2 1,-2-2-1,-1 0 1,-2 0 0,1 2-1,-4 0 1,-1 0-1,-1 0 0,0 0 1,0 2-1,0 0 0,0-2 0,1 2 1,1 0-1,0-2 1,0 2-1,-1-2 0,1 0 1,0 0-1,-2 0 0,0 0 0,-2 0 0,1-2 0,2 4 0,-1-2 0,-2 0 0,2 0 0,0 0 1,2 0 1,-4-2-1,2 2 1,-1 0-1,-1 0 1,0 0 0,2 0-1,-4 0 0,4 0-1,-4 0 0,2 0 0,2 0-5,-2-4-11,6 4-23,0 0 0,1-4 0,0 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2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508 6 69,'3'0'32,"-4"-4"1,1 4 0,1 2-16,-2-4-6,2 4 0,-2-6-4,2 6-2,-2-4 1,2 4-1,-2-4 0,2 4-1,-4-2-1,3 4 0,-4-1 0,0 3-1,-1-1 1,-3 1-2,-1 2 1,0-1-2,-3 0 0,1 3 0,-2-3 0,2 3 0,-2-3 0,0 2 0,2-1 0,-2 1 0,2 1 0,0-3 0,0 2 0,0 3 0,-2-1 0,1 0 0,1 0 0,0 2 0,0 2 0,0 0 0,-2 0 0,-1 0 0,0 0 0,-1 2 0,0-1 0,0-1 0,0-2 0,2 1 0,2-5 0,0 2 0,4-3 0,-1-3 0,3 1 0,-1-1 0,1-1 0,1 0 0,0 1 0,0-3 0,-1 2 0,3 0 0,-2-1 0,0 1 0,1 0 0,-1 0 0,-2 1 0,1 1 0,-1 1 0,-1-1 0,-1 0 0,1-1 0,1-1 0,1 0 0,1-2 0,2-1 0,0-1 0,2 0 0,0 0 0,0-1 0,2 4 0,2-3-41,-1-3-2,-3 1 0,0-2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1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2 487 57,'0'4'30,"-2"-6"-1,4 2 2,-4 4-14,2-8-5,6 2 0,-5-3-2,7 1-1,-4-4-1,3 5 1,-1-7-1,1 5-2,-1-3-1,1 3 0,-1-3-2,1 3-1,1-3 0,1-1-2,2-1 0,1-1 0,-1 0 0,2-1 0,-2 1 0,2-2 0,-2 1 0,-1 1 0,-1 0 0,0 2 0,-1-3 0,-1 1 0,1 2 0,-1-2 0,1-1 0,1 1 0,-2 0 0,1 0 0,1 0 0,1-1 0,-1 3 0,-2 0 0,3 1 0,-3 3 0,1-1 0,-1-1 0,2 3 0,-1-2 0,1 1 0,-1-2 0,1 2 0,-1-3 0,1 2 0,-2 1 0,1-1 0,-1-1 0,-1 3 0,-1-2 0,1 1 0,2-1 0,-3 1 0,3-1 0,-3 0 0,3 3 0,-3-3 0,1 1 0,-1 1 0,-1 0 0,0 0 0,0 2 0,-1-3 0,1 3 0,0 0 0,0 0 0,-3-1 0,3 3 0,-2-2 0,0 2 0,-2 0 0,0-2 0,2 2 0,-2 0 0,2 0 0,0 0 0,3 4 0,-1-4-38,0 1-4,-4 1 0,-2 2-1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2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0 518 68,'0'-2'28,"4"2"-2,1 0-8,-3-4 2,6 6-2,-5-7-3,7 1-3,-5-4-2,6 3 0,-3-5-4,3 1 0,-2-4-2,5 4 0,-3-6-2,0 3 0,-2-1 1,3 0-1,1 0-1,-2 2-1,0-2 0,2 0 0,0 2 0,0-2 0,2 0 0,0 1 0,0 1 0,0 0 0,2 0 0,0 0 0,-4-1 0,4 1 0,-2 0 0,0 0 0,0 0 0,-2-2 0,0 1 0,0-1 0,0 2 0,0-2 0,-1 2 0,-1 1 0,-2 1 0,2 0 0,-3 1 0,-1 3 0,1-3 0,-1 3 0,-1-1 0,-1 0 0,3 1 0,-3-1 0,1 3 0,0-1 0,-3 0 0,1 2 0,0 0 0,-4 0 0,2 2 0,0-1 0,0-3 0,1 2 0,-1-2 0,4 1 0,-1-3 0,1 2 0,0 0 0,-3-1 0,5 7 0,-12-4-32,8 4-10,-8 0-1,-3 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4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-1 488 64,'2'-6'28,"5"6"-3,0-2-5,1-3-2,1 3-2,-5-4-4,7 4-1,-7-3-1,5 3-1,-5-6-1,5 3-2,-3-3-1,3 3-1,-1-5-1,3 3 0,0-3-1,0 0 0,2-3 0,-2 4 0,0-4 1,0 2-1,-2-4-2,3 2 0,-3 0 0,0-2 0,1 0 0,1 2 0,-2 0 0,1 1 0,-1 0 0,2-1 0,-2 4 0,1-2 0,-3 0 0,3 1 0,1-1 0,-2 0 0,2 2 0,2-1 0,0 1 0,-1 0 0,1-1 0,-2 3 0,1 1 0,-3-1 0,-1 2 0,-1-1 0,1 1 0,1-1 0,-1 1 0,1-1 0,-2-1 0,5 1 0,-3-1 0,-2 1 0,1-2 0,-1 5 0,-1-1 0,-2 0 0,-1 2 0,-3 2 0,2-1 0,-2 1 0,0-2 0,0 2 0,0 0 0,2 0 0,-2 0 0,0 0 0,0 0 0,-2-2 0,6 7-10,-6-3-33,-2 0 1,1 0-2,-3-2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7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0 462 64,'2'-5'24,"0"3"0,2-2-3,-4-2-4,5 5-1,-3-7-3,4 6-1,-4-5-2,5 5-1,-3-6-2,1 5-1,-1-5-2,4 5 0,-5-3-1,7 0-1,-5-3 1,5 3-2,1-5 1,0 2-1,2-2 1,-1 1 0,3-3-1,0 2 1,0 0-1,0 0 1,-2-1 0,0 1-2,-2 0 0,-1 0 0,1-2 0,-2 3 0,0-2 0,3 1 0,-5-2 0,4 2 0,-3 0 0,-1 1 0,1 3 0,-1-2 0,-1-1 0,1 3 0,3-1 0,-3 1 0,0-1 0,3 1 0,-2-1 0,1 1 0,1-1 0,-3 3 0,-1 1 0,-1-1 0,1 1 0,0 0 0,-3-2 0,3 3 0,-2-1 0,1-2 0,1 3 0,1-3 0,-3 2 0,2 2 0,-1-1 0,-1 1 0,-2 0 0,0 2 0,0-2 0,-2 2 0,0 0 0,0 0 0,2-2 0,-2 2 0,0 2 0,0-2 0,0 2 0,0-2-4,3 4-38,1-2 0,2 1 0,-1 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3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-1 524 50,'1'2'31,"-2"-8"0,2 6 2,1 0-15,-2-4-4,6 3-1,-4-5-3,5 2-2,-3-1-1,5 1-1,-1-7 0,1 5-1,0-3-1,3-1-1,-1 1 0,0 0-1,0-1-1,0 1 1,1 0-1,-1-1 0,-2 1 1,-1 2-1,1-3 0,-2 3 0,1-3 0,-1 3-1,3-4 0,-3 0 0,4-1 0,1 1 0,-1 0 0,2-2 0,0 0 0,0 2 0,-2-1 0,0 1 0,1 2 0,-3 0 0,-2-3 0,3 3 0,-5 2 0,5-3 0,-3 1 0,1 0 0,1-1 0,-2 1 0,1 0 0,1-1 0,-1 3 0,-1 1 0,-1 1 0,-2-1 0,1 2 0,-1 1 0,0-1 0,-1 0 0,1 0 0,0 1 0,0-1 0,1 0 0,-1 0 0,0-1 0,1 1 0,-1 0 0,2 1 0,-3 1 0,-1-2 0,2 0 0,0 1 0,-1 1 0,1-2 0,-2 0 0,2 0 0,-1 1 0,1-1 0,-2 0 0,2 1 0,-2 1 0,-1-2 0,1 4 0,-2-2 0,0 2 0,0 0 0,0-2 0,0 4 0,0-4 0,0 4 0,-2-2 0,4 6-12,-4-3-30,-1-1 0,-5 4 0,-3-1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7.1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2 547 65,'0'0'33,"2"0"3,-4 0-1,0-4-18,4 9-3,-2-8-1,4 5-5,-2-8-2,3 2 0,1-1-2,3-1 0,1-3 0,1 1-1,2-3 0,2 0-1,0 0 0,1-1-2,0-1 0,-1 2 0,2-4 0,0 2 0,-2 0 0,-2 0 0,2 0 0,0 0 0,-2-2 0,0 2 0,0 0 0,2-2 0,-2 0 0,3 2 0,-1-2 0,-2 0 0,2 2 0,-2-2 0,2 2 0,-2 0 0,0 0 0,0 2 0,-2 1 0,1 1 0,-1 0 0,0 1 0,0-1 0,0 1 0,-1-1 0,-1 1 0,2-3 0,1 4 0,0-1 0,-3 3 0,0-3 0,-1 1 0,-3 1 0,3 1 0,-1-1 0,-1 0 0,-2 3 0,1-5 0,-1 4 0,2 1 0,-3-1 0,-1 2 0,0-2 0,0 4 0,-2 0 0,0 0 0,0 0 0,-4 0 0,6 2-32,-9 4-11,-1-1-1,-5 3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43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0 484 70,'-2'-7'29,"4"7"2,0-4-15,-4 0-1,5 1-1,-1-3-4,4 4-2,-2-5-2,3 5 1,-1-8 0,5 7-1,-2-7-1,6 5 0,-2-5-2,2 5 0,-2-3 0,4 3-1,-2-5 0,1 5-1,1-3 1,-3 1 0,0-1 0,0-1-1,0 2 1,-1-3-1,-2 1 0,-2 0 0,0-1-1,1-1 0,-1-2 0,0 2 0,1-2 0,1 3 0,-2-2 0,3 3 0,-3 0 0,0 1 0,1 1 0,1-1 0,-4 1 0,3 1 0,-3 1 0,1-3 0,-1 1 0,2-1 0,0 3 0,-2-1 0,1-1 0,-1 1 0,2 0 0,-1 1 0,-1-1 0,-1 1 0,1-1 0,1 0 0,-3-1 0,3 1 0,-2 1 0,-1-1 0,1-1 0,-1 3 0,1-2 0,-2 1 0,-1-1 0,1-1 0,0 1 0,0 0 0,-1 1 0,-1-1 0,2 2 0,-4 1 0,2 1 0,-6 0-23,2 2-19,-3 0 0,-3 4 0,-3-2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8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19 79,'32'5'35,"-17"-5"-2,10 6 1,0 4-26,-7-12-1,8 13-2,-8-8-2,8 8-1,-3-6 0,7 4 0,-2-7-1,6 0 0,-2-2-1,3-6 0,2 3-2,-5-15-5,8 11-13,-8 0-15,-11-12 1,1 14-2,-15-11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03.2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379 0 96,'-8'0'35,"0"4"0,-4 1 1,-9-1-28,8 8-2,-3-4 0,0 12-1,-9-3-2,5 11 0,-5 1-1,0 11 0,-8 1 0,1 4 0,-1-4 0,4-1-1,4 1 0,5-7-1,4-2 1,11-7-1,10-1 0,7-4-1,8 5 0,0-1 1,10 1 0,-6-5-1,5 5 1,-1-1 0,-3 5 0,0-5 0,-4 5 1,-9 3-1,0 1 1,-8 7-1,-4 1 1,-8 4-1,-4 4 1,-4 0-1,-9 8 0,0-4 1,0-3-1,5-2 0,-1-3 0,9-4 0,4 0-1,4-9 1,8 1 0,4-1-1,9 1 1,-1 0 0,0 3 0,5 1 0,-5 16 1,1-4-2,-9 12 2,0 0 0,-4 8 0,1 1-1,-5 0 1,0-5 0,4-12-1,8-8 1,0-5-3,0-11-5,21-9-18,-8-16-14,-4-16-1,3-8 1,-8-17-1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17.0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39 134 55,'-16'-8'30,"16"8"0,-8-8 3,0 0-13,16 12-7,-16-12 0,12 12-2,-12-8-2,12 8-1,-12-8 0,12 8-3,-8-4-2,4 0-1,8 0-1,0 4 0,0 0 0,4 0-1,0 4 1,5 0 0,-1 1 0,1-1 0,-4 8 0,-1-4 0,0 0-1,-4 1 1,0-1-1,0 1 0,1-5-2,-9 0 0,8 0-3,-8-3-2,4 7-4,-8-16-12,4 12-10,4-8-6,-4 4 3,4 0 0</inkml:trace>
  <inkml:trace contextRef="#ctx0" brushRef="#br0" timeOffset="407">363 4 51,'12'0'28,"-16"-4"-2,4 4-3,0 8 1,-8-8-3,8 20-6,-20-11-3,12 15-1,-13-8-4,5 13-1,-10-5-2,10 5-2,-4-5 0,4 1-2,3 0-2,1-9-3,12 5-5,-8-13-9,12-4-15,4 0-2,0-8 0,9 4 0</inkml:trace>
  <inkml:trace contextRef="#ctx0" brushRef="#br0" timeOffset="657">355 262 74,'0'16'32,"-4"-8"2,0 4-1,4 9-18,-12-9-5,12 8 0,-13 1-6,9-1-2,0-4-2,0-8-3,8 9-7,-4-13-12,0-4-12,8 8 0,1-16 0,-1 8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18.15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8 516 93,'-4'-4'34,"8"4"0,-8-4 0,0 4-26,12 0-3,-3 0-1,3 0-2,4 0-3,8-4 1,5-4-1,-1 0-3,9 4-8,-5-10-18,1 2-4,3 8 0,-11-4 0</inkml:trace>
  <inkml:trace contextRef="#ctx0" brushRef="#br0" timeOffset="281">408 458 56,'-4'-4'29,"12"16"1,-12-3-7,0 0-9,8 11 2,-8-8-5,4 18-3,-5-6-2,1 5-1,0 0-2,4 0-1,-8 4 0,8-4 0,-4-9-1,0 0 0,4-2-1,0-6 1,0-4 0,0 0 0,0-8 0,0-8 0,-4-4 1,8-4-1,-4-10 1,0 2-1,4-10 0,4-3-1,-4 0 1,4 0-1,5-1 0,-5 2 0,0 2 0,4 6 0,-4 3 0,5 0 0,-5 9 0,0 3-1,4 5 1,-4 4 0,4 8 0,1 8 0,-1 1 0,-4 3 0,0 9 1,-4-4-1,0 3 1,-4 2 0,-8-2-1,0-4 1,-4-2-1,-9-6-1,9 4-6,-12-8-15,8-8-13,3 0-1,1-8 0,8 0 0</inkml:trace>
  <inkml:trace contextRef="#ctx0" brushRef="#br0" timeOffset="828">636 536 52,'28'0'28,"-7"-8"1,3 0-6,5-4-3,-9-4-4,8 8-5,-11-14-2,3 10-1,-16-4-3,12-1 0,-16-4-2,5 9 0,-10-5-1,1 5-1,-8 4 0,0 8-1,-4 0 1,-1 8 0,-3 9 0,0 3 0,3 1-1,1 4 1,8 3-1,4-2 1,4-2-1,4 1 0,4-4-1,4-5 0,13-4-2,-13-8-4,21 5-19,-5-9-9,-8-9 1,9 5-1,-9-8 1</inkml:trace>
  <inkml:trace contextRef="#ctx0" brushRef="#br0" timeOffset="1172">1002 512 63,'4'4'30,"-8"-8"2,8 8 0,0 0-15,-8-8-7,13 8 0,-14-8-2,10 8-3,-5-8-1,8 4-2,0-4 0,8 0-1,-4-4 0,9 0 1,-5 0-1,0-6-1,5 10-1,-5-8-3,4 12-4,-12-8-8,9 12-10,-5 0-7,-4 0-1,4 4 0</inkml:trace>
  <inkml:trace contextRef="#ctx0" brushRef="#br0" timeOffset="1406">1235 532 72,'0'22'29,"-13"-14"1,9 8-8,0 0-6,0-3-8,4-5-6,0 9-7,0-13-9,0 0-6,8 4-9,-8-12 0,8 0-1</inkml:trace>
  <inkml:trace contextRef="#ctx0" brushRef="#br0" timeOffset="1578">1287 301 75,'-4'-8'30,"8"16"0,-12-4-5,4 0-12,4 14-4,0-6-7,0 0-10,4-4-20,9 13-2,-5-13 0,8 9-1</inkml:trace>
  <inkml:trace contextRef="#ctx0" brushRef="#br0" timeOffset="1750">1536 417 77,'0'9'33,"-12"-5"0,0 8 0,-1 8-16,-3-12-9,4 14-1,0-2-4,12 0-2,-5 2 0,10-6-1,-1 0 1,8-3 0,-4-5 0,12-8 0,-3 0 0,-1-8 1,0-5-1,5-3 1,-5-4 0,-4-2 0,0-6-1,-8 3 0,-4 0 1,-4 1-1,0 3 0,-4 4-1,0 9 0,-4 0 0,4 8-1,-1 8-1,1 4-2,-4-3-5,12 16-12,0-1-15,0-4 0,8 2 0,-4-14 1</inkml:trace>
  <inkml:trace contextRef="#ctx0" brushRef="#br0" timeOffset="2125">1788 434 80,'-8'-8'32,"4"3"1,-12 1 0,-8 8-20,11 9-6,-7-1-1,4 12-3,-5 6-1,9-2-2,4 2 1,4-2-1,0-3 0,8-4 0,8-9 0,4-8 1,5-8-1,3-12 1,5-9 0,-5-8 0,5-13 1,-1-3-1,-7-13 1,3-4-1,-4-4 1,-3 4-1,-1 4 2,-4 12 0,-4 5 1,0 11-1,-4 14 1,1 20 0,-14 12-1,5 14 0,-4 6-1,-4 14-1,8 7-1,-4 5 1,0 8-1,-1-8 0,9 0-1,0-13-1,0-3-2,5-18-4,7 2-12,-4-18-19,4-8 1,0-13-1,5-8 1</inkml:trace>
  <inkml:trace contextRef="#ctx0" brushRef="#br0" timeOffset="2547">2086 413 72,'0'4'30,"4"21"0,-8-13 0,4 0-18,4 6-8,-4-2-1,4-8-4,-4 4-5,0-12-6,8 0-5,-4-8-7,-4-16-4,8 2-1</inkml:trace>
  <inkml:trace contextRef="#ctx0" brushRef="#br0" timeOffset="2687">2151 227 63,'8'-24'30,"-8"-2"0,4 22 1,-8 4-7,0 4-10,8 9-9,0 8-8,-4-9-7,8 8-17,5 14-5,-5-18 0,12 18 0</inkml:trace>
  <inkml:trace contextRef="#ctx0" brushRef="#br0" timeOffset="2844">2383 446 63,'4'0'36,"-4"0"0,-4 0 1,-4-8-6,8 12-12,-16-12-7,16 8-3,-12-4-2,7 8-3,-3 0-3,4 4-1,0 4 0,4 9 0,0 0 0,8 3 0,0 6 0,9-6 0,7 1-3,5-13-10,7 1-26,5-5-1,4-12 1,4 0-1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19.2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 21 121,'-8'4'38,"4"-4"0,8-12-4,20 12-27,2-5-2,10 5-2,2-4-1,3 4 0,4 4-1,-7 1 1,-9 7-1,-13 8 0,-12 5-1,-8 7 0,-12 6 0,-9 7 0,-4-1 0,0 1 0,-5 0 0,6-8 0,8-4 0,6-4 0,10-9 0,12-8 0,14-3 0,2-9 0,14 0 0,-1-17-6,17 17-13,-13-16-22,4-4 1,-7-5 0,-2-4 0</inkml:trace>
  <inkml:trace contextRef="#ctx0" brushRef="#br0" timeOffset="328">443 78 111,'-21'24'38,"-3"14"0,-6 3 0,10 7-29,-9-3-2,8 4-4,1-8-3,3-12-5,9 4-12,4-21-20,0-12-1,0-12-1,4-8 1</inkml:trace>
  <inkml:trace contextRef="#ctx0" brushRef="#br0" timeOffset="500">406 8 115,'16'5'36,"-4"-5"0,10 4-1,2-4-35,9 4-13,5-8-21,3 0-2,8-5 1,-3 5-1</inkml:trace>
  <inkml:trace contextRef="#ctx0" brushRef="#br0" timeOffset="625">799 136 90,'-34'57'38,"-2"4"1,-14 4-1,0 5-14,0-13-15,9 0-3,4-4-3,8-12-3,9-7-2,-2-14-5,18 0-5,-8-16-13,12 0-13,8-8-1,4-4 1,6-8 0</inkml:trace>
  <inkml:trace contextRef="#ctx0" brushRef="#br0" timeOffset="828">745 471 73,'16'4'35,"-4"-4"1,1 4 0,8 8-18,-13-12-5,13 12-4,-9-8-3,1 13-2,-9-5-1,-8 12 0,-9-3 0,-3 7 0,-9-2 0,4 2-1,-4-7 0,9-1 0,4-4-1,12-8-1,12 0-3,4-12-7,22 0-29,7-4-1,9 0 2,8-4-2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0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258 13 110,'-20'-4'39,"0"0"0,-9 8 0,10 13-29,-18-4-2,9 15-3,-5 1-2,5 13-1,4-1-2,8 4 0,12-3 0,12-5 0,12-8 0,12-13 0,13-12 0,-1-12 0,8-12 0,-3-10 0,-8-10 0,-10-10 0,-10-4 0,-9 4 0,-12 9 0,-12 8 0,-9 16 0,-2 5-1,-5 20-40,11 13 0,9 4-1,12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1.2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113-1 63,'8'8'24,"-12"-8"1,0-4-11,8 12-1,-8-16 2,8 16 2,-8-16 1,8 16 0,-8-16-3,8 16-3,-8-16-4,12 12-1,-4-8-3,8 4-2,4 0-2,5 4 0,-1 0 0,9 4 0,-1 8 0,-3-4 0,-10 9 0,-3 7 0,-12 0 0,-12 9 0,-12 3 0,-12 5 0,-9 3 0,0 5 0,-3-4 0,7-4 0,13-1 0,8-8 0,16-7 0,16-9 0,12-12 0,13-4 0,11-4 0,1-4 0,4-4 0,0-12 0,-2 7 0,-6-3 0,0 4 0,-12-16-18,-2 12-23,-10-4-1,3-9 1,-12-3 0</inkml:trace>
  <inkml:trace contextRef="#ctx0" brushRef="#br0" timeOffset="454">555 92 122,'-41'32'39,"-8"9"0,1 3 1,-5 5-35,8-5-3,9 9-3,0-16-5,20-1-17,-1-11-16,5-9 0,4-12 0,0-8 0</inkml:trace>
  <inkml:trace contextRef="#ctx0" brushRef="#br0" timeOffset="625">454 99 87,'11'-7'13,"17"-1"-13,5 4 1,-13-8-31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9.2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3 115 65,'8'-8'34,"-4"0"3,9 4-11,-18-6-1,18 15-4,-21-14-6,16 18-3,-16-14-5,8 15-1,-5-6-3,1 8-2,0 8 0,0 1 0,-4 7-1,8 1 1,0 3-1,0 2 0,8-6 0,9-3 0,3-9 0,4-8 0,1-4 0,3-4 0,0-12 0,0-4 0,-3-5 0,-5-7 0,-4-6 0,-7-2 0,-5-5 0,-4 4 0,-9 1 0,1 2 0,-8 5 0,-4 13 0,-5 4 0,1 4 0,3 12 0,-2-4 0,15 20-11,-8-8-27,16 5-2,8-1-1,8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29.9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305 57 89,'-17'-8'37,"1"0"0,-4 0 0,-1 12-21,-11-12-7,12 8-1,-12 0-2,3 4-1,-3 0-1,7 8-1,1 0 0,3 8-2,9 1-1,8 7 0,8 1 0,8 4 0,9-4 0,7-5 0,9 1 0,0-17 0,3-4 0,0-12 0,1-8 0,-9-5 0,-3-7 0,-5-6 0,-7-3 0,-9 5 0,-4-1 0,-8 9 0,-4 4 0,-5 3 0,1 9 0,-8 4 0,12 16-10,-13-4-19,9 9-12,8-1 0,8 0 1,4 1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30.50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132 12 100,'-8'0'38,"-5"-4"0,1 0 1,8 8-27,-11-12-2,11 12-2,-9 0-3,5 8-2,-8 0-1,8 9-2,-4 7 0,-1 1 0,9 3 0,4 4 0,4 1 0,13-1 0,3-11 0,9-1 0,2-12 0,6-7 0,-1-14 0,5-7 0,-8-8 0,-2-5 0,-6-7 0,-5-5 0,-12 5 0,-8-1 0,-8 5 0,-8 3 0,-4 13 0,-13 4 0,5 16-2,-4 4-40,-1 4 1,1 5-1,7-5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1.14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29 17 101,'-4'0'36,"-8"-4"1,3-4-8,9 12-18,-4-12-2,12 12-3,5-8-2,7 4 0,5 0 0,7 4-1,5-4 0,12 8 0,-5-4-1,1 8-1,0-3 1,-4-1-2,-9-1 0,-7 5 0,-9 0 0,-8 9 0,-8-1 0,-12 9 0,-8 6 0,-9 2 0,1 7 0,-9 5 0,4-5 0,1 0 0,3-3 0,9-10 0,8 2 0,4-4 0,12-5 0,4-9 0,8-7 0,9 1 0,7-9 0,1 0 0,12-4 0,-1-5 0,5-3 0,-4 1 0,-4 3 0,-5-8 0,1 11 0,-13-7-7,1 12-18,-13-8-17,-8 4 1,-4-4 0,-4-8 1</inkml:trace>
  <inkml:trace contextRef="#ctx0" brushRef="#br0" timeOffset="500">656 77 90,'-4'4'35,"-4"5"2,-4 7 0,-17 0-23,9 20-6,-13-4-1,5 9-1,-9-1-2,4 5-1,5-5 0,-1 0-2,9-3-2,4-13-5,8 0-4,-5-20-12,9 0-17,4-8 0,0-17 1,0-2 0</inkml:trace>
  <inkml:trace contextRef="#ctx0" brushRef="#br0" timeOffset="719">424 81 83,'20'9'31,"-7"-14"0,15 14-4,5-13-37,-5-5-20,17 5 1,-8-8-2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1.3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4A0A22-994C-4786-9BFA-F6E03E3CEA61}" emma:medium="tactile" emma:mode="ink">
          <msink:context xmlns:msink="http://schemas.microsoft.com/ink/2010/main" type="inkDrawing" rotatedBoundingBox="1129,13360 1330,15057 917,15106 716,13409" semanticType="callout" shapeName="Other"/>
        </emma:interpretation>
      </emma:emma>
    </inkml:annotationXML>
    <inkml:trace contextRef="#ctx0" brushRef="#br0">586 1675 68,'0'0'33,"0"-16"-1,0 16 1,0 0-22,-34-21-1,34 21-2,-40-14-1,22 12-1,-10-10 1,9 8-1,-8-6-1,6 1-1,0-5 0,1 0-2,-1-9 0,2-2 0,-2-3-1,1 0 0,1-5 1,-1-2-1,3-4 0,3 2 0,-2-5 0,5 2 0,0-3 0,1 1-1,1-2 1,0 2-1,-3 0 0,1-2 0,-1 5 1,3-1-1,0 3 0,0 0 0,2 0 0,2 2 1,0 3-2,1 1 2,2-1-2,-1 2 2,5 0-1,-1 2 0,1-2 0,4 1 0,1-3 0,0 2 0,1-2 0,3 3 0,-4-1 2,-2 3-2,2 1 0,1 3 0,-3 2 0,2 2 0,-4 1 0,4 2 0,-1 1 0,1-3 0,-7 18 0,9-23 0,-9 23 0,5-16 0,-5 16 0,0 0 0,0 0 0,0 0 0,0 0 0,0 0 0,0 0 0,0 0 0,0 0 0,12-17 0,-12 17 0,0 0 0,14-20 0,-14 20 0,22-22 0,-22 22 0,17-22 0,-17 22 0,18-15 0,-18 15 0,0 0 0,0 0 0,0 0 0,0 0 0,0 0 0,0 0 0,0 0 0,0 0 0,0 0 0,0 0 0,0 0 0,0 0 0,0 0 0,0 0 0,0 0 0,0 0 0,0 0 0,0 0 0,0 0 0,0 0 0,0 0 0,0 0 0,-16 5 0,16-5 0,-26 18 0,6-8 0,4 4 0,-3 0 0,3 2 0,-3-2 0,3 0 0,16-14 0,-25 19 0,25-19 0,-16 13 0,16-13 0,0 0 0,0 0 0,0 0 0,-16 9 0,16-9 0,0 0 0,0 0 0,9-16 0,-9 16 0,7-20 0,-7 20 0,18-26 0,-6 10 0,2-1 0,0-1 0,2 2 0,-2 0 0,-14 16 0,23-21 0,-23 21 0,0 0 0,18-14 0,-18 14 0,0 0 0,0 0 0,0 0 0,0 0 0,0 0 0,0 0 0,0 0 0,0 0 0,0 0 0,0 0 0,0 0 0,0 0 0,0 0 0,0 0 0,0 0 0,-12 16 0,12-16 0,-15 19 0,15-19 0,-23 30 0,9-10 0,0 1 0,0-2 0,-5 4 0,-1 0 0,3-2 0,1-4 0,5-1 0,11-16 0,-21 23 0,21-23 0,0 0 0,0 0 0,0 0 0,16-9 0,-16 9 0,19-19 0,-19 19 0,29-30 0,-14 14 0,1 0 0,2-1 0,0 1 0,-1-3 0,3 3 0,-20 16 0,26-23 0,-26 23 0,23-14 0,-23 14 0,0 0 0,18-7 0,-18 7 0,0 0 0,23-4 0,-23 4 0,19-5 0,-19 5 0,21-5 0,-21 5 0,16 0 0,-16 0 0,7 17 0,-10-1 0,3 4 0,-4 6 0,4 4 0,-2 1 0,4 3 0,-4-4 0,4 0 0,2-4 0,-1-1 0,4-6 0,-1-2 0,-6-17 0,14 20 0,-14-20-7,16 9-27,-1-15-6,3-1-2,0-3 1</inkml:trace>
  </inkml:traceGroup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2.1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 11 65,'-9'0'33,"9"4"1,0-4 1,5-8-8,3 12-19,4-12-1,8 12 0,1-12 0,7 12-1,-3-8-2,8 4-1,-8 4 0,3 0-1,-12 4 0,-3 5 0,-9 7 0,-8 4 0,-9 1 0,-3 3 1,-8 5-2,-1 4-1,1-5 0,-2 1 0,2-9 0,4 1 0,7-4 0,1-5 0,12-3 0,4-5 0,4 0 0,9-4 0,7-4 0,5-4 0,8 4 0,4-8 0,4 8-5,-9-17-7,13 9-20,-8 0-9,-3-4 1,-14-1 0,1-4 1</inkml:trace>
  <inkml:trace contextRef="#ctx0" brushRef="#br0" timeOffset="422">447 40 105,'-37'20'38,"0"5"0,0 7 1,0 1-26,4 4-9,5-5-2,3-3-3,17-1-5,-8-16-6,20 5-14,-4-9-12,0-12 0,0-9 0,8-7 1</inkml:trace>
  <inkml:trace contextRef="#ctx0" brushRef="#br0" timeOffset="594">319 24 87,'17'4'32,"-9"0"1,8 8-1,-3-8-25,20 0-23,3 0-16,-7-12-1,16 4 1,-9-12-1</inkml:trace>
  <inkml:trace contextRef="#ctx0" brushRef="#br0" timeOffset="750">806 3 120,'-8'25'39,"-8"11"0,-9 5-1,-3 12-31,-17 4-2,0 12-2,-5-3-2,1-4-1,4-1-1,-3-8-2,11-9-4,0-15-8,28-5-16,1-16-8,12-3-1,5-10 2</inkml:trace>
  <inkml:trace contextRef="#ctx0" brushRef="#br0" timeOffset="954">659 497 61,'17'-12'33,"3"8"0,-4-4 1,5-1-8,7 14-16,-12-10-1,13 14-2,-17-5-1,9 8 0,-17-4-1,4 8-1,-16 1 1,-5-1-2,-3-4 1,0 4-1,0 1-1,-1-5-1,1 0 0,4-4 0,8 0 0,8-3-1,4-1 0,12-8-1,13 4-6,-9-5-32,26-3 0,3 4-1,0-4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3.82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20-1 95,'-8'4'36,"0"-4"1,3 0 2,18 8-25,-9-12-4,12 8-3,-4-8-1,13 4-2,-1-4 0,9 4-1,-1 0-3,5 0 0,-4 4 0,3 0 0,-6 0 0,-6 8 0,-12 4 0,-3 5 0,-18-1 0,1 9 0,-8-1 0,-4 1 0,-6-1 0,-2 2 0,7-2 0,-3-7 0,8-1 0,3-4 0,5-4 0,4 1 0,8-5 0,8 0 0,9-8 0,7 0 0,5-4 0,5 0 0,6-4 0,-3-5 0,4 9 0,-17-16-26,5 8-16,0 0 0,-13-5 1,-4 1 1</inkml:trace>
  <inkml:trace contextRef="#ctx0" brushRef="#br0" timeOffset="422">575 60 112,'-16'12'36,"-13"0"1,0 13 0,-3 3-31,-9 1-3,5 3 0,-1-2-1,4 2-2,9-3-5,-6-13-8,18-4-20,8-4-5,0-8 0,8-4 1</inkml:trace>
  <inkml:trace contextRef="#ctx0" brushRef="#br0" timeOffset="609">428 56 88,'8'-13'31,"9"18"0,-9-14-1,4 9-33,8 4-25,1-8-3,7 8 1,-3-8-1</inkml:trace>
  <inkml:trace contextRef="#ctx0" brushRef="#br0" timeOffset="781">836 157 124,'-21'25'40,"-11"9"0,-9 2 0,-12 9-35,4 8-2,-4 4 0,8 0-3,0 0 0,9-4 0,11-3-1,1-18-6,20 5-6,-12-17-15,16-7-12,0-5 0,4-8 0,4-4 2</inkml:trace>
  <inkml:trace contextRef="#ctx0" brushRef="#br0" timeOffset="1000">762 574 79,'12'0'35,"9"4"1,-5-4 0,-3 0-19,8 16-6,-5-12-1,4 13-3,-12-8-1,5 3-2,-13-4 1,0 8-1,-13-7 0,-3 3-3,4-4-1,-4 4 0,-1-4 0,8 5 0,1-1 0,0 0 0,12 0 0,0 5 0,9-1 0,8-4 0,15 4-13,9-12-28,4-4 0,8-8 0,4-12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5.7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163 74 53,'0'-8'32,"8"4"2,-8 0 3,0-4-16,9 12-3,-13-13-1,8 18-4,-17-9-3,5 8-2,-8-4-2,-4 8-1,-1-4-4,-3 13-1,3-5 0,1 5 0,4 4 0,4-1 0,3 1 0,9 4 0,4 0 0,5-9 0,7 5 0,4-4 0,9-5 0,-1-4 0,5-3 0,4-5 0,4-17 0,-4 1 0,0-8 0,-5-6 0,-3-6 0,-5-5 0,-8-9 0,-3-2 0,-13 6 0,-9 5 0,-11 4 0,-8 12 0,-9 5 0,-4 16 0,0 4 0,-4 4 0,8 8 0,0-7-8,21 4-35,12-1 1,12-8 0,4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47.3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-2 44 63,'0'-5'33,"8"5"2,-4-4 1,12-12-15,5 20-11,-9-16 1,21 12 0,-13-9-3,8 9-2,-3-4-1,7 8 0,-3-4-1,0 0-1,-8 4 0,3 1-2,-7-5-1,-1 4 0,-4-4 0,-8 8 0,-4 0 0,-4 5 0,-8 7 0,-4 9 0,-5 5 0,-3 2 0,-6 10 0,-2 3 0,-1-3 0,-4 3 0,9-4 0,8-4 0,-1-3 0,5-6 0,8-7 0,8-4 0,0-5 0,8-7 0,0-5 0,8-4 0,5-4 0,-1 0 0,13-1 0,-5 1 0,5-4 0,0 4 0,0 0 0,-9-4 0,1 8 0,-9-5 0,0 5 0,-12-16-31,1 3-11,-1-3-1,0-4 1,0-6 1</inkml:trace>
  <inkml:trace contextRef="#ctx0" brushRef="#br0" timeOffset="547">492 93 85,'-17'12'37,"-7"4"1,-5 10 2,-7-6-22,7 22-6,-7-9-2,7 11-4,-8 2-2,4 0-1,8-5-1,1-5-2,8-2-2,3-10-3,5-3-5,0-21-15,12-4-14,0-13-1,4-7 0,9-10 1</inkml:trace>
  <inkml:trace contextRef="#ctx0" brushRef="#br0" timeOffset="781">382 97 109,'-4'0'35,"12"4"1,-4-4-1,8 0-36,0-8-12,9 4-21,7 4-1,-7-4 0,7 4-1</inkml:trace>
  <inkml:trace contextRef="#ctx0" brushRef="#br0" timeOffset="1062">679 378 112,'0'4'38,"0"0"0,0-4 2,-4-4-34,8 4-1,-4-4 0,8 4-4,4 0-9,-12-5-28,13 1-2,3 0-1,-3-4 0</inkml:trace>
  <inkml:trace contextRef="#ctx0" brushRef="#br0" timeOffset="1250">867 402 104,'-4'-4'34,"13"8"-1,-5-12 1,4 0-32,4 0-5,8 8-5,-7-9-19,-1 1-7,8 8 1,-8-8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4:11.7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561 87 66,'-8'-16'35,"4"12"2,-8 4-4,0-8-6,12 20-7,-13-8-5,9 16-4,-8 1-3,8 11-5,-8 1-3,8 16 0,-8 4 0,-1 8 0,5 4 0,-4 8 0,0 9 0,8 8 0,-4-1 0,-1 9 0,5 0 0,4 4 0,-4-1 0,8 5 0,-8 0 0,4-8 0,0 8 0,-4-8 0,0 0 0,-4-1 0,4-6 0,-4-1 0,4-9 0,0-4 0,-4-7 0,3-9 0,1-8 0,4-8 0,-4-13 0,4-3 0,0-13 0,0-4 0,0-8 0,4-8 0,-4-4 0,0-4 0,4-13 0,1 1 0,-1-5 0,-4-15 0,12 15 0,-8-20-36,-4 0-10,-4-4 1,4-8 1</inkml:trace>
  <inkml:trace contextRef="#ctx0" brushRef="#br0" timeOffset="797">207 258 57,'-4'-8'31,"4"4"2,0-4 2,0-4-16,12 8-3,-12-13-1,21 13-3,-9-20-1,12 12-3,-3-13-2,3 9-1,0-8-2,1 3 0,-1 1-2,1-1-1,-9 5 0,0 8 0,-4-4 0,-3 8 0,-1 4 0,0 12 0,0 0 0,4 8 0,0 9 0,1 4 0,3-1 0,4 9 0,-3-4 0,3-1 0,-4-3 0,1-5 0,-5-3 0,0-5 0,0-4 0,-8-7 0,13-1-28,-9-4-15,-4 0 0,0-8-1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3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0 92,'-8'4'34,"-5"-4"1,13 0 1,4 8-22,-4-12-4,13 8-2,-1-4-2,8 8-1,1-4 0,7 4 0,5 1-1,3 3-3,5 0-1,8 0 0,8-4 0,8 5 0,4-5 0,5 0 0,3-4 0,5-4 0,-5 4 0,-4-4 0,-16 0 0,-8 4 0,-12-4 0,-9 0 0,-11 8 0,-17 0 0,-4 1 0,-13 3 0,-3 4 0,-13 4 0,-11 1 0,-13 7 0,-13 1 0,-11-1 0,-13 5 0,-4-1 0,1-4 0,7 0 0,13-7 0,16-5 0,16-4 0,20-4 0,21-3 0,21-10 0,11 5 0,9 0 0,12-4 0,4 4 0,8-4 0,4 4 0,0 0 0,-4 0 0,-4 4 0,0 0 0,-8 5 0,-12-5 0,-9 4 0,-12 0 0,-16 4 0,-12 5 0,-8-1 0,-13 4 0,-3-4 0,-5 13 0,-4-9 0,4 1 0,5-1 0,7 0 0,5-3 0,3-5 0,13 4 0,0-12 0,16 4 0,4-3 0,9-5 0,7 0 0,5-5 0,4 1 0,-1 4 0,1 0 0,4 0 0,-13 0 0,-3 0 0,-1 4 0,-8 1 0,-3-1 0,-1 0 0,-4-4 0,0 8 0,0-12-3,4 8-39,-3 0 1,3 0-1,0 0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4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25 143 81,'-9'-4'33,"5"4"2,0-4 0,-4 0-19,20 8-5,-8-4-1,17 4-3,3-8-2,9 8-1,12-8 0,12 4 0,4-4-2,12 0 1,0 4-2,9 0 1,-6 0-1,-2 0 0,-13 8-1,-12 0 0,-5 0 0,-7 0 0,-9 4 0,-7-3 0,-13 3 0,0 4 0,-4 0 0,-8 1 0,-8 3 0,-17 4 0,-3 1 0,-13-1 0,-8 1 0,0 3 0,-4-4 0,1 0 0,-1 5 0,8-9 0,4 0 0,9 1 0,-1-5 0,9 0 0,3-3 0,5-5 0,12 0 0,8-8 0,20 0 0,4-4 0,17-4 0,12-1 0,4 1 0,8-4 0,8 0 0,0 0 0,4 4 0,-7-1 0,-5 5 0,-8 4 0,-12 0 0,-17 8 0,-16 5 0,-24 3 0,-21 8 0,-15 1 0,-18 7 0,1 1 0,-12 0 0,8-5 0,8-3 0,13-5 0,11-4 0,17-4 0,11-3 0,18-5 0,11-4 0,8 0 0,12 0 0,9-4 0,4-1 0,4-3 0,0-4 0,-8 0 0,-4 0 0,-4-5 0,-9 5 0,-12 0 0,1 0 0,-9-5 0,0 9 0,1-4 0,-5 0 0,-4 0 0,-4-1 0,-4-3 0,0 0 0,-9 0 0,5-9 0,0 1 0,-4-1 0,4-7 0,4 3 0,4-3 0,4 0 0,0 3 0,0 1 0,0-1 0,0 9 0,4 4 0,0-1 0,0 5 0,9 4 0,-1-4 0,-4 4 0,9-4 0,-9 3 0,0-3 0,-4 4 0,-12-4 0,-12 0 0,0-1 0,-9 5 0,1-4 0,-5 0 0,5 4 0,3 4 0,1-9 0,16 13-14,-4-12-26,4 0-1,4 0 0,-4-9-1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7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 50 81,'-12'-4'36,"0"8"0,-1-8 1,-11-4-22,16 12-2,-13-8-4,13 4-3,-4-4-3,8 8 0,0-4 0,12 0-1,12-4 0,9 4-1,8-4 1,16 0 0,12 0 0,12 0 0,9-5-2,11 5 0,-7 0 0,0 0 0,-5 4 0,-11 4 0,-13 0 0,-17-4 0,-11 4 0,-13 0 0,-7 1 0,-9 3 0,-17 4 0,-7 4 0,-13 6 0,-7-2 0,-21 8 0,-5 1 0,-11 4 0,0 0 0,-1 0 0,9-5 0,12-7 0,12 4 0,9-9 0,15-3 0,13-5 0,12 0 0,8-8 0,17 0 0,8 0 0,11 0 0,9-4 0,9 4 0,7 0 0,-4 4 0,0 0 0,-12 4 0,-16 0 0,-8 8 0,-13 1 0,-16-1 0,-20 5 0,-9-4 0,-19 3 0,-9-4 0,-17 5 0,-7-5 0,0-4 0,3 6 0,9-6 0,4 0 0,16-4 0,13 0 0,15 0 0,9 1 0,16-9 0,13 0 0,7-5 0,17 1 0,12 0 0,8 0 0,17 0 0,3 0 0,1 4 0,3 0 0,-7 0 0,-1 0 0,-11 0 0,-17 0 0,-9 0 0,-15 0 0,-13-4 0,-20 4 0,-12-4 0,-13-4 0,-7 4 0,-5 0 0,-8-4 0,0-2 0,4-2 0,5 4 0,11 0 0,1 4 0,11 0 0,-3-17-16,16 17-26,8-4-1,4-4 1,4 4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2:58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 15 76,'-8'-4'36,"0"0"0,-1 0 0,18 8-19,-22-12-5,17 12-4,-4-4-4,4 0-1,5 4-1,7 0-1,8-4 0,5 8 1,3-8-1,17 8 1,0-3-1,8 3 0,4 0 0,0 4 0,2-4 0,-6 0 0,-9 5 0,-11-5 0,-8 4 0,-13 0 0,-20 0 0,-17 1 0,-19 3 1,-17 0-1,-8 9 0,-6-5 0,-2 4-1,-4-3 1,11 3-1,9-8-1,13 5 1,11-5-1,17 0 1,8-3 0,12-1-1,16 0 1,13-8 0,7 0 1,17-4-1,4 0 0,17-4 0,3 0 0,2-4 1,2 8-1,-7-8 0,-9 8 0,-8 0 0,-12 0 1,-12 0-1,-17 0 0,-16 4 0,-12 0 0,-17 4 0,-11 0 0,-13 4 0,0 1 0,-12 6 0,0-3 0,0 5 0,-4 3 0,15 5 0,5-9 0,8 4 0,5-3 0,11-1 0,13-4 0,8-3 0,16-5 0,9-4 0,3-4 0,9 0 0,12 4 0,1-4 0,7 0 0,0 4 0,0-4 0,-4 4 0,-4 0 0,-5 0 0,-7 0 0,-8 0 0,-9 0 0,-16 1 0,-8-1 0,-20 0 0,-5 4 0,-16 4 0,-4-4 0,1 4 0,-5 1 0,4-1 0,4 0 0,12 0 0,5 1 0,11-1 0,5-4 0,3 4 0,9 0 0,4 1 0,9-5 0,4 0 0,3-4 0,9 0 0,3-4 0,-3 0 0,3 0 0,-7-4 0,-5 0 0,-4 4 0,-3-4 0,-9 4 0,0 0 0,0 0 0,0 0 0,4 0 0,0 0 0,0 0 0,0 0 0,1 0 0,-5-4 0,4 12-2,-12 0-39,4-8-1,0 0 0,0 4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3T23:53:38.4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9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1" timeString="2008-05-18T13:42:16.468"/>
    </inkml:context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-4506-2 13,'0'0'26,"0"0"2,0 0 2,0 0-12,17 7-1,4-2-3,-1-10-4,13 10 0,1-12-2,11 9-2,-2-9-2,13 6-1,-7-4-2,6 0 0,-1 1-1,-5 1-2,2 5-3,-9-9-6,7 7-19,-4 10-3,-12-10-2,9 15 1</inkml:trace>
  <inkml:trace contextRef="#ctx0" brushRef="#br0" timeOffset="-1019.0582">-4422 21 21,'20'0'27,"-20"0"1,0 0-5,0 0-3,0 0-2,0 0-5,0 0-3,0 0 1,0 0-3,-2 25-2,2-25-1,-8 37-2,-2-10 0,5 7 0,-1-1-2,-2 3 1,1 0-2,2 0 1,-3-1-1,1-3 1,2-4-1,0-3-1,-1-2 0,-6-2-1,7-3-2,-10-10-2,15 7-4,0-15-7,0 0-10,0 0-8,-6-21 0,6 21 2</inkml:trace>
  <inkml:trace contextRef="#ctx0" brushRef="#br0" timeOffset="-449.0256">-4272 67 23,'0'0'19,"0"0"1,0 0-1,0 0-1,8 15-3,-8-15-3,-3 18-1,5-2-2,-10 1-3,4 7 0,-6-1-2,4 10 0,-2 0 0,1 5-2,-3-4 0,3 5 0,-1-6-2,3 3 1,4-8-1,2-2 0,3-6-1,-4-20 1,19 23-2,-19-23 0,28 2-4,-28-2-1,38-20-4,-21 0-5,3-3-11,4 10-6,-20-15 3,15 17 0</inkml:trace>
  <inkml:trace contextRef="#ctx0" brushRef="#br0" timeOffset="2559.1463">-3878 408 32,'0'0'18,"11"20"-1,-11-20-2,-9 15-2,9-15-4,-7 26-2,7-10 0,-2-1-3,1 5-1,-3-2-1,4 3 0,0 2-1,4-2 1,-1 1-2,0-4 2,2 0-2,-5-18 1,7 24-3,-7-24 0,0 0-3,0 0-6,0 0-7,16-1-11,-27-22 3,11 23-2</inkml:trace>
  <inkml:trace contextRef="#ctx0" brushRef="#br0" timeOffset="2910.1665">-4025 533 30,'0'0'15,"0"0"1,18 3 0,-18-3-1,25-2-3,-8-1-1,-1 2-2,1-4-2,1 1-1,-2-1-3,1 4 0,-17 1-2,21-5 0,-21 5-1,0 0-1,17 0-1,-17 0-4,0 0-4,0 0-7,0 0-9,0 0-3,-28 5 0</inkml:trace>
  <inkml:trace contextRef="#ctx0" brushRef="#br0" timeOffset="3279.1875">-4043 562 18,'-16'0'21,"16"0"-9,0 0-1,24 4 0,-24-4 1,28 0-1,-9 0-2,-1 1-2,0 1-1,2 0-2,-6 2-1,-14-4-1,22 7 0,-22-7 0,0 0 1,18 7-1,-18-7 1,0 0 0,0 16 0,0-16 0,0 0-1,-18 21 1,18-21-2,-25 18 0,25-18-1,-26 20-1,26-20-3,-22 13-7,22-13-6,-23-6-12,23 6-3,0 0 3,0 0-2</inkml:trace>
  <inkml:trace contextRef="#ctx0" brushRef="#br0" timeOffset="4469.2557">-3356-446 41,'0'0'24,"0"0"-1,0 0-2,0 0-5,0 0-1,0 0-2,4 14-3,-4-14 0,-7 35-3,0-12 0,7 16-3,-10-1 2,9 11-3,-4 0 1,3 9-2,-3 1 1,4 5-1,-3-2-1,6 4 1,0-6-1,3 3 0,-4-6 0,3-3 0,-1-3-1,0-8 1,0-4-1,1-6 0,-3-7 0,-2-3 1,-1-5-1,2-18 0,-3 23 0,3-23 0,0 0-1,0 0-1,0 0-1,0 0-1,-4-15-3,-2-13-2,14 14-6,-13-24-9,8-1-11,4 2-2,-5-7 2,9 10 2</inkml:trace>
  <inkml:trace contextRef="#ctx0" brushRef="#br0" timeOffset="5148.2945">-2993-307 11,'0'0'28,"18"-2"1,-18 2-4,0 0-3,-12 20-4,12-20-3,-20 35-5,-1-16-2,5 12-1,-9-3-3,0 5-1,-4-2-1,2 4-1,-4-6 0,3 2 0,-2-6 0,10-4 0,2-3-1,18-18 0,-23 23 0,23-23 0,0 0-1,0 0 1,-6 15 0,6-15 0,0 0 0,19 3 1,-19-3 0,23 9 0,-23-9 1,33 21 1,-11-6-1,4 6 1,1-1 0,2 8-1,-4-1 1,6 6-1,-3-3 0,0 4 0,-5-4-1,0 1 0,-4-2 0,-1-2 0,-4-8-1,0-2 0,-14-17 0,16 19-1,-16-19-1,0 0-1,0 0-3,5-16-2,-5 16-8,0 0-18,-3-31-3,3 31 0,-5-33 1</inkml:trace>
  <inkml:trace contextRef="#ctx0" brushRef="#br0" timeOffset="20202.1554">-2397-240 21,'-7'-23'27,"7"23"1,0 0-7,0 0-2,0 0-4,-24-21-3,24 21-3,-18-3-1,18 3-1,-23 1-1,23-1-1,-23 4-2,23-4 1,-22 8-1,22-8 0,-30 15 0,14-4-1,-2 2 0,3 2-1,-3 3 1,3 3-2,-3 1 1,3 2-1,-3 1 1,6 3-1,-1-4 1,3 6 1,2-2-2,-3 0 1,2 3 0,3 0 0,-1 0 0,2 2 0,5-5-1,-1 1 1,-3-1-1,8-2 1,1-1-1,4-4 0,0-1 1,4 0-1,-5-1 1,4 3 0,-6-3-1,6 3 1,-7-3-1,3 1 1,2-3-1,-4 1 1,3-4-1,-9-14 1,23 23-1,-8-15 1,-1-1 0,4-2-1,-1-3 1,3-1 0,0-2 0,3-1-1,-4-3 1,3-3 0,2-2 0,-2 0 0,-2-3-1,-1 0 1,0-3 0,-1 1-1,-3-3 1,-1 1-1,-2 1 1,-1-2-1,-1 1 0,2-1 1,-4-1-1,4 1 1,-3-4-1,-2 4 0,0-5 1,1 2-1,-2-5 0,1 0 1,0-1-1,-1-2 0,-2 1 1,-3 0-1,1 0 1,1-1-1,-1 2 1,-4 3-1,-1-1 1,-5 2-1,-2 2 1,0 3-1,-7 2 1,-1 2-1,-2 1 1,-3 7-1,-1-1 0,-1 4-1,2 6-2,-2-9-3,25 6-11,-26 19-22,8-11-3,3-1 2,15-7-1</inkml:trace>
  <inkml:trace contextRef="#ctx1" brushRef="#br1">1812-235 100,'-17'8'36,"5"-4"1,4 0 0,-4-8-26,12 12-2,-4-12-3,12 8-1,-8-4-2,12 0 0,0 4-1,5 4 0,7-4-1,0 8 1,9-3-1,4-1-1,-9 4 0,1 0 0,-9 9 0,-4 8 0,-16 4 0,-8 11 0,-12 9 0,-9 0 0,1 9 0,-5-5 0,1-4 0,-1-4 0,13-7 0,3-9 0,5-9 0,8-4 0,8-11 0,8-1 0,9-4 0,3-4 0,9 0 0,3-4 0,5-4 0,0 3 0,0 1 0,-5 0 0,0 0 0,-8-4-6,9 12-21,-4-12-13,-9-4-1,-3 0 1,-5-9 0</inkml:trace>
  <inkml:trace contextRef="#ctx1" brushRef="#br1" timeOffset="453">2295-112 95,'-12'4'37,"-4"8"-1,-5 12 1,1 13-21,-8 0-11,3 12 0,-3-9-2,-5 10-1,9-13-1,-4 0-3,16-5-6,-21-20-17,17-8-11,8-12-1,0-20 0,8-9-1</inkml:trace>
  <inkml:trace contextRef="#ctx1" brushRef="#br1" timeOffset="641">2084-116 85,'20'0'34,"-8"-4"-1,17 8 0,-9-4-23,25-14-38,8 6-2,4-12-2,12 0-1</inkml:trace>
  <inkml:trace contextRef="#ctx1" brushRef="#br1" timeOffset="-2047">62 204 114,'-4'13'36,"-4"-9"-1,12 0 0,8-8-37,22-4-32,3 8-1,4-9 0,13 1-1</inkml:trace>
  <inkml:trace contextRef="#ctx1" brushRef="#br1" timeOffset="-2281">12 48 82,'-8'0'34,"8"0"3,0 0 1,-8-9-23,20 18-3,-4-13 0,6 8-2,2-8-3,12 4-1,6-10-4,4 10-2,-2-8 0,6 0 0,0 8-3,-5-12-12,0 4-25,-11 8 0,-14 8 0,-12-4 0</inkml:trace>
  <inkml:trace contextRef="#ctx1" brushRef="#br1" timeOffset="1110">3293-228 77,'-4'0'31,"4"4"4,0-4 0,-4-4-18,16 12-4,-3-8-3,11 8-1,0-4-2,5 8-1,3 0-3,-3 1 0,0 3-2,0 0 0,-13 9 0,-8-1 0,-12 1 0,0 7 0,-17 1 0,0-5 0,0 5-1,1-5 0,3-7 0,5 3 0,8-8 0,12-6-1,8-6 1,9 0 0,3-8 0,5 4-1,8-4-1,-8-6-2,7 10-4,-11-16-8,7 12-23,-7-4 0,-5-4 1,1 4 0</inkml:trace>
  <inkml:trace contextRef="#ctx1" brushRef="#br1" timeOffset="1485">3681-159 110,'-32'37'38,"-1"7"-1,0 1-1,5-16-26,4 11-6,11-7-4,1-13-4,8 9-10,4-21-22,0-12-1,8-8 0,-4-13 0</inkml:trace>
  <inkml:trace contextRef="#ctx1" brushRef="#br1" timeOffset="1657">3649-310 105,'12'8'33,"-12"5"1,8 7-3,4-4-35,5-4-26,8 9-2,-9-9-2,13-4 0</inkml:trace>
  <inkml:trace contextRef="#ctx1" brushRef="#br1" timeOffset="1813">4115-241 106,'-16'9'36,"-1"3"1,-3 4 0,-4 9-29,7 7 0,-12 9-2,8 12-1,-11 4-1,3 12-1,-11 0-1,3 6 0,0-2-1,5-8-1,3-8 0,0-16-2,12-5-3,5-27-3,20-1-11,5-25-20,8-15 0,7-9-1,5-4 2</inkml:trace>
  <inkml:trace contextRef="#ctx1" brushRef="#br1" timeOffset="2063">4054 213 75,'8'0'33,"12"8"0,-7-4 2,-1-4-22,8 16-3,-12-4 1,1 13-3,-14-1-2,1 5-1,-12 3 0,0 5-2,-9-5 0,1 1 0,4 0-1,-1-5 0,9-3-1,3-1 0,5-4 0,4-7-2,17-1-5,-5-12-29,21-4-4,8-4 0,12-13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3.7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75 58,'0'0'33,"0"0"1,15-11-1,-15 11-17,0 0-2,0 0-2,0 0-4,0 0-1,7 16-2,-7-16 0,0 25-2,2-8 0,-4 1-2,2 7 0,-1-1 2,1-1-2,-4-4 1,4-1-1,0-18 2,-2 21-2,2-21 1,0 0-1,4-25-1,1 6 0,4-4 0,2-1 0,-1-3-1,3 1 1,3 7 0,-1 1 0,1 4 0,0 5 0,2 4 0,-18 5 0,26-7 0,-26 7 0,20 0 0,-20 0 0,16 3-1,-16-3 2,0 0-2,10 21 2,-10-21-1,7 29 0,-7-29 0,7 29 0,-5-13 0,-2-16 0,7 23 0,-7-23 0,0 0 0,0 0 0,0 0 0,0 0 0,12-23 0,-4 4 0,2-2 0,3-2 0,2-2 0,1 4 0,4 4 0,-1 1 0,-1 7 0,-18 9 0,24-3 0,-24 3 0,18 21 0,-13-4 0,1 6 0,-3 2 1,-3 1-1,4 7 0,-1-1 1,-3-6-1,0-3 2,4-2-2,-4-5 1,0-16-1,0 0-1,0 0-2,0 0-4,-9-33-7,11 13-25,-6-2-2,4-3 1,0-1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1-06-23T23:54:02.9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0,'0'0,"0"0,0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4:01.57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context xml:id="ctx1">
      <inkml:inkSource xml:id="inkSrc5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3T23:54:05.709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-2667 3746 50,'4'-9'33,"4"9"2,-8 0 1,0-8-8,8 16-9,-16-16-3,8 16-3,-8-16-5,4 12-2,-12-4-1,4 4-2,-9 0 0,1 5-3,-5-5 0,1 8 0,0-4 0,-1 0 0,5 4 0,4-3 0,-1-1 0,5 0 0,4 0 0,4-4 0,0 0 0,0 4 0,4-4 0,0 5 0,4-5 0,4 8 0,0-4 0,4 4 0,5 0 0,-1 5 0,4-1 0,5 0 0,3 5 0,-3-1 0,-5 0 0,0-3 0,-3-1 0,-5 4 0,-8-7 0,-4 3 0,-4-4 0,-4 0 0,-5 1 0,-7-1 0,0-4 0,-5-4 0,1 0 0,-5-8 0,9 4-21,-4-4-23,3-4 1,9-8 0</inkml:trace>
  <inkml:trace contextRef="#ctx0" brushRef="#br0" timeOffset="-3266">-3836 4137 92,'4'0'37,"0"-4"1,-4 4 0,0-9-21,4 14-8,-8-5 1,8 16-1,-8 0-4,0 13-5,-8 7 0,-1 9 0,-7 0 0,0 12 0,-5-4 0,5 0 0,-4-8 0,3-9 0,1-7 0,4-13 0,11-8 0,-7-24-11,16 4-30,-8-9-1,4-3 0,0 0 1</inkml:trace>
  <inkml:trace contextRef="#ctx0" brushRef="#br0" timeOffset="-2922">-3531 4157 93,'8'-8'38,"-4"8"-1,-4 8 2,-12-8-22,8 29-6,-8-9-1,4 8-3,-13 9-4,9 4-3,-8 0 0,3 3 0,1-3 0,8 4 0,-4-4 0,8-1 0,12-7 0,0-4 0,4-5 0,5-12 0,7-4 0,-4-20-7,17-4-31,-4-13-3,-5-3 0,-4-5 1</inkml:trace>
  <inkml:trace contextRef="#ctx0" brushRef="#br0" timeOffset="-2563">-4199 4222 111,'5'-4'38,"3"0"1,16 0 0,1-4-29,19 8-2,5-8 0,12 4-6,8-5-2,9 1 0,-5 0 0,4-4 0,1 4 0,-5-8 0,-8 11 0,-11-11-12,-1 12-28,-16 0-1,-9 12 0,-12-4 1</inkml:trace>
  <inkml:trace contextRef="#ctx0" brushRef="#br0" timeOffset="-875">-3180 4601 80,'-8'4'34,"8"8"0,-4 1 1,-4-5-21,16 12-7,-4-4 0,4 5-3,0-1 0,5-4-2,-1-3-1,0-1 0,-4 0-2,0-12-1,-4 4-2,-4-8-4,8 0-7,-12-12-5,4 8 0,-12-13 3,8 13 4,-12-8 7,0 4 3,-1 8 6,-7-5 8,8 13 6,-9-8 0,13 13-2,-8-9-4,15 8-5,-3-8-3,4 0-1,8 0-1,0 0-1,5 0 0,7 0 0,0 4 1,0 0 1,1-4-1,3 8 0,-4-4 0,-3 0 0,-5-4 0,0 4 0,-4-4 1,-8 8-1,-8 0-2,-5 1-1,-3 3-2,-9-4-5,9 8-11,-8 1-14,3-9 0,5 0 0</inkml:trace>
  <inkml:trace contextRef="#ctx1" brushRef="#br1">-2369 2698 13,'3'-17'27,"-3"17"1,0 0-2,0 0-5,4 17-4,-4-17-3,-9 16-3,9-16-4,-16 21-1,16-21-2,-15 23-2,15-23 0,-10 22-1,10-22 1,-3 21-1,3-21 0,7 21 0,-7-21 1,13 23-2,-13-23 1,19 20-1,-19-20 1,28 10 0,-28-10-1,29-4 1,-29 4-1,29-19 1,-17 4 0,-12 15 0,23-29-1,-17 14 1,-6-3 0,0 3 0,-5 0 0,5 15-1,-18-24 1,18 24-1,-21-12-1,6 9-2,15 3-6,-23 8-15,8-6-10,15-2 0,0 0-1,2 18 0</inkml:trace>
  <inkml:trace contextRef="#ctx1" brushRef="#br1" timeOffset="-1803.103">-3341 2147 18,'0'0'25,"0"0"-1,0 0-1,0 0-2,0 0-5,0 0-2,0 0-2,0 0-2,0 0-1,0 0-3,0 0 0,0 0-1,0 0 0,0 0-1,8 16 0,-8-16 0,0 23 0,-5-8 0,9 9-1,-9-1-1,6 7 1,-1-2-2,-1 6 1,-1-1-1,4 1 0,-4-1 0,4-2-1,1-1 1,2-2-1,-3-4 0,3 1 1,-4-5-1,2-4 0,2-1 0,-5-15 0,7 21 0,-7-21 0,0 0 0,2 15 1,-2-15-1,0 0 0,0 0 0,0 0 0,0 0 1,8-15-1,-8 15 0,3-15 0,-3 15 0,5-21 0,-5 21 0,12-23 0,-12 23 0,11-26 0,-1 11 0,0-1 0,1-1 0,1 2 0,-2-1 0,-10 16 0,18-26 0,-18 26 0,20-18 0,-20 18 0,18-7 0,-18 7 0,20 13 0,-20-13 0,21 25 0,-9-7 0,-2 0 0,-1 3 0,1 1 1,-5-1-1,-1 2 1,0 0-1,-4-2 1,-1 1-1,-1-3 1,-3 1-1,-1-5 1,4-1-1,2-14 0,-5 17 0,5-17-1,0 0 0,0 0-2,0 0-2,0 0-6,0 0-12,10-23-16,-10 23 0,13-20 0,-13 20 1</inkml:trace>
  <inkml:trace contextRef="#ctx1" brushRef="#br1" timeOffset="-975.0557">-2778 2630 33,'0'0'30,"0"0"1,0 0-8,0 0-4,0 0-3,0 0-5,0 0-2,0 0-2,-4 22-2,4-22 0,-5 14-1,5-14 0,-4 23 0,4-23-2,-6 30 1,-3-15-1,9 3 0,-3-2-2,2-1 1,1 0-1,0-15 0,-5 24 1,5-24-1,3 18 1,-3-18-1,0 0 0,2 17 0,-2-17 0,0 0-1,0 0-1,0 0 0,0 0-2,4-17-2,-4 17-3,7-19-4,-7 19-7,12-22-4,-12 22-3,14-28-1,-7 12 3,-7 16 1</inkml:trace>
  <inkml:trace contextRef="#ctx1" brushRef="#br1" timeOffset="-482.0275">-2651 2648 28,'17'-1'18,"-17"1"2,0 0 0,0 0-2,0 0-2,0 0-3,0 0-2,10 21-2,-10-21-2,0 0-3,0 0 0,-15 20-1,15-20 0,-15 10-1,15-10-1,-23 11 1,8-6-1,15-5 0,-25 12 0,25-12 0,-21 11 0,21-11 0,-20 10-1,20-10 1,0 0-1,-10 15 1,10-15 0,0 0 0,9 18-1,-9-18 1,11 14 0,-11-14 0,23 15 0,-8-7-1,2-1 1,-3-1 0,4 1 0,1 0-1,-5-2 1,3-2-1,1 2 1,-18-5-1,20 6-1,-20-6 0,0 0-1,16-3-2,-16 3-2,0 0-5,0 0-6,7-20-6,-7 20-7,0 0-4,-5-21 3,5 21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18.15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92 56,'4'-4'19,"-4"0"3,8 4 0,-12-4-1,12 12-1,-16-16-4,16 20-3,-12-20-3,8 12-2,-8-8-2,8 8 0,-8-4-1,8 0-1,-8 0 1,8 0-1,-4 4 0,0 4-1,0-4 0,0 8-1,4-4 1,0 8-2,-4-4 1,4 5-2,0-5 0,0-1 0,0 1 0,0-4 0,4 0 0,4-4 0,-4-4 0,8 0 0,4-4 0,-3 0 0,7 0 0,-4-4 0,0 4 0,0-4 0,-4 4 0,-4 1-2,0 3-5,-8-4-5,9 11-13,-13-3-16,0 0 0,-5-4 0,-3 0 2</inkml:trace>
  <inkml:trace contextRef="#ctx0" brushRef="#br0" timeOffset="406">173 136 59,'-8'-4'35,"8"0"2,-4 4 0,-4-4-13,16 8-6,-16-8-6,12 12-3,-8-4-3,8 4-1,-8 5-1,4 3-1,-4-4 0,4 11-1,-4-7-1,0 4-1,0 0 0,4-4 0,-4-4 0,0 0-2,8 0-3,-8-12-4,12 8-8,-16-4-22,16-8-3,0-8 2,0 0 0</inkml:trace>
  <inkml:trace contextRef="#ctx0" brushRef="#br0" timeOffset="719">374 16 76,'-8'8'37,"4"-4"0,-4 4 1,8 4-23,-12-16-5,12 16-2,-4-12-4,4 12-1,0-8-1,0 4 0,4-4 0,0 8-1,4 4 1,0-4-1,4 4 1,4 5-1,0-5 0,0-1 0,4 5-1,-3-4 0,-1 0 1,-4 0 0,-4 0 0,-4 0 1,-4 0-1,-4 0 0,0 0 1,-4-4-1,-4 0-1,-4-4 1,-1-8-1,1 0 0,0-4-1,0-8 1,0 4-1,8-8 1,4 4-1,4-8 0,12 0 1,4 0 0,0 0-1,8-4 1,-3 0 0,3 1 0,-4-6-1,-4 1 2,-8 4-1,-4 0 0,-4 0 0,-4 8 1,-4 4-2,-4 0-2,0 24-8,-8-4-30,4 0 1,-1 4 0,5 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52.68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40 40 60,'-8'-4'37,"0"4"1,0 0 1,0-12-18,8 16-4,-8-12-3,12 12-4,-8-4-2,8 0-3,-4 0-1,4 0-2,0-4-2,4 4 0,4-4 0,0 0 0,4 0 0,8 4 0,0-4 0,-4 0 0,4 8 0,-4 0 0,-4 0 0,0 8 0,-4 0 0,-8 7 0,-4 1 0,4 0 0,-8 4 0,4-4 0,-4 3 0,0 1 0,0 1 0,0-1 0,0-1 0,-4 5 0,-4 0 0,8 0 0,-8-9 0,4 1 0,0-4 0,4-8 0,4-4 0,-4-24-2,16 0-43,-8-3 0,8-1 0,-8 0 1</inkml:trace>
  <inkml:trace contextRef="#ctx0" brushRef="#br0" timeOffset="484">76 215 94,'-12'12'39,"4"4"-1,4-8 1,4 7-25,4-15-8,12-8-3,4 1 0,0-9-1,8 4-1,0-9-1,4 9-3,-4-8-4,9 16-17,-9 0-15,-8-4-1,1 8 2,-5-3-2</inkml:trace>
  <inkml:trace contextRef="#ctx0" brushRef="#br0" timeOffset="734">410 87 53,'0'-12'35,"8"12"0,0-12 2,-8 0-19,12 12-5,-4-15-1,8 15 0,0-8-4,-4 16-2,4-12-1,0 16 0,-8-5-1,4 13 0,-8 0 0,-4 4-1,-8 4-2,0-1-1,-12 10 0,8-9 0,-8-5 0,4-3 0,0-4 0,12 0 0,-4-8 0,16 0 0,-4-4 0,12-4 0,0 4 0,4-4 0,0 0 0,0 0 0,0-4 0,0 0 0,1 8 0,-13 0-42,4 0-1,4-4 0,-8 8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55.10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204 108 56,'-4'-4'36,"4"4"1,0-4 1,-8-4-17,12 16-7,-12-16 0,8 12-4,-8-8-4,0 4-1,-8 0-2,4 0 0,-4 4 0,0 4-1,0-4 0,-4 8-1,4 4 0,0-4 0,4 4 0,0 0-1,4 4 1,0-4-1,4 0 0,4-4 0,0-4 0,4 0 0,0 0 0,8-8 0,0-8 0,0 4 0,0 0 0,4-4 0,-4 0 0,0 4 0,-4 0 0,-4 0 0,4 4 0,-4 4 0,0 0 0,0 4 0,-4 4 0,4 8 0,-4 0 0,4 4 0,-4 1 0,0 3 0,0-8 0,-4 4 0,4-8 0,0-4 0,0-4 0,0-4 0,0-4 0,0-4 0,8 4-1,-8-16-14,12 8-22,-4-8-6,4 0 0,-4 0 1</inkml:trace>
  <inkml:trace contextRef="#ctx0" brushRef="#br0" timeOffset="625">477 16 57,'0'-8'34,"4"12"1,-4-8 0,-4-4-18,8 16-4,-8-16-1,8 16-3,-8-12-2,8 8-1,-8-4-1,8 0 1,-8 4-2,0 4 0,-4 0-2,0 4 0,-4 4 0,0 8-1,0 0 1,-4 8-2,4 0 1,-4 0 0,8 0-1,0 4 0,0-8 0,8 5 0,-4-9 0,8 0 0,0-4 0,4 0 0,0-4 0,4-4 0,0-8 0,0 0 0,4-8 0,0-4 0,0 0 0,0-8 0,-4 0 0,0 4 0,-4-4 0,-4 0 0,-8 8 0,-4 0 0,-8 4 0,-4 0 0,0 4 0,-4 4 0,4-4 0,-4-4-8,12 8-34,12 0 0,8-4-1,4 4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0:34.2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233 21 70,'-4'-8'36,"4"4"0,0 4 1,-12-8-23,12 12-2,-13-12 0,9 16-4,-8-12-4,4 8 0,-8-4 0,0 4-2,-5 0 1,5 4-1,-4 5-1,-2 3 0,6-4 1,0 5-2,3-5 1,1 4-1,4-4 1,4 1-1,4-5 0,4 0 0,0 1 0,0-5 0,4 4 0,5-4 1,-1 1-1,4-10 0,0 1 0,2-4 0,2-5 0,-8 5 0,4-4 0,-3 7 0,-5-3 1,0 12 1,-8 9-1,4 3-1,-8 5 0,8 4 0,-8 3 0,4-3 0,0-1 0,4-3 0,-4-9 0,0 0 0,4-8 0,-4 1 0,0-1 0,0-4 0,0 4 0,-8-4 0,12 12-10,-16-20-7,20 20-14,-4-16-11,0 4 0,0-8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0:34.89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57 4 48,'4'8'31,"-4"-12"3,4 4 1,5 8-17,-18-20-2,18 20 0,-18-20-5,14 20-1,-10-16-1,10 12-2,-10-8-1,5 12-1,0-4-1,-4 8-2,0 0 1,-4 4-3,-1 8 0,1 1 0,0 3 0,0-4 0,0 5 0,0-1 0,8-8 0,0 0 0,4 0 0,4-4 0,4-4 0,0-4 0,1-4 0,-1 0 0,5-8 0,-5 0 0,4-4 0,-4-4 0,-8-4 0,4 4 0,-8-4 0,-4 4 0,-4 0 0,-4 8 0,-4 0 0,-4 4 0,3 4 0,-4 0 0,17 12-15,-4-16-28,8-4 0,4-8 0,8-4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1:02.78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 45 62,'-4'-12'33,"8"4"2,0 8-11,-12-13-3,16 17-2,-20-16-6,20 16-2,-16-12-2,12 8-2,-12 0-1,12 12-1,-4 1-1,-4 3-1,4 1 0,0 4-3,0-1 0,-4 5 0,4-4 0,0-5 0,-4-4 0,4 1 0,-4-1 0,8-4 0,-4 0 0,-4-4 0,8 5-5,-8-18-11,8 9-25,-4-4 0,4 4-2,-4-8 2</inkml:trace>
  <inkml:trace contextRef="#ctx0" brushRef="#br0" timeOffset="406">212 58 66,'16'9'30,"-12"-5"-8,0-4-8,12 8 1,-12-8-2,13 12-4,-9-8-1,4 9-2,-8-13 0,4 8-1,-8-4 1,0 4-1,-8 0-1,4 1 0,-8-1-1,4 0-1,-4 0 0,3 4-1,-3-3 1,4-1-1,4-4 0,0 4 0,4-4 0,0 0 1,0 5-1,4-9 0,-4 4-1,4 0 1,0 0 0,4 0-1,0-4 0,5 0 0,-1 4-1,0-8-4,8 12-7,-12-16-15,8 4-12,3 0 1,-7-4-1</inkml:trace>
  <inkml:trace contextRef="#ctx0" brushRef="#br0" timeOffset="828">528 108 62,'4'0'36,"-16"-4"-1,8 4 2,0 8-19,-8-12-5,12 12-3,-8-4-4,8 12-1,-4-7-2,4 7 0,0 0-1,4 1 0,0-1 0,8-4 0,0 1-1,4-9 0,4-4 0,0-4 0,5-4 0,-1-5 0,0-7 1,-12-1-1,0-3 0,-12 3-1,-8 5 0,-4-1 2,-8 5-2,-4 4-2,4 16-17,-5-8-21,1 8-1,0 0 1,8 5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1:04.65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64 76 68,'-8'-12'31,"8"12"-11,0 0 0,-4-4-1,8 8-6,-8-8-3,8 12-1,-8-12-2,8 16 0,-12-4-1,12 8-1,-16-3 0,12 11-1,-8-8 1,4 13-3,-4-5 1,4-4-1,0-4-1,0 4 0,0-8 0,4-4-1,-4 1-2,4-9-2,4 4-6,-8-17-8,12 5-17,0 0-4,4-8-1,-4 0 2</inkml:trace>
  <inkml:trace contextRef="#ctx0" brushRef="#br0" timeOffset="312">189 64 50,'8'-4'34,"-4"-5"2,0 5-3,0 8-14,-8-12-2,11 16-3,-14-12-5,11 17-3,-8-5-1,4 0-2,-4 4 0,4 0-1,0 1 1,-4-5-2,0 0 0,4-4-1,0 0 0,0 0 1,0-4-1,4 4 0,0-4 1,0 0-1,3 0 1,5 0-1,4-4 1,0 0-1,4 4 0,0-4-1,0 0 0,-4 4-1,4 0-1,-8-4-1,8 8-5,-20-8-4,20 12-10,-12-4-14,0-8-2,0 8 2</inkml:trace>
  <inkml:trace contextRef="#ctx0" brushRef="#br0" timeOffset="719">452 3 74,'4'0'33,"-12"-4"2,4 0-15,8 16-2,-20-8-3,12 16-4,-12-4-2,8 9-3,-12-1 1,8 5-2,-8-5-1,8 5-2,0-9 0,4-4-1,0-4 0,4 0-1,4-8 0,0 0-2,0 0-1,-4-4-1,8 4-5,-8-12-2,12 16-6,-12-12-12,4 0-10,4 4 1,0-4 1</inkml:trace>
  <inkml:trace contextRef="#ctx0" brushRef="#br0" timeOffset="1109">613 11 47,'8'4'34,"-8"-4"2,4 4 0,0 16-17,-20-20-1,16 21-3,-16-9-5,12 8-3,-12 1-2,8-5-2,-4 0 0,4 0-1,4-8-1,0 5 0,4-9-1,0 0 1,0 0-1,0 0 0,0-4 0,0 0 1,4 0-1,4 0 0,0-4 0,4 0 1,4 4-1,4 0 0,3-4 0,1 4 1,0 0-2,0-4 1,0 8-3,0-8-2,0 8-4,-12-12-9,13 3-18,-13 5-3,0 0-1,-8 0 2</inkml:trace>
  <inkml:trace contextRef="#ctx0" brushRef="#br0" timeOffset="1531">788 39 81,'8'4'37,"-8"-8"2,0 8 1,8 17-25,-28-21-1,20 24-4,-20-4-3,4 5-2,-4 3-1,0 1-1,0 3-3,4-8 0,4 0 0,4-8-2,12 9-12,-12-9-27,8-8-1,0 0 1,0-4-1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1:07.45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59 0 49,'4'16'30,"-12"-12"2,4 12 1,4 8-21,-12-8 1,8 11-1,-8-11-3,8 13-2,-4-13 0,8 8-3,-4-8 0,4-4-1,-4 0-1,4-4-1,0 0 0,0-4 0,0 0-2,-4-4-3,12 4-9,-16-4-19,8-4-5,8-4 0,-8 0 0</inkml:trace>
  <inkml:trace contextRef="#ctx0" brushRef="#br0" timeOffset="500">421 24 73,'-4'8'29,"-4"0"-11,-8-4 0,3 12-1,-11-8-3,12 12-2,-16-8-1,16 16-2,-16-12-2,15 12-2,-7-12-1,8 12-2,0-8-1,8 0 0,4 0 0,0-4-1,-4-1 1,8 1-1,-4-8 1,8 0-1,0 0 1,0-8-1,4-4 1,0 0 0,5-4 0,-5-4-1,8 0 1,-4 1-1,-4-5 1,-4 4-1,-4 0 1,-4 4-1,-8 0 0,0 4 0,-12 0 0,0 4 0,8 4 0,-9-4-1,5 4-1,4 0-3,8 4-4,-8-12-9,16 8-15,0 0-5,-4-4 0,4 0 1</inkml:trace>
  <inkml:trace contextRef="#ctx0" brushRef="#br0" timeOffset="1000">614 124 47,'-4'-13'32,"12"13"2,-16-8 1,4 1-15,8 14-4,-20-14-4,16 14-3,-13-7-3,9 8-1,-12-8-1,8 8-1,-4-3 1,4-1-3,-4 0 2,8 4-2,0-4 0,4 0 0,0 4-1,4 0 1,0 0-1,4 0 1,4 0-1,0 4 1,0-4-1,0 8 1,5-4 0,-1 0-1,-4 4 1,0 0 1,0 0-1,-4-1 1,-4 1 0,0-4-1,-4 4 1,-8-4 0,0-4 0,-8 4-1,0-4-1,4-4 0,-9-4 0,5 0 0,4-4 0,0-4 0,4-4 0,0 0 0,4 0 0,4-4 0,0 0 0,4 0 0,4 1 0,0-1-1,8 0 1,0 0 0,5 0 0,3 0 0,0 4 0,-4-4 0,4-4 0,4 8-1,-12-8 1,4 7 1,-12-2-1,0-1 1,-8 0-1,-8 4 0,-4 4 0,-8 0 0,4 4 0,-12 0-2,12 16-6,-16-4-29,12 0-4,4 4 0,3-4-1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4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212 20 74,'14'-17'37,"-14"17"0,0 0 1,0 0-22,-20-5-3,20 5-5,0 0-2,0 0-2,0 0 0,21 22-2,-5-11 0,7 7 0,-1 3-1,4 9 2,-3 3-1,-4 7 0,-5 3 0,-1 2 0,-11-3-2,-4 8 0,-5-8 0,-7 2 0,-8-6 0,-2-1 0,-4-9 0,-2-3 0,-2-7 0,0-11 0,0-6 0,4-11 0,5-4 0,-3-13 0,10 8-11,-11-23-7,15 10-23,1-1-1,1 5 1,1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01:21.4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110 21 18,'0'0'17,"0"0"2,0 0-1,0 0 0,0 0-3,0 0-1,0 0-2,0-15-1,0 15-3,0 0-1,0 0-1,0 0-2,0 0 1,0 0-2,-16-5 0,16 5-2,0 0 1,-20-1-1,20 1 1,0 0-1,-17 0 0,17 0 0,-16 1 0,16-1-1,0 0 1,-22 4-1,22-4 1,0 0-1,0 0 1,-14 11-1,14-11 1,0 0-1,-4 17 0,4-17 0,-1 14 0,1-14 0,1 15 0,-1-15 0,9 15 0,-9-15 0,0 0 0,14 20 0,-14-20 0,17 11 0,-17-11 0,15 8 0,-15-8 0,19 10 0,-19-10 0,22 12 0,-22-12 0,20 11 0,-20-11 0,18 12 0,-18-12 0,18 11 0,-18-11 0,0 0 0,18 20 0,-18-20 1,10 14-1,-10-14 0,0 0 0,5 23 1,-5-23-1,0 0 0,-7 20 0,7-20 0,-10 15 0,10-15 1,-11 15-1,11-15 0,0 0 1,-18 16-1,18-16 1,-17 8-1,17-8 0,-16 7 1,16-7-1,0 0 0,-22 5 0,22-5 0,0 0 1,-15 1-1,15-1-1,0 0 0,0 0-1,-14-1-2,14 1-5,0 0-9,0 0-16,0 0 1,0 0-2,-18 3 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0:42.2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4T20:12:40.835"/>
    </inkml:context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50 74,'4'4'33,"-4"-8"0,-4 0-14,12 16-1,-16-16-2,16 16-3,-12-8-3,12 8 0,-8-4-2,8 16-1,-4-4-2,0 8-2,0-3 1,0-1-2,-4 0-2,4 5 0,-4-9 0,0 0 0,-4-8 0,4 0 0,0-8 0,0 0 0,0-4 0,0-4 0,8 4-5,-12-16-7,16 16-18,-4-12-11,-4 4-1,4 0 1,-4-4 2</inkml:trace>
  <inkml:trace contextRef="#ctx0" brushRef="#br0" timeOffset="390">369 46 71,'4'-8'34,"-16"-8"2,-8 4-14,12 8-2,-16-4-4,12 12-6,-12-4-3,8 8-2,-4 0-2,7 8-1,1-4 0,4 0 0,0 0-1,4 0 0,4-4-1,0 0 1,4-4-1,4 0 0,4-4 1,9 0-1,-5-4 0,4 0 0,4-4 0,-4 0 0,0-4 0,-4 4 1,-4 0 1,-4 0-1,-4 4 1,-4 8-1,0 0 1,0 4 0,-8 8 0,8 0-1,-4 4 1,0 4-2,-4 4 2,4-7-2,0-1 1,0 0-1,0-4 0,0-7-2,8 3-4,-16-12-2,28 4-18,-16-4-15,8-12 0,0 4 0,0-5 1</inkml:trace>
  <inkml:trace contextRef="#ctx0" brushRef="#br0" timeOffset="906">565 50 52,'20'4'32,"-8"-4"3,-4 4-13,8 12 0,-12-8-3,8 12-3,-12-8-5,4 12-1,-16-12-3,12 8-2,-16-3-1,4 3-1,-4-8 0,4 0-1,-4-4 1,3 5-2,1-9 1,4 0 0,4-4-1,4 4 1,-4 0-1,8 0-1,-4 4 0,4 0 0,4 0 0,0 0 0,0 4 0,5-4 0,3 0 0,4-4 0,4 4 0,-4-8 0,4 4 0,-4-4 0,8 8-8,-8-8-35,-8 0 0,-4 0 1,-4 0-2</inkml:trace>
  <inkml:trace contextRef="#ctx1" brushRef="#br1">1178 227 10,'0'0'16,"0"0"-2,0 0 0,17 11-1,-17-11-4,0 0 0,0 0 1,0-19-1,0 19-4,0 0-2,0 0 1,0-20 0,0 20-1,0 0 0,3-15-3,-3 15 0,0 0 1,0 0 1,0 0-2,0 0-1,15-13 3,-15 13-1,0 0 0,0 0 0,0 0 0,20-16 0,-20 16-1,0 0 1,0 0-1,0 0 1,16 0-1,-16 0 1,0 0 0,0 0-1,15 8 1,-15-8-1,0 0 1,0 0-1,0 0 3,18 15 0,-18-15-3,0 0 1,0 0 2,0 0 0,0 0 1,0 0-1,0 0-2,0 0 0,0 0 3,26 67 0,-26-67-3,0 0-1,0 0 1,0 0-1,0 0 0,0 0 1,0 0-1,0 69 0,0-69 1,0 0-1,0 0 0,0 0 1,0 0-1,0 0 0,0 0 1,-13 70-1,13-70 0,0 0 1,0 0-1,0 0 0,0 0 1,0 0-1,0 0 0,0 0 0,0 0 0,0 0 1,-28 67-1,28-67 0,0 0 0,0 0 0,0 0 0,0 0 1,0 0-1,0 0 0,0 0 1,0 0-1,0 0 0,0 0 0,0 0 1,0 0-1,0 0 0,0 0 0,0 0 0,0 0 1,-69 45-1,69-45 0,0 0 0,0 0 0,0 0 0,0 0 0,0 0 0,0 0 0,0 0 0,0 0 0,-66-13 0,66 13 0,0 0 0,0 0 0,0 0 0,0 0-1,0 0 1,0 0 0,0 0-1,0 0 1,0 0-1,0 0 1,0 0-1,0 0 0,0 0 1,0 0-1,0 0 1,0 0 0,0 0 0,0 0-1,0 0 1,0 0 0,-13-66-1,13 66 1,0 0-1,0 0 1,0 0 0,0 0-1,0 0 1,0 0 0,0 0 0,0 0-1,0 0 1,0 0 0,0 0 0,0 0 0,0 0 0,0 0 0,67 3 0,-67-3 0,0 0 0,0 0 0,0 0 0,0 0 0,0 0 0,0 0 0,0 0 0,0 0 0,0 0 0,0 0 0,68 30 0,-68-30 0,0 0 0,0 0 0,0 0 0,0 0 0,0 0 1,0 0-1,0 0 0,0 0-1,0 0 1,0 0-2,0 0-1,0 0-1,0 0-3,0 0-5,59 67-7,-59-67-12,0 0 0,0 0 1,0 0 1</inkml:trace>
  <inkml:trace contextRef="#ctx1" brushRef="#br1" timeOffset="1086.0619">1503 233 12,'0'0'16,"0"0"0,0 0-1,0 0-1,0 0 0,0 0-3,0 0-2,0 0-3,0 0 0,0 0-2,0 0-1,0 0 0,-10 68-1,10-68 1,0 0-1,0 0 0,0 0 0,0 0-1,-28 72 1,28-72-2,0 0 1,0 0-1,0 0 0,-7 65 1,7-65-1,0 0 0,0 0 1,0 0-1,0 0 1,0 0-1,7 69 0,-7-69 1,0 0-2,0 0 1,0 0 0,0 0-1,0 0 0,0 0 1,0 0-1,0 0 1,0 0-1,0 0 1,0 0 0,0 0 0,0 0 0,0 0 0,0 0 0,66 51 0,-66-51 0,0 0-1,0 0-1,0 0-1,0 0-2,0 0-2,67 5-4,-67-5-5,0 0-11,0 0 1,0 0 1</inkml:trace>
  <inkml:trace contextRef="#ctx1" brushRef="#br1" timeOffset="2000.1139">1422 378 2,'0'0'11,"0"0"-1,0 0 0,0 0-1,0 0 0,0 0 0,0 0-1,0 0 1,0 0-1,0 0-1,0 0-1,0 0 0,0 0-1,0 0-1,0 0 1,0 0-1,0 0 0,0 0-1,0 0 1,0 0-1,0 0 0,0 0-1,0 0 0,0 0 0,0 0 0,0 0 0,0 0-1,71 13 1,-71-13-1,0 0 0,0 0 0,0 0 0,0 0 0,0 0 0,71-8-1,-71 8 0,0 0 1,0 0-1,0 0 0,0 0 0,0 0 0,0 0 0,0 0 0,66 6-2,-66-6-1,0 0-4,0 0-3,0 0-6,0 0-10,0 0-4,0 0 1,0 0 1</inkml:trace>
  <inkml:trace contextRef="#ctx1" brushRef="#br1" timeOffset="3318.1897">1733 399 12,'0'0'17,"0"0"-1,0 0-3,0 0-3,0 0-1,0 0 2,0 0-3,0 0-1,0 0-1,0 0 0,0 0-1,0 0-1,0 0 0,0 0-1,0 0 0,70 29 1,-70-29-1,0 0-1,0 0 1,0 0-1,0 0 0,0 0-1,0 0 1,0 0-1,0 0 0,0 0 0,0 0-1,67-16 1,-67 16 0,0 0-1,0 0 0,0 0 1,0 0-1,0 0 0,0 0 0,0 0 1,0 0-1,68-5 0,-68 5 0,0 0 1,0 0-1,0 0 0,0 0 0,0 0-2,0 0-2,0 0-3,0 0-6,0 0-15,0 0-3,0 0 1,0 0 0</inkml:trace>
  <inkml:trace contextRef="#ctx1" brushRef="#br1" timeOffset="7941.4542">2280 274 21,'0'0'19,"0"0"-2,0 0-1,0 0-1,0 0-3,0 0-2,0 0-1,0 0-2,0 0-1,0 0-1,0 0-1,0 0 0,0 0-2,0 0 1,0 0-2,-47-29 1,47 29-3,0 0 0,0 0 2,0 0 0,0 0 0,-35-31 0,35 31-2,0 0-1,0 0 6,-30-9 0,30 9-5,0 0-1,0 0 4,-29-9-1,29 9 0,0 0 0,0 0-1,-28 1 0,28-1 1,0 0-1,0 0 0,0 0 0,0 0 3,0 0-1,0 0-2,0 0 0,0 0 4,0 0-1,0 0-4,-68 48 1,68-48 0,0 0-1,0 0 1,0 0-1,0 0 1,0 0-1,0 0 1,0 0-1,0 0 1,0 0 0,5 70-2,-5-70 2,0 0 0,0 0 0,0 0-1,0 0 1,0 0 0,0 0-1,0 0 1,0 0 0,64 66 0,-64-66 0,0 0 0,0 0 0,0 0 0,0 0 0,0 0 0,0 0 0,0 0 0,0 0 0,71 31 0,-71-31 0,0 0 0,0 0 0,0 0 1,0 0-1,0 0 0,0 0 0,0 0 0,0 0 0,0 0 0,0 0 0,0 0 1,0 0-1,0 0 0,0 0 0,0 0 2,0 0-2,0 0 1,0 0-1,0 0 1,0 0 0,0 0-1,0 0 1,0 0-1,0 0 1,0 0 0,31 66-1,-31-66 1,0 0-1,0 0 0,0 0 1,0 0-1,0 0 0,0 0 1,0 0-1,0 0 0,-69 16 0,69-16 0,0 0 0,0 0 0,0 0 0,0 0 0,0 0 0,0 0 0,0 0 0,0 0 0,0 0 0,0 0 0,0 0 1,0 0-1,-66 25 0,66-25 0,0 0 0,0 0 0,0 0 0,0 0 0,0 0 0,0 0 0,0 0 0,0 0 0,0 0 0,0 0 0,0 0 0,0 0 0,0 0-1,0 0 0,0 0 0,0 0-1,0 0 1,-66 14-1,66-14-2,0 0 1,0 0-4,0 0-1,0 0-3,0 0-4,0 0-9,-23 73-11,23-73 4,0 0-2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01:44.0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23 0 66,'0'0'33,"16"34"-1,-16-34-1,-15 15-30,15-15-1,0 0-3,0 0-1,-3 17-7,3-17-11,-18 13-9,16 8 0,2-21-1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15.7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4T20:13:04.957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479 0 84,'-4'4'39,"4"4"1,-8 4 0,8 12-22,-17-4-5,17 13-4,-16-1-3,8 5-2,-8 3-2,8-7-2,0-1 0,0-16-15,8 0-27,4-8 1,4-12-1,8-12 1</inkml:trace>
  <inkml:trace contextRef="#ctx0" brushRef="#br0" timeOffset="-390">294 36 70,'4'-4'37,"0"-4"1,-4 8 0,8 8-17,-16-16-8,16 20-3,-16-8-3,8 4-3,-8 4 0,0-4-2,4 5 0,-4-1 0,0 4-1,4-8-1,-1-4 1,5 4 0,9-4-1,-1-4 0,0 4 0,4-4 0,4-4 1,0 0-1,4 0 0,0 0 0,0 0 0,0 0 1,4 0-2,-8 0 0,1 4-1,-5-4-2,4 12-3,-12-16-5,8 20-17,-8-12-11,0 4 0,-4-4 1</inkml:trace>
  <inkml:trace contextRef="#ctx0" brushRef="#br0" timeOffset="-859">4 97 57,'4'0'33,"-8"-4"0,4 4 0,8 4-15,-16-8-6,16 4-2,-8-8-5,4-1-1,0 1-1,4 0 0,0-4-1,4 8 1,0-4-2,8 12 2,-12-4-1,4 12 0,-4-4 1,-4 8-1,-4-3 1,0 7-1,-4-4 0,-8 0 0,4 1-1,-8-1 0,4 0 0,-4 0 0,4 0-1,0-4 0,4 1 0,0-5 0,4 0 0,4-4 0,4 0 0,4-4 0,0 0 0,4 0 0,0-4 0,0 4-1,8-4-2,-8-4-7,16 8-21,-12-4-8,-3-4-1,3 4 1</inkml:trace>
  <inkml:trace contextRef="#ctx1" brushRef="#br1">247 574 19,'0'0'17,"0"0"0,0 0 0,0 0-1,0 0-2,7 14-2,-7-14-2,0 0-2,0 0-1,-12 15-3,12-15 0,-10 18-1,10-18-1,-11 25 0,2-11 0,4 8 0,-3-4 0,0 5 0,-4-4 0,4 3-1,-2-4 0,2 3 1,8-21-2,-13 26 1,13-26 0,-7 17-1,7-17 2,0 0-1,0 0 0,0 0 0,0 0 0,0 0 0,0 0 0,0 0 0,0 0 0,0 0 0,0 0-1,-14-5 0,14 5 1,0 0-1,0 0 0,0 0-1,1-20 1,-1 20 0,7-19 0,-4 4 0,4 0 0,-1-5 0,2 4 0,2-4 0,2 4 0,-4-2 0,0 1 0,-1 1 0,1 0 0,-8 16 1,13-28-2,-13 28 1,10-22 0,-10 22 0,8-14 0,-8 14 0,0 0 0,17-4 0,-17 4 1,0 0 0,15 12 0,-15-12 0,10 15 0,-10-15-1,16 16 2,-16-16-2,18 20 0,-18-20 0,18 21 0,-18-21 1,22 26-1,-12-11 0,-10-15 1,21 28-1,-21-28 0,20 28 1,-20-28-1,18 26 1,-18-26-1,15 23 0,-15-23 1,5 21-1,-5-21 0,3 17 1,-3-17-1,0 0 0,3 14 0,-3-14 0,0 0 1,0 0-1,0 0 0,0 0 0,0 0 1,0 0-1,0 0 1,0 0-1,0 0 1,0 0-1,0 0 1,0 0-1,0 0 1,-10 15-1,10-15 1,0 0-1,0 0 1,-14 7 0,14-7-1,-17 3 1,17-3 0,-26 2 0,11-2-1,0 0 1,-1-2-1,-2 2 1,-1-2-1,0 2 0,2 2 0,1 0 0,-4-1 0,5 4 0,0-1 0,15-4 0,-28 9 0,28-9-2,-16 10-1,16-10-4,0 0-9,0 0-19,0 0 0,15 5 0,-15-5 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1-06-24T20:13:22.6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0,'0'0,"0"0,0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13:44.46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1532 940 10,'0'0'21,"-6"15"-2,6-15-2,-18 8-4,18-8-1,-14 15-3,14-15-1,-18 20-3,18-20 0,-16 23-2,9-9 1,7-14 0,-13 27-1,13-27 0,-13 26-1,13-26 0,-8 23 0,8-23-1,1 21 0,-1-21 0,4 18-1,-4-18 2,11 15-2,-11-15 1,18 12 0,-18-12 0,28 8-1,-13-7 2,0 1-1,-15-2-1,28-2 1,-13-1-1,-15 3 1,24-6-1,-24 6 1,0 0-1,17-7 1,-17 7 0,0 0 0,0 0 0,8-15-1,-8 15 1,0 0 0,-1-19-1,1 19 1,-2-19-1,2 19 0,-8-14 1,8 14-1,-22-8 1,22 8-1,-26 3 0,11 2 0,-1 0 0,1 1 0,15-6-3,-28 12-3,28-12-6,-15 11-12,15-11-6,0 0-2,-8-23 1</inkml:trace>
  <inkml:trace contextRef="#ctx0" brushRef="#br0" timeOffset="-3951.226">1002 20 17,'1'19'14,"-1"-19"1,0 0-1,0 20-1,0-20 0,0 21-2,0-21-1,-3 30-1,0-15 0,3 6-2,-2-5 0,1 9-3,-3-7 0,3 7-1,-1-6 0,2 4-1,-2-5-1,2-1 0,0-3 0,0-14 0,0 20 0,0-20-1,0 0 0,0 0 0,0 0 0,0 0 0,0 0-1,0 0-3,0 0-3,5-18-6,-5 18-9,13-18-8,-17-3-1,20 13 2</inkml:trace>
  <inkml:trace contextRef="#ctx0" brushRef="#br0" timeOffset="-2881.1645">1031 51 4,'0'0'13,"0"0"-2,17-12 0,-17 12-1,0 0 0,0 0 0,0 0 0,0 0 0,18-16-1,-18 16-1,0 0-2,23-12 1,-23 12-2,20-4 1,-20 4-1,20-5-1,-20 5 0,16 0 0,-16 0-2,18 6 1,-18-6-1,15 7-1,-15-7 0,0 0 0,20 11-1,-20-11 1,0 0-1,15 8 0,-15-8 1,0 0-1,0 0 0,15 0 1,-15 0-1,0 0 1,0 0-1,0 0 1,0 0-1,0 0 1,0 0 0,0 0-1,3 15 1,-3-15 0,-2 17-1,2-17 2,2 24 0,-2-9-1,0 0 1,1 4-1,-1-1 0,5 2 0,-3-3 0,0 2-1,1-4 0,-1 3 0,-2-18 0,5 25 0,-5-25 0,3 16 0,-3-16 0,0 0 1,0 18-1,0-18 0,0 0 0,0 0 1,-7 16-1,7-16 0,0 0 0,0 0 0,-13 17 1,13-17-1,0 0 0,0 0 0,-16 15 0,16-15 1,-18 8-1,18-8 1,-20 5-1,20-5 1,-27 1 0,11 1-1,-4-5 1,-1 1-1,-1-1 1,1 1-1,1-1 0,-1 0 0,6 1 0,-2 2 0,3 0-1,14 0 1,0 0-2,-20 3-1,20-3-4,0 0-7,0 0-14,0 0-5,0 0-1,29 4 1</inkml:trace>
  <inkml:trace contextRef="#ctx0" brushRef="#br0" timeOffset="1207.069">1610 314 26,'0'0'27,"6"20"2,-6-20 0,0 0-17,0 0-3,-16 4-1,16-4-5,0 0-1,0 0-2,-8 15-5,8-15-5,0 0-11,0 0-8,0 0-1,18-1 1</inkml:trace>
  <inkml:trace contextRef="#ctx0" brushRef="#br0" timeOffset="1715.0981">1771 393 2,'0'0'21,"0"0"1,0 0-1,0 0-15,17-7 0,-17 7-1,0 0-3,0 0-4,0 0-6,0 0-8,26-2-4,-31-12-2</inkml:trace>
  <inkml:trace contextRef="#ctx0" brushRef="#br0" timeOffset="1716.0981">1936 384 8,'0'0'21,"0"0"0,0 0-8,-2 18-4,2-18-1,0 0-6,0 0-5,0 0-7,0 0-4,0 0-6,17-4 0</inkml:trace>
  <inkml:trace contextRef="#ctx0" brushRef="#br0" timeOffset="2220.127">2023 370 12,'17'19'17,"-17"-19"-4,0 0-3,0 0-4,0 0-2,0 0-5,0 0-8,0 0-3,5-14-4,11 17-2</inkml:trace>
  <inkml:trace contextRef="#ctx0" brushRef="#br0" timeOffset="2221.127">2162 365 3,'0'0'7,"0"0"-3,0 0-2,0 0-1,0 0 0,0 0 0,0 0-1,0 0 0,13-15-7,-13 15-5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12.81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context xml:id="ctx1">
      <inkml:inkSource xml:id="inkSrc1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4T20:14:00.044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-1721 715 59,'-4'-4'32,"8"4"1,-4-4-3,-4-4-13,8 16-3,-8-16-3,8 8-3,-8-8-1,4 8-1,-4-4 0,4 4-1,-8-4-1,4 8 0,1-8-2,-1 4 0,-4 4-1,0-4 0,4 0-1,-4 4 1,0 0-1,-4 4 0,0-4 1,4 4 0,-3 0-1,3 1 1,-4 3 0,4-4-1,4 4 1,4 1-1,-4-5 1,4 4-1,0 1 1,4-1-1,-4 4 1,4-4-1,0 0 1,4 0 0,0 0-1,0 1 1,3-1-1,1-4 0,0 0 0,4-4 1,-4 0-1,0-8 0,7 0 0,-7 0 0,0-4 0,4-4 0,-4-1 0,0 1 0,-1 0 0,1-4 0,-4 4 0,0 0 0,-4 0 0,0-5 0,-4 9 0,0-4 0,0 3 0,-4 1 0,0 0 0,-4 0 0,0 4 0,-7 4 0,3 0 0,-4 4 0,0 8 0,-4-8-11,4 13-31,9-5 1,3-8-1,8-4 0</inkml:trace>
  <inkml:trace contextRef="#ctx1" brushRef="#br1">115 788 4,'0'0'15,"0"0"0,0 0-3,0 0-1,0 0-1,0 0-1,0 0 0,0 0-2,0 0-1,2-15-1,-2 15-1,0 0-1,0 0 0,0 0-1,0 0 0,0 0-1,0 0 1,0 0 0,0 0 0,0 0 1,0 0-1,-16-5 1,16 5 0,0 0 0,-17 2 0,17-2 0,0 0-1,0 0 1,-18 10-1,18-10 0,-15 13 0,15-13-1,-13 16 1,13-16-1,-12 18 0,12-18 0,-14 22 0,14-22 0,-7 21-1,7-21 1,-3 18-1,3-18 1,-4 16 0,4-16-1,-1 17 1,1-17 0,0 0-1,-2 16 2,2-16-2,0 0 0,0 0 1,3 15 0,-3-15-1,0 0 2,0 0-1,19 20 0,-19-20 1,0 0-1,6 19 0,-6-19 0,0 0 0,8 17-1,-8-17 1,0 0-1,0 0 1,15 11 0,-15-11-1,0 0 1,18 0-1,-18 0 1,19-2 0,-19 2-1,21-1 1,-21 1-1,25-3 0,-25 3 1,23-2-1,-23 2 0,18 0 0,-18 0 0,0 0 0,18-3-1,-18 3-2,0 0-3,16-4-9,-16 4-16,0 0-2,0 0-2,4-18 2</inkml:trace>
  <inkml:trace contextRef="#ctx1" brushRef="#br1" timeOffset="2191.1253">1279 786 6,'0'0'16,"0"0"-2,0 0-3,0 0-1,0 0-1,0 0-2,-15-1 0,15 1 0,0 0-1,-15-2-1,15 2-1,0 0 1,-18 0-1,18 0-1,0 0 0,-20 3 0,20-3-1,-16 5 1,16-5-2,-15 5 1,15-5 0,-17 8-1,17-8 1,0 0-1,-18 13 0,18-13 0,0 0 1,-15 15-1,15-15 0,-8 15 0,8-15 0,-11 16 0,11-16-1,-10 15 1,10-15-1,0 0 0,-12 18 0,12-18 0,0 0 1,0 0-1,-5 15 0,5-15 1,0 0-1,0 0 1,0 0 0,5 16-1,-5-16 1,0 0-1,0 0 1,0 0-1,12 15 0,-12-15 1,0 0-1,0 0 0,0 0 1,8 15-1,-8-15 0,0 0 1,0 0-1,0 0 1,0 0-1,8 15 0,-8-15 0,0 0 1,0 0-1,0 0 0,0 0 0,15 13 1,-15-13-1,0 0 0,0 0 1,0 0-1,16 9 0,-16-9 1,0 0-1,0 0 0,19 4 1,-19-4-1,0 0 0,14-2 0,-14 2 1,0 0-1,20-5 0,-20 5 1,15-5-1,-15 5 0,16-6 1,-16 6-1,15-8 1,-15 8-1,18-9 1,-18 9-1,0 0 1,19-10-1,-19 10 0,0 0 1,0 0-1,14-6 0,-14 6 0,0 0-1,0 0 0,0 0-1,0 0-3,0 0-2,0 0-6,0 0-9,0 0-10,0 0 2,0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13:26.99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2222 3663 13,'0'0'11,"0"0"-3,0 0-2,0 0 0,15 0-2,-15 0 1,0 0-1,0 0 1,15-3 1,-15 3 1,0 0 0,16 1 1,-16-1-2,15 2-1,-15-2 0,18 3-2,-18-3 0,22 4-2,-22-4 1,21-2-1,-21 2 0,23-3-1,-23 3 1,20-2 0,-20 2 0,15-2 0,-15 2 0,0 0 0,15 4-1,-15-4 1,0 0 0,0 0-1,0 0 0,0 0 0,0 0 1,14 1-1,-14-1 0,0 0 1,0 0 0,0 0 0,0 0-1,0 0 0,0 0 1,0 0-1,0 0 0,0 0 0,0 0 0,0 0 0,0 0 0,0 0 0,0 0 0,0 0 0,0 0 0,0 0-1,0 0 1,0 0 0,0 0-1,0 0 1,0 0 0,0 0 1,0 0-1,0 0 0,0 0 1,0 0 0,0 0-1,0 0 1,0 0 1,0 0-1,0 0 0,0 20 1,0-20 0,0 26 1,2-9-1,-4 1 1,4 1-1,-2 3 0,0 2 0,2-4 0,-2 3-1,1-8-1,-1 3 0,0-18 1,2 29-1,-2-29 0,2 20 0,-2-20 0,0 15 0,0-15 0,0 0 1,0 0-1,5 14 0,-5-14 0,0 0 0,0 0 0,0 0 0,0 0 0,0 0 0,0 0 0,0 0 1,0 0-1,-4 17 0,4-17 0,0 0 0,0 0 1,0 0-1,-6 15 0,6-15 0,0 0 0,0 0 0,0 0 0,0 0 0,0 0 0,0 0 0,0 0 0,0 0 0,0 0 0,0 0 0,0 0 0,0 0 0,0 0 0,0 0 0,0 0 1,0 0-1,0 0 0,0 0 1,0 0-1,0 0 0,0 0 1,-18 0-1,18 0 0,-15-4 0,15 4 0,-22 2 0,7 1 0,15-3 0,-31 7 0,31-7 0,-28 10 0,28-10 0,-21 6 0,21-6-1,-20 3 0,20-3-2,0 0-2,-15-8-7,15 8-12,0 0-5,0 0-3,0 0 3</inkml:trace>
  <inkml:trace contextRef="#ctx0" brushRef="#br0" timeOffset="-1667.0953">2178 3711 4,'0'0'5,"0"0"0,0 0 1,0 0 0,0 0 1,0 0 0,0 0 0,0 0 0,0 0 1,14 0-1,-14 0 0,0 0 0,0 0 1,0 0-3,0 0 1,0 0 0,14 18 1,-14-18-3,5 16 2,-5-16-1,3 20 0,-3-20-1,3 26-1,-3-26 1,0 28-2,0-28 1,0 31-1,0-31-1,0 29-1,0-29 1,0 28-1,0-28 0,-1 23 0,1-23 1,0 20-2,0-20 1,1 16 1,-1-16-1,0 0 0,0 15 0,0-15 0,0 0-1,0 0 0,0 0 0,0 0-1,0 0-1,0 0-3,0 0-4,0 0-4,0 0-6,17-8-7,-17 8-1,0 0 1</inkml:trace>
  <inkml:trace contextRef="#ctx0" brushRef="#br0" timeOffset="4289.2454">2641 4572 4,'14'1'19,"-14"-1"-1,0 0-3,0 0-2,0 0-1,0 0 1,0 0-3,0 0-2,0 0-1,0 0-1,0 0-1,0 0 0,-9 20-2,9-20 0,-5 21 0,5-21-1,-7 23 1,5-8-1,2-15 0,-5 25 0,5-25 0,-3 21-1,3-21 0,0 0-1,-3 16 1,3-16-1,0 0 0,0 0 0,0 0 1,0 0-1,0 0 0,0 0 1,21-5-1,-21 5 0,22-6 1,-22 6-1,21-8 0,-21 8 1,26-7-1,-11 2 0,2 3 1,-17 2-1,28-4 0,-12 2 0,-1 0 0,2 1 0,-3-1 0,1 2 1,-15 0-1,22 0 0,-22 0 0,0 0-1,19 2 1,-19-2-1,0 0-2,0 0-1,17-2-4,-17 2-6,0 0-8,0 0-10,0 0 1,0 0 1</inkml:trace>
  <inkml:trace contextRef="#ctx0" brushRef="#br0" timeOffset="4967.2842">2739 4603 24,'0'0'17,"12"16"0,-12-16-1,0 0-1,5 15-1,-5-15-3,3 20 0,-3-20-1,4 23-2,-4-23-1,-4 27-1,4-27-1,-1 30-2,-3-15 0,8-1 1,-4-14-3,1 28 0,-1-28 0,2 23 0,-2-23-1,-2 18 0,2-18 1,2 15-1,-2-15-1,0 0-1,5 15-5,-5-15-6,0 0-13,0 0-7,-10-17 1,10 17-1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5: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6088C5-C6E2-4CE9-9562-D315321DD7BE}" emma:medium="tactile" emma:mode="ink">
          <msink:context xmlns:msink="http://schemas.microsoft.com/ink/2010/main" type="inkDrawing" rotatedBoundingBox="18824,12951 23065,12997 23058,13649 18817,13603" shapeName="Other"/>
        </emma:interpretation>
      </emma:emma>
    </inkml:annotationXML>
    <inkml:trace contextRef="#ctx0" brushRef="#br0">247 31 8,'0'0'25,"17"0"2,-17 0 1,-11-16-9,11 16-3,-26-10-1,26 10-3,-32-5-3,32 5-1,-36 0-1,20 9-1,-9-7-2,8 9 0,-5-3-2,22-8 0,-26 22-1,26-22 0,-19 22 0,19-22-1,2 19 0,-2-19 1,22 15-1,-5-6 0,-17-9 1,36 24-1,-16-5 1,3 3 0,-4 4 0,-3 6 0,-1 0 0,-3 5 0,-7-3 0,-1 1 0,-8-3-1,-1 1 1,-5-7 0,-1-1 0,-4-5 0,15-20 0,-30 22-1,30-22 0,-30 8 1,13-12-2,17 4 0,-30-9-2,30 9-2,-33-9-4,33 9-6,-19 7-15,19-7-4,0 0-3,-21-17 3</inkml:trace>
    <inkml:trace contextRef="#ctx0" brushRef="#br0" timeOffset="567.0323">470-90 38,'23'4'30,"-23"-4"0,0 0 1,3 30-16,-3-30-3,-5 45-1,-6-21-3,14 11-3,-8-1 0,9 9-1,-4-4-1,5 4-1,-1-2 0,3 5-1,1-3 0,-3-2 0,-3-6 0,2-1 0,-4-8-1,4-5 0,0-5 0,-4-16 1,0 0-2,0 0 1,9-20 0,0-4 0,4-6 0,2-4 0,2 3 1,2-3-1,0 6 0,1 9 0,-1 12 1,0 13-1,-19-6 1,22 35 0,-16-7 0,-1 4-1,-3 3 1,4-1-1,-4-6 1,0-6-1,1-2-1,-3-20-1,8 23-2,-8-23-4,0 0-10,0 0-17,0 0 0,17-6-1,-17 6 2</inkml:trace>
    <inkml:trace contextRef="#ctx0" brushRef="#br0" timeOffset="932.0533">951 80 55,'10'41'26,"-10"-41"-3,5 41-4,-5-41-27,0 0-13,30 15-7,-30-15 1,21 3 0</inkml:trace>
    <inkml:trace contextRef="#ctx0" brushRef="#br0" timeOffset="783.0448">916 387 28,'17'32'26,"-17"-32"0,11 37 1,-9-14-16,2-5-3,-1 1-1,-3-19-4,4 22-4,-4-22-7,0 0-9,8-24-10,-8 24 0,9-58 0</inkml:trace>
    <inkml:trace contextRef="#ctx0" brushRef="#br0" timeOffset="1637.0936">1202 395 52,'0'0'30,"8"17"1,-8-17-2,-13 20-18,13-20-3,-8 24 1,8-3-3,0-21-2,-2 35 0,0-16-3,2-19 0,6 22-1,-6-22 1,17 0-1,-17 0 0,19-24 0,-10 7 0,0-11 1,1 4-1,-3 0 0,1 3 1,-3 5-1,-5 16 1,15-17 0,-15 17 0,0 0 0,25 20 0,-25-20-1,16 23 1,-16-23-1,14 20 1,-14-20-2,0 0 1,0 0 0,20 13 0,-20-13 0,0 0 0,0 0 0,17-20 0,-17 20 0,19-30 0,-8 8 0,4-1 0,4-1 0,-1 0 0,-1 3 1,0 8 0,-17 13 0,26 6 0,-20 11 0,0 10 1,-5 5-1,-1 2 0,0 1 0,0-3 0,0-6-1,2-4 0,-2-22 0,4 24-1,-4-24-1,0 0-3,11 21-5,-11-21-11,0 0-13,0 0-1,-11-21 0,11 21 1</inkml:trace>
    <inkml:trace contextRef="#ctx0" brushRef="#br0" timeOffset="2069.1183">1773 339 45,'17'24'30,"-17"-24"2,0 0-1,10 30-18,-10-30-3,5 24 1,-5-24-6,2 28-1,-2-28-1,11 30-1,-11-30-1,25 15 0,-9-13 0,1-2 0,2-4 0,2-2 0,-5-5 0,1 2 0,-5-8 1,1 0-1,-8-5 0,3-4 0,-5-6 0,1 4-1,-4 0 1,-2 2-1,-5 8 1,7 18-1,-36-12 0,14 22-1,-8 8-3,-4-6-11,6 1-20,6 5 2,-1-16-3,23-2 2</inkml:trace>
    <inkml:trace contextRef="#ctx0" brushRef="#br0" timeOffset="2963.1695">2298 341 59,'16'-8'32,"-16"8"0,0 0-6,0 0-12,-18 10-1,20 12-4,-2-22-4,-12 34-1,12-34-1,-9 35-1,9-35-1,2 30 0,-2-30-1,5 17 1,-5-17-1,0 0 0,0 0 0,23-8 0,-10-14 1,2-10-1,4-9 0,3-4 0,2-1 1,3 3-1,-5 4 1,-1 5-1,-6 14 2,-15 20-1,20 3 1,-18 22 0,-4 1-1,0 7 1,1 3-1,-3-3 0,0-7-1,2-1 0,2-9 0,0-16-1,0 0 1,0 0 0,21-15 0,-12-1 0,2-1 0,3-4 0,-1 1 0,-13 20 0,26-26 0,-26 26 1,20-8-1,-20 8 1,15 21-1,-7-1 1,-2 3-1,-3 3 1,1-6-1,0 1 0,-2-3 1,-1 1-1,1 0-1,-2-19 0,4 24-2,-4-24-3,6 17-8,-6-17-12,0 0-11,0 0 1,-8-21-1,8 21 2</inkml:trace>
    <inkml:trace contextRef="#ctx0" brushRef="#br0" timeOffset="3440.1968">2863 365 30,'17'-17'31,"-17"17"1,0 0 1,18 8-11,-18-8-5,2 20-4,4 1-5,-6-21-3,-4 28-1,4-28-2,4 28 0,-4-28 0,13 22 0,-13-22 0,19 20 0,-19-20-1,22 15 1,-22-15-1,23 6 0,-23-6 0,22-17-1,-5 2 0,0-13 1,2-7-1,-1-6 0,-1-4 1,-2 2-1,-2 4 0,-3 6-1,-5 8-1,-5 25-2,0 0-2,-20-13-6,25 32-11,-5-19-10,-11 24-2,11-24-1,6 19 2</inkml:trace>
    <inkml:trace contextRef="#ctx0" brushRef="#br0" timeOffset="3948.2258">3383 298 45,'0'0'28,"6"17"2,-6-17-4,0 0-15,-2 30 0,2-30-4,2 26-1,-2-26-2,2 29 1,-2-29-3,5 25 0,-5-25 0,10 18 1,-10-18-1,0 0 1,0 0 0,20 11 1,-20-11-1,0 0 0,12-16 0,-12 16-1,5-25 0,1 9 0,1-7-1,5-1 0,-1 0 0,2-4 0,0 4-1,2-1 0,2 3 0,-4 3-2,9 12 0,-22 7-3,34-7-2,-34 7-3,38 5-5,-38-5-6,39 9-5,-13 5-8,-9-16 0,13 9 3</inkml:trace>
    <inkml:trace contextRef="#ctx0" brushRef="#br0" timeOffset="4531.2592">3982 158 28,'17'2'30,"-17"-2"1,0 0 1,0 0-10,-20 7-7,20-7-1,-21 17-7,21-17-1,-30 23-2,15-5 0,-5-3-1,8 8 0,-4-5-2,4 6 1,1-5-1,4 5 0,-1-7-1,6 0 1,2-17-1,6 26 0,-6-26 0,17 11 0,-17-11 0,30-9 0,-10-1 1,3-3-1,-1-5 0,1-5 1,-1-3 1,1-2-1,-7 0 1,3 4 1,-10-2 0,-9 26 0,19-30 0,-19 30 0,0 0 0,8 28-1,-12 2 1,4 4-2,0 5 1,2 2-1,2 3-1,5-1 1,4-4-1,2-7 0,2-6 0,3-2 0,-1-5-1,-19-19-1,32 19-1,-32-19-5,26 0-12,-26 0-20,6-26 2,-6 26-1,-17-36 0</inkml:trace>
  </inkml:traceGroup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5:14.4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22DAF1-D8D5-4061-8FFF-80A980AC8A1A}" emma:medium="tactile" emma:mode="ink">
          <msink:context xmlns:msink="http://schemas.microsoft.com/ink/2010/main" type="inkDrawing" rotatedBoundingBox="18455,14049 18523,12767 18777,12781 18710,14062" shapeName="Other">
            <msink:destinationLink direction="from" ref="{5EE5C055-719E-44CB-89AA-E1022ECE59EF}"/>
            <msink:destinationLink direction="to" ref="{5EE5C055-719E-44CB-89AA-E1022ECE59EF}"/>
          </msink:context>
        </emma:interpretation>
      </emma:emma>
    </inkml:annotationXML>
    <inkml:trace contextRef="#ctx0" brushRef="#br0">256 19 36,'0'0'22,"15"-17"-1,-15 17 0,0 0-4,0 0-4,0 0-4,0 0-2,0 0-1,0 0-2,-19-13 0,19 13 0,-16 8 0,16-8 2,-23 7-2,23-7-1,-30 11 0,30-11 0,-32 10-1,32-10-1,-22 7 1,22-7-1,-19 9 1,19-9-1,-17 10 1,17-10 0,-20 16 0,20-16-2,-21 23 2,21-23-2,-24 26 1,16-9-1,8-17 0,-13 35 0,13-16 0,-2 9 1,0 2-1,4 7 1,-4 9-1,2 8 1,-1 8 0,-1 5 0,2 2 0,2 0 0,-1-2-1,5-4 1,2-5-1,1-4 0,2-3 1,-1-7 0,-5 1-1,-1-2 0,-2-6 0,-2-1-1,0-7 2,-2-4-2,0-5 1,2-20-2,-4 22 2,4-22 0,0 0 0,0 0 0,0 0 0,0 0 0,0 0 0,23 12 1,-23-12-1,28 7 0,-9-3 0,-1-2 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4.6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-8 57 89,'4'-21'36,"-4"21"1,0 0 1,5-19-27,16 22-3,-21-3 0,43-7-2,-8 2-1,13 7-1,1-6-1,8 4-1,1-1 0,2-1-2,2 5-1,-13-8-6,8 10-29,-22-1-4,-10 1 0,-25-5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5:15.6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3EF230-47C1-40E4-B85E-01EDEF16DCA2}" emma:medium="tactile" emma:mode="ink">
          <msink:context xmlns:msink="http://schemas.microsoft.com/ink/2010/main" type="inkDrawing" rotatedBoundingBox="23370,12772 23436,14197 23023,14216 22957,12791" shapeName="Other"/>
        </emma:interpretation>
      </emma:emma>
    </inkml:annotationXML>
    <inkml:trace contextRef="#ctx0" brushRef="#br0">43 191 26,'0'0'27,"0"0"2,2-19 1,4-1-13,11 7-3,-8-13-1,13 5-3,-10-5-1,12 7-2,-15-1-2,10 7-2,-19 13 0,28-19 0,-28 19-2,23 10 1,-23-10 0,24 33-1,-11-12 1,4 12-1,-2 3 1,4 6-1,-1 9 1,1 10 0,-6 10-1,2 13 1,-11 7-1,2 6 1,-8-4-1,0 1 0,-4-9 0,1-5 0,-1-7 0,2-11-1,2-10 1,4-6-1,-2-5 1,2-2-1,-2-7 1,2-2-2,0-13 1,-2-17 1,4 26 0,-4-26-1,0 0 1,0 0 0,0 0 0,-21-4 0,2 0 1,-3 3-1,-4 1 0,-6 1 0,0 3-1,-2 4 1,1-1-1,1 0 0,6 3-1,-3-12-4,29 2-8,-28 9-24,28-9-3,-28-13 2,28 13-3</inkml:trace>
  </inkml:traceGroup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30T14:45:59.84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2-01-30T14:49:55.229"/>
    </inkml:context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F9129F3-2850-46BD-ACA2-E771975545DD}" emma:medium="tactile" emma:mode="ink">
          <msink:context xmlns:msink="http://schemas.microsoft.com/ink/2010/main" type="inkDrawing" rotatedBoundingBox="13220,16796 14844,14496 15615,15040 13991,17340" semanticType="callout" shapeName="Other">
            <msink:sourceLink direction="with" ref="{3DB26357-5CEF-484C-B334-267A626EC6C8}"/>
            <msink:sourceLink direction="with" ref="{D0D1AEC8-ECE5-4197-8388-8A71F740E57C}"/>
          </msink:context>
        </emma:interpretation>
      </emma:emma>
    </inkml:annotationXML>
    <inkml:trace contextRef="#ctx0" brushRef="#br0">0 0</inkml:trace>
    <inkml:trace contextRef="#ctx0" brushRef="#br0" timeOffset="184.0105">0 0</inkml:trace>
    <inkml:trace contextRef="#ctx0" brushRef="#br0" timeOffset="-920.0525">308-77</inkml:trace>
    <inkml:trace contextRef="#ctx1" brushRef="#br1">-191 1303 49,'0'0'30,"0"0"1,-25 9 2,5-5-21,12 18-2,-10-13 0,16 17-3,-8-9-2,10 9 0,0-7-2,10 3-1,3-5-1,9 0 0,3-8 0,6-5 0,-1-8 0,6-3 0,-2-12 0,3-3 0,-7-10 1,-4-5-2,-7-2 1,-10-1-1,-5 3 1,-6 5 0,-15 10-1,-5 13 1,-6 12-1,-4 12-1,-2 13-1,-3 0-3,13 15-5,-12-11-8,23 3-17,5 1 0,5-10-1,10 0 1</inkml:trace>
    <inkml:trace contextRef="#ctx1" brushRef="#br1" timeOffset="-488.0279">-981 1612 43,'0'0'31,"0"0"2,-13-17-1,13 17-13,0 0-4,0 0-4,0 0-2,1 32-2,-6-14-1,7 16-2,-6 9 0,2 13-2,-9 7 0,0 10-1,-2 1 0,-1 3-1,-1-5 0,4-4 0,0-13 0,-2-10 1,5-13-1,5-12 0,3-20 0,0 0-1,-4-18 1,6-16 0,0-16 0,3-12 0,3-12 0,3-8 1,4-2-1,2 0 1,0 10-1,0 5 1,1 13-1,-1 13 1,-2 15-1,-15 28 0,23-21 0,-23 21 0,15 23 0,-6 3-1,-2 9 2,3 8-1,1 2 0,2 3-1,0-5 1,0-2-1,0-9 1,0-6-1,-13-26 1,29 20-1,-13-29 1,-2-13 0,0-12 0,9-9 1,1-7-1,4-8 1,2 0-1,0 1 2,-2 10-3,-5 10 3,-1 14-2,-22 23 0,25 12 0,-23 21 0,-6 19 0,-4 15-1,-3 6 2,5 11-2,-1 0 1,3 0-1,4-6 1,2-9-1,6-15 1,3-9 0,2-12-1,-2-14-1,6-8-2,-17-11-4,28-13-6,-26-11-18,5 1-5,-1-3 1,-6-3-2</inkml:trace>
  </inkml:traceGroup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1T19:30:19.5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AD6A78-CB49-4C3D-B5E9-A2D9D4ED3A3D}" emma:medium="tactile" emma:mode="ink">
          <msink:context xmlns:msink="http://schemas.microsoft.com/ink/2010/main" type="inkDrawing"/>
        </emma:interpretation>
      </emma:emma>
    </inkml:annotationXML>
    <inkml:trace contextRef="#ctx0" brushRef="#br0">10007 3085,'0'0,"0"0,0 0,0 0,0 0,0 0,0 0,0 0,0 0,0 0,0 0,0 0,0 0,0 0,0 242,0-242,0 0,0 0,0 0,0 75,0-75,0 0,0 0,0 93,0-93,0 0,-19 93,19-93,0 93</inkml:trace>
  </inkml:traceGroup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9:43.65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72923A-B655-43E4-A7C6-089BE39E4699}" emma:medium="tactile" emma:mode="ink">
          <msink:context xmlns:msink="http://schemas.microsoft.com/ink/2010/main" type="inkDrawing"/>
        </emma:interpretation>
      </emma:emma>
    </inkml:annotationXML>
    <inkml:trace contextRef="#ctx0" brushRef="#br0">939 28 39,'0'0'25,"21"-13"2,-21 13-1,-7-16-23,7 16 1,0 0-1,-8 20-2,8-20-15,0 37-10,0-37-3,-2 39 1,-5-22 0</inkml:trace>
    <inkml:trace contextRef="#ctx0" brushRef="#br0" timeOffset="809.0463">1143-347 40,'0'0'25,"0"0"3,16-4 1,-16 4-19,0 0-2,0 0 1,0 0 0,17 24-2,-17-24 1,0 41-2,-2-18-2,6 5-1,-4-4-2,4 2 0,0-5-1,1-3 0,1-1-1,-6-17-2,9 24-2,-9-24-6,0 0-7,0 0-7,0 0-7,0 0-1,0 0 2</inkml:trace>
    <inkml:trace contextRef="#ctx0" brushRef="#br0" timeOffset="1417.0809">1377-338 1,'22'-7'18,"-22"7"-1,0 0-2,8-23 3,-8 23 2,0 0-4,0 0 0,0 0-1,0 0-3,-2 23-3,2-23-3,-15 24-1,15-24 0,-21 35-2,10-18 0,3 6-1,-3-7 0,7 3 0,4-19-1,-9 28 0,9-28-1,0 0 1,0 0-1,24 11 0,-24-11 0,32-9 0,-11 5 0,3-2 1,-1 3-1,3-1 0,-2 2 0,-1 0 0,-3 2 0,-1 2-1,-2 4-1,-17-6-3,28 7-8,-28-7-9,0 0-10,19 4-2,-19-4 1,0 0 1</inkml:trace>
    <inkml:trace contextRef="#ctx0" brushRef="#br0" timeOffset="1766.101">1577-323 30,'0'0'28,"0"0"3,0 0-1,-23 19-14,20-1-3,3-18-2,-17 38-3,-2-22-1,8 14-2,-6-6-2,4 8 0,2-6-1,3 4 0,3-6-2,5-1 1,3-5-2,-3-18 1,13 28-2,-13-28-1,19 17-3,-19-17-9,17-6-11,-17 6-7,19-7 0,-19 7 0</inkml:trace>
    <inkml:trace contextRef="#ctx0" brushRef="#br0" timeOffset="2335.1336">1835-355 38,'0'0'30,"-2"17"1,2-17-1,0 0-15,-9 21-5,9-21-1,-4 20 0,4-20-5,-7 23 0,7-23-1,-11 28 0,11-28-1,-14 29-1,14-29-1,-11 28 1,11-28-1,-7 23 1,7-23 0,0 0-1,-6 20 1,6-20 1,0 0-1,-6 17 0,6-17 0,0 0 0,0 0-1,-5 20 1,5-20-1,0 0 0,0 0 0,20-13 0,-20 13 0,25-15 0,-25 15 0,28-16 0,-11 10 0,0 1 0,-1 3 0,3 2 0,0 0 0,0 0 0,-1 2 0,1-2 0,2 0-1,-21 0-2,30 3 0,-30-3-4,18 2-6,-18-2-8,0 0-8,0 0-4,0 0-1,0 0 2</inkml:trace>
    <inkml:trace contextRef="#ctx0" brushRef="#br0" timeOffset="2644.1512">1987-325 42,'0'0'31,"0"0"2,0 0 0,7 19-15,-7-19-4,-5 32-3,-6-16-4,9 18-1,-8-4-3,7 9 0,-7-4-1,5 6-1,-1-2-1,0-1 1,4-7-2,4-3-1,6 2-3,-8-30-11,5 26-19,14-13-1,-19-13 1,39-3 0</inkml:trace>
  </inkml:traceGroup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9:43.3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31E0F4-926A-45C1-BDD0-4F3B4C371596}" emma:medium="tactile" emma:mode="ink">
          <msink:context xmlns:msink="http://schemas.microsoft.com/ink/2010/main" type="inkDrawing"/>
        </emma:interpretation>
      </emma:emma>
    </inkml:annotationXML>
    <inkml:trace contextRef="#ctx0" brushRef="#br0">791 54 56,'0'0'30,"12"-26"1,-12 26-2,0 0-21,-32-18-2,11 16 1,-14-4 0,-1 10-2,-15-2-1,-1 7 0,-10 1-1,0 4 0,-5-1-1,1 4 0,-1-4-1,5 4 0,4-6 0,11 2-1,9-5 0,10-1 0,8 1 0,20-8-1,0 0 1,7 20-1,17-9 1,8 4 0,11 2 0,6 1 0,11 1-1,2 1 1,2-1 0,-2-2 0,-8 0 1,-5 1-1,-14 4 0,-10 6 0,-20 11 0,-18 10 0,-15 10 0,-19 10 0,-7 8 0,-10 1 0,-2-2 0,1-3 0,9-12 0,9-7 0,13-9 0,17-8 0,15 0 0,12-4 0,14-5-1,14-2 2,10-5-2,14-14 2,7-7-2,8-5 1,0-12 0,2-3 0,0-3 0,-4-1 0,-14 5 0,-8 6-2,-10 8 0,-15-6-5,0 14-8,-28-3-20,0 0 2,15-18-3,-24-1 3</inkml:trace>
  </inkml:traceGroup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9:47.9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417CF1-A538-4AD8-A460-CBAFF8EA5075}" emma:medium="tactile" emma:mode="ink">
          <msink:context xmlns:msink="http://schemas.microsoft.com/ink/2010/main" type="inkDrawing"/>
        </emma:interpretation>
      </emma:emma>
    </inkml:annotationXML>
    <inkml:trace contextRef="#ctx0" brushRef="#br0">3516-159 31,'-16'-19'27,"16"19"2,-17-9 0,17 9-16,0 0-2,-23 15-2,23 6 0,-9-5-4,11 9 0,-4-3-1,9 6-1,3-6-2,7-1 0,3-4 1,8-4-1,2-8 1,6-1 0,-4-12 0,1-1 0,-5-11-1,1-3 1,-13-7-1,-1-5 0,-13-2 0,-6 1-1,-3 3 1,-6 5-1,-6 11 0,-7 11-1,2 16-3,-12 3-8,14 13-22,5 15 0,-2-4 0,15 10 0</inkml:trace>
    <inkml:trace contextRef="#ctx0" brushRef="#br0" timeOffset="948.0542">3694 730 42,'6'-20'29,"-6"20"2,-2 18-9,2-18-7,-6 21-1,6-21-3,-7 31-2,-2-14-3,10 11 0,-8-7-2,9 8-1,-4-6-1,4 5 0,-2-4-1,2 0-1,0-3 0,-1-5-1,5 1-1,-6-17-3,9 17-4,-9-17-10,6-17-14,-6 17-1,13-18-1,-13 18 2</inkml:trace>
    <inkml:trace contextRef="#ctx0" brushRef="#br0" timeOffset="1248.0713">3955 1011 15,'0'0'26,"13"17"1,-13-17 2,0 0-15,0 0-2,-21 2 0,21-2-1,-19 24-4,8-7-1,-8-4-2,19-13-1,-30 28-2,30-28-3,-20 22-4,20-22-6,0 0-13,0 0-6,0 0-1,0 0 1</inkml:trace>
    <inkml:trace contextRef="#ctx0" brushRef="#br0" timeOffset="-456.026">2528 98 27,'0'0'29,"0"0"1,-26-26 1,26 26-14,0 0-2,0 0-3,0 0 0,0 0-5,3 19-1,-4-1 0,2 18-3,-4 3 0,5 15-2,-6 6 1,6 7-1,-4 0-1,4-2 1,-2-5-1,5-8 1,-1-9-1,2-12 0,-3-8 0,-3-23 0,10 22 0,-10-22 0,0 0 1,0 0-1,-4-24 0,2 0 0,0-10 0,2-11 0,6-7 0,1-13-1,8-8 1,4 1 1,5 1-1,3 2 0,5 9 0,-4 8 0,0 11 0,-2 11 1,-6 15-2,-3 12 1,-17 3 1,25 29-1,-20 5 1,1 9-2,-4 3 2,5 3-2,1-1 1,-1-3 0,3-9-1,1-9 1,-2-8 0,-9-19 0,23 11 0,-23-11 0,17-11 0,-17 11-1,14-39 2,0 5-1,1-5 0,3-4 1,5-1-2,1-3 2,4 8-2,-2 5 2,-1 14-1,-1 12 0,-7 16 1,-4 16-1,-5 15 0,-7 13 0,-1 10 0,-1 9 0,1 3 0,-2 5 0,4-5 0,1-1-1,3-6 1,1-7 0,8-6 0,-3-12-2,6-4-1,-5-20-3,12 5-10,-25-23-20,32-10 1,-14-10-1,-6-15 1</inkml:trace>
    <inkml:trace contextRef="#ctx0" brushRef="#br0" timeOffset="1608.0919">4196 736 31,'0'0'27,"0"0"4,0 0-7,0 0-8,15 24-2,-15-24-2,2 30-2,-2-30-2,0 41-2,-2-21-3,8 4-1,-4-1-1,1-1-1,5 2-3,-8-24-7,15 25-19,-4-7-4,-11-18-1,19 21 1</inkml:trace>
  </inkml:traceGroup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9:43.8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D603E96-F24F-4DD5-9629-3257C431BEB5}" emma:medium="tactile" emma:mode="ink">
          <msink:context xmlns:msink="http://schemas.microsoft.com/ink/2010/main" type="inkDrawing"/>
        </emma:interpretation>
      </emma:emma>
    </inkml:annotationXML>
    <inkml:trace contextRef="#ctx0" brushRef="#br0">958 867 58,'-17'58'30,"14"4"-1,-18-22-1,13-10-25,-5-6-2,13-24-1,-15 27-2,15-27-4,-5 16-16,5-16-6,0 0-1,0 0 0</inkml:trace>
  </inkml:traceGroup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9:50.4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CFB1FF-293F-4245-A43A-3DAB474159BE}" emma:medium="tactile" emma:mode="ink">
          <msink:context xmlns:msink="http://schemas.microsoft.com/ink/2010/main" type="inkDrawing" rotatedBoundingBox="9694,16792 12682,16640 12688,16761 9700,16914" shapeName="Other">
            <msink:destinationLink direction="with" ref="{F987002A-7222-4945-A003-637ABDDAA47B}"/>
          </msink:context>
        </emma:interpretation>
      </emma:emma>
    </inkml:annotationXML>
    <inkml:trace contextRef="#ctx0" brushRef="#br0">0 172 56,'0'0'30,"0"0"-1,0 0 1,0 0-24,0 0-2,19-13 2,13 11 0,0-9 1,22 11-1,-1-12-1,21 14 0,3-5-1,11 10-1,6-3 0,11 9-1,-2-4-1,9 6 1,4-6-1,11-1 1,6-8-1,9-2 1,-1-7-1,3-4 1,2-8-1,2-1 0,-2-3-1,-2 5 1,-9-2-1,-6 3 0,-13 4 0,-11 6 0,-15 5-1,-19 0-1,-15 8-2,-24-4 0,-8 11-3,-24-11-5,0 0-8,0 0-5,-22-7-11,22 7 1,-34-13 2,17 7 1</inkml:trace>
  </inkml:traceGroup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4:59.2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E5C055-719E-44CB-89AA-E1022ECE59EF}" emma:medium="tactile" emma:mode="ink">
          <msink:context xmlns:msink="http://schemas.microsoft.com/ink/2010/main" type="inkDrawing" rotatedBoundingBox="18378,12030 18619,13022 18125,13141 17885,12150" semanticType="callout" shapeName="Other">
            <msink:sourceLink direction="from" ref="{B422DAF1-D8D5-4061-8FFF-80A980AC8A1A}"/>
            <msink:sourceLink direction="to" ref="{B422DAF1-D8D5-4061-8FFF-80A980AC8A1A}"/>
          </msink:context>
        </emma:interpretation>
      </emma:emma>
    </inkml:annotationXML>
    <inkml:trace contextRef="#ctx0" brushRef="#br0">498 967 2,'0'0'21,"-26"9"1,26-9 1,4 17-11,-4-17 0,0 0-1,0 0 1,0 0-2,0 0 0,0 0-1,0 0 0,0 0-2,-15-26-2,15 26 0,-19-23-3,19 23 0,-32-33 0,15 16 0,0-1 0,1-3-1,-1-1 0,2-3 2,0-1-2,7 2 1,-5-6-2,8 0 2,-5-3-1,3 5 1,-3-4-1,1 4 0,-4 0 0,4 0 0,1 2 0,-1-2-1,-1 0 1,1-1-1,3 1 1,3-2-1,5 2 0,-2 4 0,1-1 0,-1 7 0,0-1 1,0 19-1,6-24 0,-6 24 0,8-17 0,-8 17 1,3-26-1,3 9 0,1 1 0,3-5 1,-5 4-1,1-3 0,-6 3 1,0 17-1,4-26 1,-4 26 0,0 0-1,2-19 1,-2 19 0,0 0 0,0 0-1,0 0 1,-2-18-1,2 18 1,0 0-1,0 0 1,0 0-1,0 0 1,0 0 0,0 0-1,0 0 1,-21 11 0,8 7-1,-4 5 1,-2 5-1,-1 3 1,-6 5-2,-2 3 1,3-5 0,-1-7 0,7-4 0,4-5 0,15-18-1,-13 17 1,13-17 0,0 0-1,26-30 1,-13 12 0,4-5 0,2 1 0,0-2 0,1 0 0,-1 5 0,-19 19 0,19-24 0,-19 24 0,17-10 0,-17 10 0,22 8 1,-22-8-1,38 7 0,-10-3 0,7 0 0,3 0 0,3 1 0,-7-1-1,3 3-2,-15-1-2,3 18-8,-25-24-16,11 30-6,-5-6-1,-6-7 0</inkml:trace>
  </inkml:traceGroup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9:56.3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5F6204-881D-4923-81E3-B8683D3853DB}" emma:medium="tactile" emma:mode="ink">
          <msink:context xmlns:msink="http://schemas.microsoft.com/ink/2010/main" type="inkDrawing" rotatedBoundingBox="14412,16968 14951,16829 15061,17255 14523,17394" semanticType="callout" shapeName="Other">
            <msink:sourceLink direction="to" ref="{3DB26357-5CEF-484C-B334-267A626EC6C8}"/>
            <msink:sourceLink direction="from" ref="{3DB26357-5CEF-484C-B334-267A626EC6C8}"/>
          </msink:context>
        </emma:interpretation>
      </emma:emma>
    </inkml:annotationXML>
    <inkml:trace contextRef="#ctx0" brushRef="#br0">3 0 66,'0'0'33,"4"19"0,-4-19 1,-8 16-25,16 7-1,-12-5-2,10 14-1,-10-6-2,6 6 0,-4-4-1,2 2-2,4-2-1,-4-8-3,9 6-6,-9-26-18,7 21-6,-7-21-1,23 5-1</inkml:trace>
    <inkml:trace contextRef="#ctx0" brushRef="#br0" timeOffset="-309.0177">-310 216 25,'17'37'31,"-17"-37"1,9 38 0,-18-12-10,9-26-7,-13 41-1,-8-26-6,14 9-3,-14-9-2,8 2-1,-4-4-2,17-13-3,-16 15-5,16-15-9,-2-26-15,2 26-2,18-30 0,-1 15 1</inkml:trace>
    <inkml:trace contextRef="#ctx0" brushRef="#br0" timeOffset="-580.0332">-450 15 58,'0'0'34,"0"0"-1,0 0 1,-8 24-20,8-24-6,0 0-1,0 28-2,2-4-1,-5 1-2,-1 4 0,-6-1-1,7 4 0,-5-2 0,1-8-2,3-1-1,4-21-3,0 18-3,0-18-10,0 0-13,11-16-3,-11 16-2,0 0 2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0:00:12.8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20 627 9,'-16'2'15,"16"-2"-6,-16 2 1,16-2 0,0 0-2,0 0 0,0 0 0,0 0 1,0 0-1,-7 17-3,7-17 0,0 0-2,16 18 1,-16-18 0,16 12-1,-16-12 0,21 11 0,-21-11 0,23 12 1,-23-12-2,18 11 1,-18-11 0,23 10 0,-23-10 0,26 5-1,-26-5 1,30-3-1,-14-2 0,7 3 0,-5-2-1,3 3 0,-21 1-1,32 0 1,-16 1-1,1 5 1,-17-6-1,32 8 1,-14-8 0,5 0 0,0-3 0,0-1 0,1-4 1,1 1-1,-2-2 1,-2 2-1,-5 0-1,-16 7 1,25-7-1,-25 7 1,0 0-1,19 10 0,-19-10 0,0 0 0,27 16 0,-27-16 0,28 5 0,-9-5 0,1-1 0,-1-3 1,1 1-1,-3 1 0,-17 2 0,27-4 0,-27 4 1,21 0-1,-21 0 0,19 4 0,-19-4 0,29 2 0,-14-2 0,5-2 0,-2 0 0,3 0 1,0-1-1,0-1 0,2 1 0,-2-1 0,-1 1 0,-4-1 0,-1 1 0,3 1 0,-2 0 0,0 2 0,-16 0 0,25-2 1,-25 2-1,28-1 0,-28 1 0,26-2 0,-26 2 0,30-4 1,-12 3-1,-18 1 0,33-4 0,-33 4 0,32-3 0,-14 3 0,-2 0-1,0 0 2,1 1-1,3 1 0,-1-2 0,2 0 0,0-2 0,4 2 0,3-1 0,1-3 0,-3 1 1,6-3-1,-4 3 0,2-2 1,-2 1-1,-1 1 0,-4-1 1,0 0-1,0 3 0,-7-1 0,3-2 1,-1 1-1,1 1 1,2-1-1,0-1 1,1 1-1,-3-1 1,6-3-1,-4 4 1,4-1-1,-2 1 1,-2-4-1,0 3 1,-2-1-1,3 3 1,-5 0-1,3 4 0,-3 0 0,-1-2 0,2 7 0,-2-4 0,1 3 0,3-3 0,1 1 0,0-4-1,2 1 2,2-4-1,3 3 0,-1-4 1,1 4-1,-2-1 0,1 1 1,-3 0-1,1 3 0,-2-1 1,2 3-1,-2-1 0,3-3 0,-3 1 0,4 0 0,1 0 0,0-1 0,0-1 1,-1-1-1,-2 1 0,1-2 0,-1 2 0,-4-2 0,7 0 0,0-1 0,1 1 1,-3-5-1,2 4 0,1 1 1,-1-2-1,2 3 0,-5 1 0,-2-2 0,-2 2 0,0 0 0,0 0 0,0 0 0,2 0 1,-3 0-1,-1 0 0,-1-6 0,-1 6 0,-1 4 1,0-6-2,0 4 2,-16-2-1,21 4 0,-21-4 0,25 12 0,-9-7 0,2 2-1,-1-3 1,3 1 1,4-2-1,3-3 0,1 0 0,-3 0 0,-1-1 0,-2-1 1,-1 0-1,0 2 0,-3 0 0,1 2 0,0 0 0,4 1 0,-1-1 0,2-2 0,1 2 0,0-2 0,-4 0 0,0-2 0,-5 2 0,-16 0 0,25-2 0,-25 2 0,16 4 0,-16-4 0,17 1 0,-17-1 0,34 2 0,-13-2 0,4 2 1,-2-4-1,0 2 0,-4-2 0,0 2 0,-19 0 0,22 4 0,-22-4 0,15 7 0,-15-7 0,22 7 0,-6-3 0,1-3 1,6 3-1,2-4 0,1 2 0,-1-4 1,2 2-1,-1 0 0,-1 2 0,3-1 0,-2 1 0,-3 0 1,2 1-1,2 1 0,-1-2 0,2 1 0,2 1 0,-3-4 0,-3 1 0,5-2 0,-1-1 1,0 2-1,2-2 0,-2-1 0,1 1 0,-3-2 0,4 3 1,-2-3-1,-1 2 0,-6-1 0,2 3 1,-7-2-1,0 0 0,-16 2 0,21 2 0,-21-2 0,19 5 0,-19-5 0,22 6 1,-22-6-1,31 1 0,-8 1 0,2 0 0,0-2 1,-2 0-1,0 0 0,-2 2 0,-2-1 0,2 3 0,-5-2 0,2 1 1,0-1-1,1 1 0,2-1 1,2 2-1,4-4 0,-1 0 0,2-2 0,2 0 1,2-1-1,0 1 0,0-3 0,1 1 1,-3 1-1,0 1 0,0 0 0,-1 2 0,1 0 1,0 0-1,0 0 0,1 2 0,1-4 0,0 2 0,0-2 0,-2 2 0,-4-1 0,-1 1 1,-4 0-1,-2 0 0,1 1 0,-1 1 0,2 0 0,2 0 0,6-2 0,2-2 0,3 0 0,1-1 0,1-3 0,-1 1 0,-2 0 0,-4 0 0,-5 1 0,-1 0 1,-3 3-1,-3 1-1,1-2 1,-18 2 0,32 0 0,-13 0 1,4-2-1,4 0 0,1 2 0,-2-1 0,-1-1 0,2 0 1,1 4-1,-2-2 0,3 3 0,-3-1 0,0 2 0,4-3 0,8 1 0,-3 0 0,2 0 0,2-2 0,-4-2 0,2 0 0,0 0 0,-3 1 0,1-1 0,-3-2 0,0 1 0,1-1 0,-1 3 0,1-1 0,-3 2 0,2-2 0,-4 4 0,1-2 0,-1 2 0,-3-2 0,1 0 1,1 0-1,1-2 0,0-2 0,2 1 0,2-1 0,3 1 1,-1-1-1,-3 3 0,0-1 0,-5 2 0,2 2 0,-1-2 0,-3 3 0,3 1 0,-1-1 0,3 1 0,2-3 0,1-1 0,3 2 0,1-4 0,-1 2 0,-5-1 0,0-3 0,-3 2 0,-1 2 0,-1 2 0,-1 0 0,-1 1 0,0 1 1,6 1-1,1 0 0,1 1 0,3-3 0,-1 1 0,1-2 1,0-4-1,-1 0 0,-1-2 0,-4 3 0,2-3 0,-3 1 0,3 1 0,-2 0 0,0 2 0,2 0 0,0 2 0,0 0 0,2-2 0,-2 0 0,0 0 0,-2 0 0,-1 0 0,-4 0 1,1-2-1,-3 0 0,1 0 0,-3 2 0,0-1 0,1 2 1,-1-1-1,1 4 0,-1 3 0,-1 0 0,1 0 0,2 2 1,1 0-1,2-2 0,1-4 0,1-1 0,1-6 0,-1 1 0,3-1 0,-3-1 0,2-2 0,-1 2 0,-4 1 0,0 1 0,-4 3 0,1-2 0,-3 2 0,1-2 0,-2 4 0,0-4 0,1 0 0,3 2 0,-1-3 0,1 1 0,-1-1 0,-1 1 0,-2 2 1,-1 2-1,-15-2 0,29 5 0,-10-2 0,2 3 0,4-3 0,3-1 0,2 0 0,4 0 0,3-2 0,0-2 0,-2 0-1,1 0 1,-8 2 0,0 0 0,-3 0 0,-4 0 0,-2 0 0,1 2 0,-1 2 0,2-3 0,1 1 0,2 0 0,1 0 0,3 1 0,-5-1 0,4-2 0,-4 2 0,-2 1 0,0-3 0,0 2 0,2-2 0,4 2 0,-1-2 0,2 0-1,0 0 1,3-2 0,-1 0 0,0 0-1,-6 1 1,1-1 1,1-2-1,-1 3 0,-2-3 0,0 2 0,-2 2 0,0-1 0,1 1 0,-3 0 0,-1 1-1,-1-1 1,-1 4 0,0-2 1,-16-2-2,23 5 1,-23-5 0,26 5 1,-26-5-1,27 4 0,-27-4 0,30 3 0,-11-3 0,1-2 0,1 2 0,2 0 0,-2 0 0,4 0 0,-2 0 0,0 0 0,1 0 0,3 0 0,-6 0 0,4 0 0,0 0 0,-1 0 0,1 0 0,1-1 0,-3 1 0,0-2 0,0 0 0,-3 0 0,1 1 0,-2-3 0,-1 4 0,5 0 0,-2 0 0,0 0-1,0 2 1,4 0 0,-2-1 0,2 3-1,1-1 1,-3-1 0,2 0 0,1 0 0,4-4 0,-1 2 0,1 0 0,1-2 0,3 0 0,0 1 0,-1-3 0,1 1 0,1 1 0,4-2 0,-2 1 0,2 1 0,-1-1 1,5-1-1,-3 2 0,1-1 0,-6 1 0,-1 0 0,-1 0 0,-3 2 0,-1-1 0,-1 1 0,-2-2 0,3 0 0,1-1 0,3-1 0,-1 1 0,3-3 0,-5 3 0,0 1 0,-3 0 0,-3 1 0,3-1 0,-8 4 0,3-2 0,-3 0 0,2 0 0,2 0 0,4-4 0,1 2 0,0 1 0,2-1 0,-2 0 1,1 2-1,2-2 0,1 2 0,3 0 0,1-1 0,-1 1 0,4 0 0,3-2 0,2 2 0,0-2 0,-1 2 0,-3 0 0,-1 0 0,0 2 0,-4 0 0,1-2 0,-3 0 0,-1 0 0,5 0 0,-2 0 0,-1 0 0,-2-2 1,-2 0-1,0 0 0,0 1 0,-4-1 0,-5 0 0,2 0 0,-1-1 0,0 1 0,0-2 0,1 1 0,3-1 0,1 1 0,1-6 0,5 4 1,-3-6-1,2 6 0,-4-4 0,-1 2 0,-2 0 0,3 5 0,-5 2 0,-4 0 0,6 6 0,-7-5 0,3-1 0,5 6 0,-1-6 0,-2 2 0,2-2 0,-4 0 0,-2-6 0,8 6 0,-6-2 1,-2 2-1,1-1 0,-3 1 0,5-2 0,-1 2 0,0-2 0,0 2 0,2 0 0,0-5 0,5 5 0,-3-5 0,5 5 0,-5-6 0,5 3 0,-4-2 1,6 1-1,-6 1 0,3 1 0,1 0 0,-2 0 0,0 2 0,4-1 0,-2 1-1,0 1 1,3 1 0,-1-2 0,2 2 0,1-2 0,0 0 0,-1 0 0,-1 0 0,3-2 0,-3 2 0,1-2 0,-4 1 0,-2-1 1,2-2-1,-2 3 0,2-1 0,-3 0 0,-1 0 0,-1 0 0,0 1 0,-2 1 0,1-2 0,-1 0-1,-3 2 2,1-2-1,-2 1 0,1 1 0,1-2 0,0 2 0,0-2 0,0 2 0,2-2 0,0 2 0,2-1 0,2 1 0,-5 0 0,5 0 0,-2 0 0,-1 0 0,3 0 0,-2 0 0,1 1 0,4 1 0,-3 0 0,3 0 0,-6-2 0,5 1 0,-1 1 0,0 0 0,0 0 0,0-1 0,-1 1 0,-1 0 0,6 0 0,-4 0 0,1 5 0,-1-6 0,-3 5-1,-1-5 1,1 5 0,-2-6 0,0 0 0,2 0 1,-4-6-1,0 5 0,0-5 0,0 6 0,-1-5 0,-1 5 0,-1 5 0,0 1 0,6 1-1,-3-6 1,4 8 0,2-5 1,1 1-1,0 2 0,-1-4-1,-1-6 2,-3 5-1,0-1 0,0-1 0,-2 4 0,-1-4 0,-3 0 0,1 0 0,1 5 0,2-3 0,-3 3 0,-2-1-1,3-2 1,1 1 0,-1 1 0,2-3 0,1 1 0,-3 0 0,-1-2 0,1 0 1,-3 2-2,3-4 2,-1 2-1,-2 0 0,0 2 0,-16-2 0,33 0 0,-13 1 0,3-1 0,1 2 0,3-2 0,-1 2 0,4-2 0,0 2 0,0-2 0,-3 1-1,-1 1 2,-4 0-1,-1 0 0,0-2-1,-2 0 1,4 0 1,4 0-1,1-2 0,-2 0 0,6 0 0,-2 2 1,4-1-1,-4 1 0,0 1 0,-5 1 0,-6 0 0,4 1 0,-4-1 0,1 2 0,-1-3 0,2 1 1,-3-2-1,3 2 0,-1-2 0,-1 0 0,-1 0 0,-2 2 0,-16-2 0,30 1 0,-13-1 0,4 2 0,1 2 0,-1-2 0,3 1 0,6-1 0,0 0 0,0-1 0,0-1 0,0 2 0,0-2 0,4-2 0,-4 2 0,-3 0 0,3-1 0,0 1 1,-4 0-1,6 0 0,-4 0 0,0-2 0,1 2 0,-1-2 0,-2 2-1,-1-2 1,-4 2 0,2 0 0,0 2 1,-4-2-1,-1 2 0,2-2 0,-3 0 0,3 0 0,1-2 0,-4-1 1,3-1-1,5-1 0,-3 1 0,-2 1 0,5-1 0,-4 2 0,2 1 0,-2 1-1,0 0 2,-1 0-2,1 0 2,2 0-1,0 0 0,3-2 0,2 0 0,-1 2 0,1-2 0,-3 2 0,1 0 0,-1 0 0,1 0 0,-1 2 0,-2-2 0,2 0 0,3 0 0,0-2 0,4 1 0,0-1 0,-2 0 0,0-1 0,2 1 0,-4 0 0,0 0 0,-1 2 0,-3 2 0,5 0 0,-1 0 0,-3 1 0,3 1 0,2-1 0,0-1 1,2 0-1,-1-1 0,-2-1 0,2-1 0,3-1 0,-1-2 0,3 3 0,-5-1 0,5-2 0,3 3 0,-4-1 0,-2 0 0,5 2 0,-7 2 0,5-2 0,-1 0 0,-7 2 0,4-2 0,3 0 0,-5 0 0,2 0 0,0-2 0,-8 2 0,5-2 0,1 2 0,-6 0 0,-2 2 0,1-2 0,-4 2 0,0-1 0,1-1 0,-3 2 1,3-2-1,-1 2 0,-1-4 0,3 2 0,6-2 0,-1 1 0,1-1 0,3 2 0,-2-2 1,2 0-1,-2 2 0,0 0 0,-1 2 0,-6 0 0,2 0 0,-4 1 0,1 1 0,4-1 0,-1 2 0,2-1 0,2-2 0,-1-1 1,-1-1-1,10 0 0,0 0 0,-1-1 0,1 1 0,-6-2 0,2 2 0,5 0 0,1 2 0,-7-1 0,3 3 0,-6 1 0,4-1 0,7 1 0,-5-1 1,-1 1-1,1-2 0,-1-1 0,3 0 0,-1 0 0,-8-1 0,3-1 1,2 0-1,-2 2 0,-1 0 1,-2 0-1,3-2 0,4 1 0,4-1 1,-3 0-1,1 2 0,-7-2 0,2 0 0,2-2 0,-7 2 0,-6 0 0,4 0 0,-23 0 0,27 0 0,-8-1 0,-19 1 0,34-2 0,-11 0 0,-7 2 0,-16 0 0,31-2 0,-31 2 0,29-1 0,-29 1 0,21 0 0,-21 0 1,17-4-1,-17 4 0,20-5 0,-20 5 0,21-5 0,-21 5 0,19-4 0,-19 4 0,0 0 0,23-2 0,-23 2 0,16-1 0,-16 1 0,0 0 0,25-2 0,-25 2 0,23-2 0,-23 2 0,21-2 0,-21 2 0,16 2 0,-16-2 0,0 0 0,23 2 0,-23-2 0,0 0 0,28 9 0,-28-9 0,23 5-1,-23-5 2,21 5-1,-21-5 0,21 5 0,-21-5 0,16 2 0,-16-2 0,0 0 0,18 2 0,-18-2 0,0 0 0,23 0 0,-23 0 0,0 0 0,23-2 0,-23 2 0,16 0 0,-16 0 0,0 0 0,0 0 0,16 2 0,-16-2 0,0 0 0,0 0 0,0 0 0,0 0 1,0 0-1,0 0 0,5-18 0,-5 18 0,0 0 0,19-14 0,-19 14 0,23-10 0,-23 10 0,0 0 0,27-9 0,-27 9 0,0 0 0,0 0 0,0 0 0,0 0 0,23-4 0,-23 4 0,0 0 0,16-5 0,-16 5 1,0 0-1,17-9 0,-17 9 0,0 0 0,0 0 1,23-19-1,-23 19 0,0 0 0,0 0 0,13-21 0,-13 21 1,17-16-1,-17 16 1,2-16-1,-2 16 0,-4-23 0,4 23 1,-1-15-1,1 15-1,-2-20 1,2 20-1,-9-19 1,9 19-2,5-25 2,-5 25-1,13-26 1,-13 26 0,0-28 0,0 28 0,9-25 0,-9 25 0,12-23 0,-12 23 0,-2-22 0,2 22 0,0-20 0,0 20 0,4-21 0,-4 21 0,-2-21 0,2 21 0,-7-21 0,7 21 0,9-19 0,-9 19 0,0 0 0,7-20 0,-7 20 0,0 0 0,16-10 0,-16 10 0,0 0 0,0 0 0,0 0 0,0 0 0,0 0 0,0 0 0,14-19 0,-14 19 0,0 0 0,2-23 0,-2 23 0,19-20 0,-19 20 0,14-15 0,-14 15 0,0 0 0,0 0 0,0 0 0,20-11 0,-20 11 0,0 0 0,0 0 0,0 0 0,0 0 0,0 0 0,0 0 0,0 0 0,0 0 0,-18 2 0,18-2 0,0 0-3,16 7-2,-16-7-12,0 0-20,0 0-2,0 0 1,0 0-1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9:51.3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87002A-7222-4945-A003-637ABDDAA47B}" emma:medium="tactile" emma:mode="ink">
          <msink:context xmlns:msink="http://schemas.microsoft.com/ink/2010/main" type="inkDrawing" rotatedBoundingBox="10767,17709 12296,16231 12827,16781 11298,18258" semanticType="callout" shapeName="Other">
            <msink:sourceLink direction="with" ref="{B1CFB1FF-293F-4245-A43A-3DAB474159BE}"/>
          </msink:context>
        </emma:interpretation>
      </emma:emma>
    </inkml:annotationXML>
    <inkml:trace contextRef="#ctx0" brushRef="#br0">-3878 2980 26,'0'0'28,"-1"-23"1,1 23 3,0 0-16,0 0-2,0 0-3,0 0-2,-2 23-2,2-23-2,5 24-2,-5-24-1,15 32-2,-3-14 1,3 7 0,1 1 0,3 2-1,0-2 0,0 0 0,-1-4-1,1-9-2,3 6-4,-22-19-8,27-6-13,-27 6-4,18-22-2,-18 22 2</inkml:trace>
    <inkml:trace contextRef="#ctx0" brushRef="#br0" timeOffset="281.0159">-3531 2928 22,'4'-25'27,"14"27"1,-18-2 3,0 0-16,-9 17-2,-8-2 0,10 22-3,-16-13-2,10 21-2,-9-15-1,10 15-3,-8-15 0,10-1-2,-1-1 0,6-7-1,1 1-3,4-22-6,-6 24-8,6-24-9,0 0-5,0 0-1,0 0 0</inkml:trace>
    <inkml:trace contextRef="#ctx0" brushRef="#br0" timeOffset="699.04">-3430 3258 46,'0'0'30,"26"18"3,-26-18-2,24-11-16,-3 11-7,-21 0 0,34-17-1,-34 17-2,35-15-1,-35 15-1,28-2 0,-28 2-2,17 17 0,-17-17 0,4 30 0,-11-9-1,-5 3 1,-6 0-1,-5 2 1,1-4-1,1 1 1,2-6-1,2-1 0,17-16-1,-20 17 1,20-17 0,0 0-1,20-9 1,-3-1-1,2 3 0,0-10-2,5 12-3,-9-16-4,11 21-14,-9-5-9,-17 5-2,21-10 1,-21 10 0</inkml:trace>
    <inkml:trace contextRef="#ctx0" brushRef="#br0" timeOffset="-510.0292">-2385 1802 41,'-8'-17'25,"25"21"5,-17-4-1,13-22-19,11 23 0,-24-1 0,36 2-1,-36-2 0,41 15-3,-20-7 0,9 8-3,-6-3 0,8 4-1,-2-2 0,2 2-2,-8-4 1,0 7 1,-12-1-1,-7 7-1,-12 4 1,-14 4-1,-9 1-1,-7-1-1,3 7-8,-13-19-13,4-2-12,17-1 1,0-12-2,26-7 1</inkml:trace>
    <inkml:trace contextRef="#ctx0" brushRef="#br0" timeOffset="1413.0808">-3106 2590 24,'0'0'25,"-21"-18"2,21 18 3,0 0-19,0 0-1,-17-13 1,1 5-1,16 8-2,-29 6-2,29-6-1,-31 15-2,31-15-1,-27 22 0,27-22-2,-13 24 1,13-24-1,-2 23 1,2-23-1,17 18 0,-17-18 0,25 6 0,-25-6 0,28-6 1,-28 6-1,26-13 1,-26 13 0,22-13 0,-22 13 0,17-13 0,-17 13 1,0 0 0,19-2 1,-19 2 0,0 0 0,0 0 0,11 30 1,-11-30-1,-4 35 0,1-16-1,3 5 0,-6-1 0,4-1-1,0-1-1,2 5 1,2 0-1,2-2 0,2-2 0,-3-1-1,5 1-1,-8-22-3,13 37-4,-13-37-15,0 0-13,0 0 0,-4-29 0,4 10 0</inkml:trace>
  </inkml:traceGroup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50:54.42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99FE40-A697-4895-A90A-079C96AE1813}" emma:medium="tactile" emma:mode="ink">
          <msink:context xmlns:msink="http://schemas.microsoft.com/ink/2010/main" type="writingRegion" rotatedBoundingBox="17071,16337 22442,15740 22530,16530 17159,17128">
            <msink:destinationLink direction="with" ref="{D0D1AEC8-ECE5-4197-8388-8A71F740E57C}"/>
            <msink:destinationLink direction="with" ref="{1ACD75A6-1902-4CA9-A097-652432E591DE}"/>
          </msink:context>
        </emma:interpretation>
      </emma:emma>
    </inkml:annotationXML>
    <inkml:traceGroup>
      <inkml:annotationXML>
        <emma:emma xmlns:emma="http://www.w3.org/2003/04/emma" version="1.0">
          <emma:interpretation id="{45387742-8BE3-476D-A543-7E45EE945015}" emma:medium="tactile" emma:mode="ink">
            <msink:context xmlns:msink="http://schemas.microsoft.com/ink/2010/main" type="paragraph" rotatedBoundingBox="17071,16337 22442,15740 22530,16530 17159,17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4540B8-B1CE-4B38-A3F1-A30AF837A85F}" emma:medium="tactile" emma:mode="ink">
              <msink:context xmlns:msink="http://schemas.microsoft.com/ink/2010/main" type="line" rotatedBoundingBox="17071,16337 22442,15740 22530,16530 17159,17128"/>
            </emma:interpretation>
          </emma:emma>
        </inkml:annotationXML>
        <inkml:traceGroup>
          <inkml:annotationXML>
            <emma:emma xmlns:emma="http://www.w3.org/2003/04/emma" version="1.0">
              <emma:interpretation id="{3DB26357-5CEF-484C-B334-267A626EC6C8}" emma:medium="tactile" emma:mode="ink">
                <msink:context xmlns:msink="http://schemas.microsoft.com/ink/2010/main" type="inkWord" rotatedBoundingBox="17071,16337 18927,16131 19004,16821 17148,17028">
                  <msink:destinationLink direction="with" ref="{FF9129F3-2850-46BD-ACA2-E771975545DD}"/>
                  <msink:destinationLink direction="to" ref="{D45F6204-881D-4923-81E3-B8683D3853DB}"/>
                  <msink:destinationLink direction="from" ref="{D45F6204-881D-4923-81E3-B8683D3853DB}"/>
                </msink:context>
              </emma:interpretation>
              <emma:one-of disjunction-type="recognition" id="oneOf0">
                <emma:interpretation id="interp0" emma:lang="en-US" emma:confidence="1">
                  <emma:literal>uses</emma:literal>
                </emma:interpretation>
                <emma:interpretation id="interp1" emma:lang="en-US" emma:confidence="0">
                  <emma:literal>cases</emma:literal>
                </emma:interpretation>
                <emma:interpretation id="interp2" emma:lang="en-US" emma:confidence="0">
                  <emma:literal>Uses</emma:literal>
                </emma:interpretation>
                <emma:interpretation id="interp3" emma:lang="en-US" emma:confidence="0">
                  <emma:literal>ases</emma:literal>
                </emma:interpretation>
                <emma:interpretation id="interp4" emma:lang="en-US" emma:confidence="0">
                  <emma:literal>arsis</emma:literal>
                </emma:interpretation>
              </emma:one-of>
            </emma:emma>
          </inkml:annotationXML>
          <inkml:trace contextRef="#ctx0" brushRef="#br0">153 39 14,'-11'-26'25,"11"26"0,-24-11 4,24 11-14,-17-6-3,17 6 0,-22 9-1,3-1-1,9 14-2,-6-1-2,6 18 0,-3-6-2,7 10-2,-1-2 0,9 2-1,0-4 0,7 0-1,2-9 0,8-6 1,0-5-1,5-6 1,0-5-1,3-5 0,-5-5 1,3-3-1,-5-4 0,1-5 1,-4-4-1,-2-10 0,-4-6 1,0-3 0,2-4-1,0-2 1,-2 4-1,1 6 1,-3 3-1,0 13 2,-9 17-1,0 0 0,21 15 1,-19 11-2,0 4 2,0 5-2,-2 2 2,2 6-2,-1 0 1,1 2-1,0-4 1,4-2-1,-4 0 1,1-3-1,3-3 0,-2-7 0,1-3-2,-5-23-1,0 0-2,0 0-6,34-13-10,-26-10-13,-1-7 0,4 2-2,-5-11 2</inkml:trace>
          <inkml:trace contextRef="#ctx0" brushRef="#br0" timeOffset="571.0325">869 43 42,'0'0'27,"0"0"0,-36-12 2,16 11-20,20 1-1,-40 5-1,22 8 0,-9-5-1,11 12 0,-9-3 1,8 5-4,2-3 1,4 1-3,6-1 0,8 0 0,-3-19-1,25 31 0,-7-21 2,10 5-1,-3-4 1,5 7 1,-4-4-1,2 0 0,-4 1 0,1 0 0,-7-2 0,-18-13 0,25 25-1,-25-25 0,0 27 1,-10-10-1,-6-2 0,-9 4 0,-1 1 0,-2-1-1,-2-2 0,4-2 0,5 0-2,1-10-2,20-5-1,-25 6-2,25-6-3,0 0-4,0 0-11,17-13-10,-17 13 0,28-23 3,-15 3 0</inkml:trace>
          <inkml:trace contextRef="#ctx0" brushRef="#br0" timeOffset="1023.0585">1105 341 26,'19'-26'26,"14"16"1,-10-3-5,-3-2-4,-1 12-4,-19 3-2,21-8-4,-21 8-1,0 0-3,3-22 0,-3 22 0,-1-32-1,-3 15 0,0-3 0,4 20 1,-9-30-1,9 30 1,-19-4-1,19 4 0,-30 30 0,19-4-2,-10 0 0,4 6-1,-1-2 1,4 2-1,1-6 1,8 2-1,1 0 1,11 0 0,8 0-1,2-4 0,10 0 0,1-7 0,9-4 0,1-9-1,3-3-1,-8-12-2,3 4-3,-15-17-3,7 14-12,-28 10-13,17-28 0,-17 28 0,-6-20 1</inkml:trace>
          <inkml:trace contextRef="#ctx0" brushRef="#br0" timeOffset="1511.0864">1734 67 35,'0'0'27,"-11"-17"3,11 17-3,-28-4-14,0 1 0,9 16-1,-11-8-3,13 14 1,-9-6-4,15 7-2,-2-3 0,11 6-3,4-5 0,9 3-1,6-3 2,11 7-2,2-7 2,7 8 1,1-7-1,5 3 1,-6-3-1,3 3 0,-12-5 0,-6 2-1,-11-2 0,-7-1-1,-4-16 1,-21 30-1,-5-15 1,-6-2-1,-1 0-1,-5-7-1,5 1-1,-3-9-3,17 12-6,-11-25-11,30 15-13,0 0 0,0-26-1,23 16 3</inkml:trace>
        </inkml:traceGroup>
        <inkml:traceGroup>
          <inkml:annotationXML>
            <emma:emma xmlns:emma="http://www.w3.org/2003/04/emma" version="1.0">
              <emma:interpretation id="{D4790FEA-CB6C-4323-A22E-3AA838A4232D}" emma:medium="tactile" emma:mode="ink">
                <msink:context xmlns:msink="http://schemas.microsoft.com/ink/2010/main" type="inkWord" rotatedBoundingBox="20062,16053 22448,15787 22530,16530 20145,16796"/>
              </emma:interpretation>
              <emma:one-of disjunction-type="recognition" id="oneOf1">
                <emma:interpretation id="interp5" emma:lang="en-US" emma:confidence="0">
                  <emma:literal>IMF</emma:literal>
                </emma:interpretation>
                <emma:interpretation id="interp6" emma:lang="en-US" emma:confidence="1">
                  <emma:literal>TM F</emma:literal>
                </emma:interpretation>
                <emma:interpretation id="interp7" emma:lang="en-US" emma:confidence="0">
                  <emma:literal>HMF</emma:literal>
                </emma:interpretation>
                <emma:interpretation id="interp8" emma:lang="en-US" emma:confidence="0">
                  <emma:literal>TMJ</emma:literal>
                </emma:interpretation>
                <emma:interpretation id="interp9" emma:lang="en-US" emma:confidence="0">
                  <emma:literal>TIME</emma:literal>
                </emma:interpretation>
              </emma:one-of>
            </emma:emma>
          </inkml:annotationXML>
          <inkml:trace contextRef="#ctx0" brushRef="#br0" timeOffset="2600.1486">2974-172 68,'0'0'33,"15"-24"1,4 19-1,14 3-21,-12-17-5,20 12 0,-7-12-1,15 8-1,-4-8-1,14 8 0,7-6-1,7 6 0,4-4-2,0 6 0,-4-1-1,-2 5 1,-6 3-2,-12 2-3,-10 7 0,-13-7-4,-2 17-7,-28-17-16,17 10-5,-17-10-1,0 0 0</inkml:trace>
          <inkml:trace contextRef="#ctx0" brushRef="#br0" timeOffset="2295.1313">3502-295 28,'0'0'30,"0"0"4,0 0-2,0 0-8,0 19-7,6 1-3,-6-20-5,-8 38-2,3-16-2,8 10 0,-3-2-1,4 11-1,0 0 1,3 11-1,-3 0-1,9 6-1,-2-6 1,1 0-2,1-9 0,2-6 0,-2-7-1,0-13 0,-13-17-2,0 0-2,19-6-3,-36-29-10,9-2-17,-10-4-2,-9-6-1,-3 2 2</inkml:trace>
          <inkml:trace contextRef="#ctx0" brushRef="#br0" timeOffset="3511.2007">4118-291 65,'0'0'33,"15"19"-1,-15-19 1,0 0-24,4 37-2,-15-18-1,9 14-1,-13-1 0,7 13-1,-8-1 0,6 8-1,-3 1 0,7-1-2,3-4 0,3-3-2,0-8 2,3-3-1,-3-12 0,4-3 0,-4-19 0,0 0 1,0-21-1,-4-7 1,3-9-1,1-9 1,-2-7-1,-2-6 0,4-1 0,0 2 1,2 6-2,0 4 1,1 7 0,3 5 0,0 8 1,-1 10-1,-5 18 0,0 0 1,23-4 0,-16 21 0,-3 5-1,4 8 1,1 2 0,2 3-1,2-1 1,4-7-1,-4-2 0,6-9 0,2-2 0,-5-9 0,3-5 0,0-5 0,-2-9 0,-2-6 0,0-6 0,-2-6 0,2-5 1,-2 0-2,4-1 1,-2 5 0,0 5 1,0 6-1,-15 22 0,26-19 0,-26 19 0,32 20 1,-21-1-1,2 3 1,-4 6-1,1 8 1,-5 1-1,1 4 1,0 0-1,-6 4 1,2-2 0,-1-1-1,-1-1 1,4 0-1,4-7 0,-1-6 0,1-6 0,-1-5-1,-7-17 1,8 17-2,-8-17-2,0 0-2,15-19-4,-27-7-8,22 6-21,-8 1 2,1-3-1,1 5 2</inkml:trace>
          <inkml:trace contextRef="#ctx0" brushRef="#br0" timeOffset="3947.2257">4836-315 41,'0'0'30,"0"0"2,0 0-1,0 0-16,0 0-2,5 22-1,-5-22-4,-13 36-1,4-12-1,11 15 0,-6-4-1,6 12-1,-2-4-1,5 5-1,3 1-1,5-1-1,-2-5 1,2-4-1,-1-3 0,-5-7 0,1-6 0,-5-6-1,-3-17-1,0 0-2,0 0-1,-7-19-2,7 19-6,-13-50-13,5 12-10,3 1 1,-7-6-1,7 8 4</inkml:trace>
          <inkml:trace contextRef="#ctx0" brushRef="#br0" timeOffset="4563.261">4886-62 19,'-28'2'26,"28"-2"1,-19 9 4,19-9-14,0 0-2,28-14-3,2 14-1,-9-13-1,16 11-1,-7-11-4,15 7-1,-5-7-1,7 6-1,-3-7-2,-2 3-1,1 4-3,-11-8-7,7 7-18,-7 8-5,-32 0 1,30 4-1</inkml:trace>
          <inkml:trace contextRef="#ctx0" brushRef="#br0" timeOffset="4306.2463">4821-267 45,'-2'-22'28,"19"18"1,-14-16 2,3-1-21,-6 21-1,19-30-1,-19 30-1,18-28 1,1 27-2,-19 1 0,36-15-1,-18 5-1,11 7-1,-5-5 0,10 6-1,-1-1 0,1 1-1,-2 0 0,0 0-1,-2-2 0,-4 1-1,4 1-1,-6-4-1,1 6-1,-25 0-1,33-6-1,-33 6-3,17 2-6,-17-2-6,-17 0-12,17 0 0,-30 21 1,15-3 2</inkml:trace>
        </inkml:traceGroup>
      </inkml:traceGroup>
    </inkml:traceGroup>
  </inkml:traceGroup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51:00.92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0D1AEC8-ECE5-4197-8388-8A71F740E57C}" emma:medium="tactile" emma:mode="ink">
          <msink:context xmlns:msink="http://schemas.microsoft.com/ink/2010/main" type="inkDrawing" rotatedBoundingBox="17056,15647 17314,17298 16818,17375 16560,15725" semanticType="verticalRange" shapeName="Other">
            <msink:sourceLink direction="with" ref="{DF99FE40-A697-4895-A90A-079C96AE1813}"/>
            <msink:destinationLink direction="with" ref="{FF9129F3-2850-46BD-ACA2-E771975545DD}"/>
          </msink:context>
        </emma:interpretation>
      </emma:emma>
    </inkml:annotationXML>
    <inkml:trace contextRef="#ctx0" brushRef="#br0">220 80 6,'0'0'25,"-5"-26"2,5 26 2,-19-11-10,0 2-1,19 9-3,-39-10-3,22 12-3,-11-9-2,11 9-1,-7-8-2,24 6-1,-32-7-1,32 7-1,-21-8 1,21 8-1,0 0 0,0 0 1,0 0 0,0 0 1,-5 17-1,12 0 0,-7-17-1,8 43 1,-5-10 0,1 10-1,-4 9 0,2 8 0,0 7 0,-2 7 1,0 7 0,6 6-1,-6-1 0,5 3-1,3-5 2,1 2-3,-1-4 2,-1 0-1,-1-4 0,1-3-1,1-6 1,-1-6 1,1-5-2,-3-8 2,5-11-1,1-3 0,-4-14 0,3-5 0,-10-17 0,16 15 0,-16-15 0,0 0 0,19-4 0,-19 4 0,0 0 0,19-9 0,-19 9 0,28-4 0,-9 2 0,7-2 0,6 4-1,1-3-1,11 5-1,-7-10-3,10 17-4,-14-16-16,5 9-10,-1 2 0,-7-1-1,0 5 2</inkml:trace>
  </inkml:traceGroup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51:01.1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ACD75A6-1902-4CA9-A097-652432E591DE}" emma:medium="tactile" emma:mode="ink">
          <msink:context xmlns:msink="http://schemas.microsoft.com/ink/2010/main" type="inkDrawing" rotatedBoundingBox="22855,15531 22960,16931 22622,16956 22517,15556" semanticType="verticalRange" shapeName="Other">
            <msink:sourceLink direction="with" ref="{DF99FE40-A697-4895-A90A-079C96AE1813}"/>
          </msink:context>
        </emma:interpretation>
      </emma:emma>
    </inkml:annotationXML>
    <inkml:trace contextRef="#ctx0" brushRef="#br0">28 138 8,'-26'-3'28,"26"3"1,0 0 2,-11-27-11,11 27-1,9-22-3,-9 22-5,17-24-1,1 15-4,-18 9-1,36-25-2,-15 10 1,1 10-1,-5-3 0,4 14 0,-5 3 0,1 14 0,-7 3 0,-1 13 0,-9 4 0,2 13-1,0 7 0,1 8 0,-4 1-1,6 5 1,-3-1-2,4 1 1,-1 3 0,5-2-1,-3-5 1,8-2-1,4-8 1,-8-3-1,2-6 0,0-6 0,-1-11 0,-3-1 1,-2-10 0,-5-4 0,-9-5 0,7-17 0,-17 22 0,17-22 0,-24 15 0,24-15 0,-28 10 0,3-7-1,5 1 1,1 4-1,-2 1 0,1 0 0,-3 2 0,-1-3-2,0 1-2,-3-14-4,27 5-24,-26-12-8,11-4 1,0-7-1</inkml:trace>
  </inkml:traceGroup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5:14.4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669A6C-CBCF-48D4-9FFD-3C441D2DC0D2}" emma:medium="tactile" emma:mode="ink">
          <msink:context xmlns:msink="http://schemas.microsoft.com/ink/2010/main" type="inkDrawing" rotatedBoundingBox="18455,14049 18523,12767 18777,12781 18710,14062" semanticType="verticalRange" shapeName="Other">
            <msink:sourceLink direction="with" ref="{C0DAFE24-BF62-4E97-B7C8-AD2B28C652D0}"/>
            <msink:destinationLink direction="from" ref="{BDFB43AC-4B57-4B23-BF76-50DD241210B7}"/>
            <msink:destinationLink direction="to" ref="{BDFB43AC-4B57-4B23-BF76-50DD241210B7}"/>
          </msink:context>
        </emma:interpretation>
      </emma:emma>
    </inkml:annotationXML>
    <inkml:trace contextRef="#ctx0" brushRef="#br0">256 19 36,'0'0'22,"15"-17"-1,-15 17 0,0 0-4,0 0-4,0 0-4,0 0-2,0 0-1,0 0-2,-19-13 0,19 13 0,-16 8 0,16-8 2,-23 7-2,23-7-1,-30 11 0,30-11 0,-32 10-1,32-10-1,-22 7 1,22-7-1,-19 9 1,19-9-1,-17 10 1,17-10 0,-20 16 0,20-16-2,-21 23 2,21-23-2,-24 26 1,16-9-1,8-17 0,-13 35 0,13-16 0,-2 9 1,0 2-1,4 7 1,-4 9-1,2 8 1,-1 8 0,-1 5 0,2 2 0,2 0 0,-1-2-1,5-4 1,2-5-1,1-4 0,2-3 1,-1-7 0,-5 1-1,-1-2 0,-2-6 0,-2-1-1,0-7 2,-2-4-2,0-5 1,2-20-2,-4 22 2,4-22 0,0 0 0,0 0 0,0 0 0,0 0 0,0 0 0,23 12 1,-23-12-1,28 7 0,-9-3 0,-1-2 1</inkml:trace>
  </inkml:traceGroup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5:15.6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4EEFE4-B504-43A4-8103-3BB88128DCA0}" emma:medium="tactile" emma:mode="ink">
          <msink:context xmlns:msink="http://schemas.microsoft.com/ink/2010/main" type="inkDrawing" rotatedBoundingBox="23370,12772 23436,14197 23023,14216 22957,12791" semanticType="verticalRange" shapeName="Other">
            <msink:sourceLink direction="with" ref="{C0DAFE24-BF62-4E97-B7C8-AD2B28C652D0}"/>
          </msink:context>
        </emma:interpretation>
      </emma:emma>
    </inkml:annotationXML>
    <inkml:trace contextRef="#ctx0" brushRef="#br0">43 191 26,'0'0'27,"0"0"2,2-19 1,4-1-13,11 7-3,-8-13-1,13 5-3,-10-5-1,12 7-2,-15-1-2,10 7-2,-19 13 0,28-19 0,-28 19-2,23 10 1,-23-10 0,24 33-1,-11-12 1,4 12-1,-2 3 1,4 6-1,-1 9 1,1 10 0,-6 10-1,2 13 1,-11 7-1,2 6 1,-8-4-1,0 1 0,-4-9 0,1-5 0,-1-7 0,2-11-1,2-10 1,4-6-1,-2-5 1,2-2-1,-2-7 1,2-2-2,0-13 1,-2-17 1,4 26 0,-4-26-1,0 0 1,0 0 0,0 0 0,-21-4 0,2 0 1,-3 3-1,-4 1 0,-6 1 0,0 3-1,-2 4 1,1-1-1,1 0 0,6 3-1,-3-12-4,29 2-8,-28 9-24,28-9-3,-28-13 2,28 13-3</inkml:trace>
  </inkml:traceGroup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1T19:30:19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504C3E-8C47-4903-BF6A-381CA228A747}" emma:medium="tactile" emma:mode="ink">
          <msink:context xmlns:msink="http://schemas.microsoft.com/ink/2010/main" type="inkDrawing"/>
        </emma:interpretation>
      </emma:emma>
    </inkml:annotationXML>
    <inkml:trace contextRef="#ctx0" brushRef="#br0">10007 3085,'0'0,"0"0,0 0,0 0,0 0,0 0,0 0,0 0,0 0,0 0,0 0,0 0,0 0,0 0,0 242,0-242,0 0,0 0,0 0,0 75,0-75,0 0,0 0,0 93,0-93,0 0,-19 93,19-93,0 93</inkml:trace>
  </inkml:traceGroup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4:59.2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FB43AC-4B57-4B23-BF76-50DD241210B7}" emma:medium="tactile" emma:mode="ink">
          <msink:context xmlns:msink="http://schemas.microsoft.com/ink/2010/main" type="inkDrawing" rotatedBoundingBox="18378,12030 18619,13022 18125,13141 17885,12150" semanticType="callout" shapeName="Other">
            <msink:sourceLink direction="from" ref="{B4669A6C-CBCF-48D4-9FFD-3C441D2DC0D2}"/>
            <msink:sourceLink direction="to" ref="{B4669A6C-CBCF-48D4-9FFD-3C441D2DC0D2}"/>
          </msink:context>
        </emma:interpretation>
      </emma:emma>
    </inkml:annotationXML>
    <inkml:trace contextRef="#ctx0" brushRef="#br0">498 967 2,'0'0'21,"-26"9"1,26-9 1,4 17-11,-4-17 0,0 0-1,0 0 1,0 0-2,0 0 0,0 0-1,0 0 0,0 0-2,-15-26-2,15 26 0,-19-23-3,19 23 0,-32-33 0,15 16 0,0-1 0,1-3-1,-1-1 0,2-3 2,0-1-2,7 2 1,-5-6-2,8 0 2,-5-3-1,3 5 1,-3-4-1,1 4 0,-4 0 0,4 0 0,1 2 0,-1-2-1,-1 0 1,1-1-1,3 1 1,3-2-1,5 2 0,-2 4 0,1-1 0,-1 7 0,0-1 1,0 19-1,6-24 0,-6 24 0,8-17 0,-8 17 1,3-26-1,3 9 0,1 1 0,3-5 1,-5 4-1,1-3 0,-6 3 1,0 17-1,4-26 1,-4 26 0,0 0-1,2-19 1,-2 19 0,0 0 0,0 0-1,0 0 1,-2-18-1,2 18 1,0 0-1,0 0 1,0 0-1,0 0 1,0 0 0,0 0-1,0 0 1,-21 11 0,8 7-1,-4 5 1,-2 5-1,-1 3 1,-6 5-2,-2 3 1,3-5 0,-1-7 0,7-4 0,4-5 0,15-18-1,-13 17 1,13-17 0,0 0-1,26-30 1,-13 12 0,4-5 0,2 1 0,0-2 0,1 0 0,-1 5 0,-19 19 0,19-24 0,-19 24 0,17-10 0,-17 10 0,22 8 1,-22-8-1,38 7 0,-10-3 0,7 0 0,3 0 0,3 1 0,-7-1-1,3 3-2,-15-1-2,3 18-8,-25-24-16,11 30-6,-5-6-1,-6-7 0</inkml:trace>
  </inkml:traceGroup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45: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DAFE24-BF62-4E97-B7C8-AD2B28C652D0}" emma:medium="tactile" emma:mode="ink">
          <msink:context xmlns:msink="http://schemas.microsoft.com/ink/2010/main" type="writingRegion" rotatedBoundingBox="18824,12951 23065,12997 23058,13649 18817,13603">
            <msink:destinationLink direction="with" ref="{B4669A6C-CBCF-48D4-9FFD-3C441D2DC0D2}"/>
            <msink:destinationLink direction="with" ref="{004EEFE4-B504-43A4-8103-3BB88128DCA0}"/>
          </msink:context>
        </emma:interpretation>
      </emma:emma>
    </inkml:annotationXML>
    <inkml:traceGroup>
      <inkml:annotationXML>
        <emma:emma xmlns:emma="http://www.w3.org/2003/04/emma" version="1.0">
          <emma:interpretation id="{66BC0766-3A5F-41CE-BBC4-89C9E48E419D}" emma:medium="tactile" emma:mode="ink">
            <msink:context xmlns:msink="http://schemas.microsoft.com/ink/2010/main" type="paragraph" rotatedBoundingBox="18824,12951 23065,12997 23058,13649 18817,13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43E528-BE27-4E33-997E-CF8801FCDBC1}" emma:medium="tactile" emma:mode="ink">
              <msink:context xmlns:msink="http://schemas.microsoft.com/ink/2010/main" type="line" rotatedBoundingBox="18824,12951 23065,12997 23058,13649 18817,13603"/>
            </emma:interpretation>
          </emma:emma>
        </inkml:annotationXML>
        <inkml:traceGroup>
          <inkml:annotationXML>
            <emma:emma xmlns:emma="http://www.w3.org/2003/04/emma" version="1.0">
              <emma:interpretation id="{B4404FE8-1B76-4931-AE03-DC22E946D000}" emma:medium="tactile" emma:mode="ink">
                <msink:context xmlns:msink="http://schemas.microsoft.com/ink/2010/main" type="inkWord" rotatedBoundingBox="18824,12951 23065,12997 23058,13649 18817,13603"/>
              </emma:interpretation>
              <emma:one-of disjunction-type="recognition" id="oneOf0">
                <emma:interpretation id="interp0" emma:lang="en-US" emma:confidence="1">
                  <emma:literal>Shimomura</emma:literal>
                </emma:interpretation>
                <emma:interpretation id="interp1" emma:lang="en-US" emma:confidence="0">
                  <emma:literal>Shimomur a</emma:literal>
                </emma:interpretation>
                <emma:interpretation id="interp2" emma:lang="en-US" emma:confidence="0">
                  <emma:literal>shim 0 mura</emma:literal>
                </emma:interpretation>
                <emma:interpretation id="interp3" emma:lang="en-US" emma:confidence="0">
                  <emma:literal>Shimomvr a</emma:literal>
                </emma:interpretation>
                <emma:interpretation id="interp4" emma:lang="en-US" emma:confidence="0">
                  <emma:literal>shim o mura</emma:literal>
                </emma:interpretation>
              </emma:one-of>
            </emma:emma>
          </inkml:annotationXML>
          <inkml:trace contextRef="#ctx0" brushRef="#br0">247 31 8,'0'0'25,"17"0"2,-17 0 1,-11-16-9,11 16-3,-26-10-1,26 10-3,-32-5-3,32 5-1,-36 0-1,20 9-1,-9-7-2,8 9 0,-5-3-2,22-8 0,-26 22-1,26-22 0,-19 22 0,19-22-1,2 19 0,-2-19 1,22 15-1,-5-6 0,-17-9 1,36 24-1,-16-5 1,3 3 0,-4 4 0,-3 6 0,-1 0 0,-3 5 0,-7-3 0,-1 1 0,-8-3-1,-1 1 1,-5-7 0,-1-1 0,-4-5 0,15-20 0,-30 22-1,30-22 0,-30 8 1,13-12-2,17 4 0,-30-9-2,30 9-2,-33-9-4,33 9-6,-19 7-15,19-7-4,0 0-3,-21-17 3</inkml:trace>
          <inkml:trace contextRef="#ctx0" brushRef="#br0" timeOffset="567.0323">470-90 38,'23'4'30,"-23"-4"0,0 0 1,3 30-16,-3-30-3,-5 45-1,-6-21-3,14 11-3,-8-1 0,9 9-1,-4-4-1,5 4-1,-1-2 0,3 5-1,1-3 0,-3-2 0,-3-6 0,2-1 0,-4-8-1,4-5 0,0-5 0,-4-16 1,0 0-2,0 0 1,9-20 0,0-4 0,4-6 0,2-4 0,2 3 1,2-3-1,0 6 0,1 9 0,-1 12 1,0 13-1,-19-6 1,22 35 0,-16-7 0,-1 4-1,-3 3 1,4-1-1,-4-6 1,0-6-1,1-2-1,-3-20-1,8 23-2,-8-23-4,0 0-10,0 0-17,0 0 0,17-6-1,-17 6 2</inkml:trace>
          <inkml:trace contextRef="#ctx0" brushRef="#br0" timeOffset="932.0533">951 80 55,'10'41'26,"-10"-41"-3,5 41-4,-5-41-27,0 0-13,30 15-7,-30-15 1,21 3 0</inkml:trace>
          <inkml:trace contextRef="#ctx0" brushRef="#br0" timeOffset="783.0448">916 387 28,'17'32'26,"-17"-32"0,11 37 1,-9-14-16,2-5-3,-1 1-1,-3-19-4,4 22-4,-4-22-7,0 0-9,8-24-10,-8 24 0,9-58 0</inkml:trace>
          <inkml:trace contextRef="#ctx0" brushRef="#br0" timeOffset="1637.0936">1202 395 52,'0'0'30,"8"17"1,-8-17-2,-13 20-18,13-20-3,-8 24 1,8-3-3,0-21-2,-2 35 0,0-16-3,2-19 0,6 22-1,-6-22 1,17 0-1,-17 0 0,19-24 0,-10 7 0,0-11 1,1 4-1,-3 0 0,1 3 1,-3 5-1,-5 16 1,15-17 0,-15 17 0,0 0 0,25 20 0,-25-20-1,16 23 1,-16-23-1,14 20 1,-14-20-2,0 0 1,0 0 0,20 13 0,-20-13 0,0 0 0,0 0 0,17-20 0,-17 20 0,19-30 0,-8 8 0,4-1 0,4-1 0,-1 0 0,-1 3 1,0 8 0,-17 13 0,26 6 0,-20 11 0,0 10 1,-5 5-1,-1 2 0,0 1 0,0-3 0,0-6-1,2-4 0,-2-22 0,4 24-1,-4-24-1,0 0-3,11 21-5,-11-21-11,0 0-13,0 0-1,-11-21 0,11 21 1</inkml:trace>
          <inkml:trace contextRef="#ctx0" brushRef="#br0" timeOffset="2069.1183">1773 339 45,'17'24'30,"-17"-24"2,0 0-1,10 30-18,-10-30-3,5 24 1,-5-24-6,2 28-1,-2-28-1,11 30-1,-11-30-1,25 15 0,-9-13 0,1-2 0,2-4 0,2-2 0,-5-5 0,1 2 0,-5-8 1,1 0-1,-8-5 0,3-4 0,-5-6 0,1 4-1,-4 0 1,-2 2-1,-5 8 1,7 18-1,-36-12 0,14 22-1,-8 8-3,-4-6-11,6 1-20,6 5 2,-1-16-3,23-2 2</inkml:trace>
          <inkml:trace contextRef="#ctx0" brushRef="#br0" timeOffset="2963.1695">2298 341 59,'16'-8'32,"-16"8"0,0 0-6,0 0-12,-18 10-1,20 12-4,-2-22-4,-12 34-1,12-34-1,-9 35-1,9-35-1,2 30 0,-2-30-1,5 17 1,-5-17-1,0 0 0,0 0 0,23-8 0,-10-14 1,2-10-1,4-9 0,3-4 0,2-1 1,3 3-1,-5 4 1,-1 5-1,-6 14 2,-15 20-1,20 3 1,-18 22 0,-4 1-1,0 7 1,1 3-1,-3-3 0,0-7-1,2-1 0,2-9 0,0-16-1,0 0 1,0 0 0,21-15 0,-12-1 0,2-1 0,3-4 0,-1 1 0,-13 20 0,26-26 0,-26 26 1,20-8-1,-20 8 1,15 21-1,-7-1 1,-2 3-1,-3 3 1,1-6-1,0 1 0,-2-3 1,-1 1-1,1 0-1,-2-19 0,4 24-2,-4-24-3,6 17-8,-6-17-12,0 0-11,0 0 1,-8-21-1,8 21 2</inkml:trace>
          <inkml:trace contextRef="#ctx0" brushRef="#br0" timeOffset="3440.1968">2863 365 30,'17'-17'31,"-17"17"1,0 0 1,18 8-11,-18-8-5,2 20-4,4 1-5,-6-21-3,-4 28-1,4-28-2,4 28 0,-4-28 0,13 22 0,-13-22 0,19 20 0,-19-20-1,22 15 1,-22-15-1,23 6 0,-23-6 0,22-17-1,-5 2 0,0-13 1,2-7-1,-1-6 0,-1-4 1,-2 2-1,-2 4 0,-3 6-1,-5 8-1,-5 25-2,0 0-2,-20-13-6,25 32-11,-5-19-10,-11 24-2,11-24-1,6 19 2</inkml:trace>
          <inkml:trace contextRef="#ctx0" brushRef="#br0" timeOffset="3948.2258">3383 298 45,'0'0'28,"6"17"2,-6-17-4,0 0-15,-2 30 0,2-30-4,2 26-1,-2-26-2,2 29 1,-2-29-3,5 25 0,-5-25 0,10 18 1,-10-18-1,0 0 1,0 0 0,20 11 1,-20-11-1,0 0 0,12-16 0,-12 16-1,5-25 0,1 9 0,1-7-1,5-1 0,-1 0 0,2-4 0,0 4-1,2-1 0,2 3 0,-4 3-2,9 12 0,-22 7-3,34-7-2,-34 7-3,38 5-5,-38-5-6,39 9-5,-13 5-8,-9-16 0,13 9 3</inkml:trace>
          <inkml:trace contextRef="#ctx0" brushRef="#br0" timeOffset="4531.2592">3982 158 28,'17'2'30,"-17"-2"1,0 0 1,0 0-10,-20 7-7,20-7-1,-21 17-7,21-17-1,-30 23-2,15-5 0,-5-3-1,8 8 0,-4-5-2,4 6 1,1-5-1,4 5 0,-1-7-1,6 0 1,2-17-1,6 26 0,-6-26 0,17 11 0,-17-11 0,30-9 0,-10-1 1,3-3-1,-1-5 0,1-5 1,-1-3 1,1-2-1,-7 0 1,3 4 1,-10-2 0,-9 26 0,19-30 0,-19 30 0,0 0 0,8 28-1,-12 2 1,4 4-2,0 5 1,2 2-1,2 3-1,5-1 1,4-4-1,2-7 0,2-6 0,3-2 0,-1-5-1,-19-19-1,32 19-1,-32-19-5,26 0-12,-26 0-20,6-26 2,-6 26-1,-17-36 0</inkml:trace>
        </inkml:traceGroup>
      </inkml:traceGroup>
    </inkml:traceGroup>
  </inkml:traceGroup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1-30T14:45:59.8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A3DE97-1F79-483F-82AF-4FA7AE7C1A3D}" emma:medium="tactile" emma:mode="ink">
          <msink:context xmlns:msink="http://schemas.microsoft.com/ink/2010/main" type="writingRegion" rotatedBoundingBox="14701,14623 15024,14623 15024,14715 14701,14715"/>
        </emma:interpretation>
      </emma:emma>
    </inkml:annotationXML>
    <inkml:traceGroup>
      <inkml:annotationXML>
        <emma:emma xmlns:emma="http://www.w3.org/2003/04/emma" version="1.0">
          <emma:interpretation id="{D4F78BE9-5D86-4286-8417-B8C90E473A9A}" emma:medium="tactile" emma:mode="ink">
            <msink:context xmlns:msink="http://schemas.microsoft.com/ink/2010/main" type="paragraph" rotatedBoundingBox="14701,14623 15024,14623 15024,14715 14701,14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BA5C84-C1E5-4DE2-8DE0-81F7A63DB6FA}" emma:medium="tactile" emma:mode="ink">
              <msink:context xmlns:msink="http://schemas.microsoft.com/ink/2010/main" type="line" rotatedBoundingBox="14701,14623 15024,14623 15024,14715 14701,14715"/>
            </emma:interpretation>
          </emma:emma>
        </inkml:annotationXML>
        <inkml:traceGroup>
          <inkml:annotationXML>
            <emma:emma xmlns:emma="http://www.w3.org/2003/04/emma" version="1.0">
              <emma:interpretation id="{89F76BB6-7ECC-4F26-9BDF-6BD33F0FFB07}" emma:medium="tactile" emma:mode="ink">
                <msink:context xmlns:msink="http://schemas.microsoft.com/ink/2010/main" type="inkWord" rotatedBoundingBox="14701,14623 15024,14623 15024,14715 14701,14715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184.0105">0 0</inkml:trace>
          <inkml:trace contextRef="#ctx0" brushRef="#br0" timeOffset="-920.0525">308-77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0:09:58.6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40B751-530D-45AB-820D-0F549A3865E7}" emma:medium="tactile" emma:mode="ink">
          <msink:context xmlns:msink="http://schemas.microsoft.com/ink/2010/main" type="inkDrawing" rotatedBoundingBox="6887,7713 6902,7713 6902,7728 6887,7728" shapeName="Other"/>
        </emma:interpretation>
      </emma:emma>
    </inkml:annotationXML>
    <inkml:trace contextRef="#ctx0" brushRef="#br0">0 0</inkml:trace>
  </inkml:traceGroup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54:40.1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E688CF-9889-42AC-ADB1-544D0E521861}" emma:medium="tactile" emma:mode="ink">
          <msink:context xmlns:msink="http://schemas.microsoft.com/ink/2010/main" type="inkDrawing" rotatedBoundingBox="9878,15316 17819,15310 17820,15595 9878,15601" shapeName="Other"/>
        </emma:interpretation>
      </emma:emma>
    </inkml:annotationXML>
    <inkml:trace contextRef="#ctx0" brushRef="#br0">0 0 48,'0'0'28,"0"0"2,0 0-1,0 0-23,0 0 0,0 0 0,0 0-1,0 0 0,17 2 0,-17-2 0,32 16-2,-10-6 1,16 6-1,-5-3 0,14 8-1,-2-2-1,6-1 0,-5 1 0,9-1 0,-1-3 0,8 0 0,0-2 0,5-3 1,6-3-1,4 1 0,5-5-1,6 1 1,-4 0 0,1 1-1,-5 1 0,-3 0 0,-6 1 0,-5 0 0,-3 1 1,-5-2-1,0-3 0,0-1 0,0 0 0,2-4 1,0 0-1,6 0 0,-3 1 0,-1-1 1,-2 2-1,-2 0 1,0-2-1,0 2 1,6-2 0,-2-2-1,3-1 0,2-1 1,1-1-1,1 1 0,-1-1 1,-1 1-1,-3 0 0,-8 3 0,-2-1 0,-2 2 0,-3 0 1,5 0-1,-3 0 0,1 2 0,5-1 1,-3 1-1,0 0 0,2 1 1,0 1-1,-1 0 0,-5 0 1,-1 2-1,-4-1 1,4 1-1,-3-2 1,3 0-1,0 2 1,-2-2-1,-2-2 1,1 1-1,1 1 1,0 0-1,-8 0 0,-1 0 0,-3 2 0,-3-3 1,2 1-1,3 2 0,-3-2 0,7 0 0,4-2 0,4-2 0,9 2 0,4 0 1,-3 0-1,5 2 0,-2 0 0,-2 1 1,2 1-1,-4 0 0,-4-2 0,6 1 0,7-1 0,2-5 0,3 1 0,3-4 0,1 2 0,1-1 0,-2 1 0,-2 0 0,-6 4 0,-3 0 0,0 2 0,-3 0 0,1 0 0,2 0 0,1 0 0,3-2 1,-5-2-1,3 2 0,-1-4 0,-1 4 0,-4-2 0,-4 2 0,-3-2 0,-3 0 0,1 1 0,-1 1 0,-5-4 0,2 2 0,4 0 0,-5-2 0,5-1 0,-2 3 0,-4-2 0,-2 2 0,0-1 0,-6-1 0,1 2 0,-5-2 0,-3 1 0,-2-1 0,-2 0 0,1 0 0,-7 2 0,3-1 0,-6 1 0,-17 2 0,31-2 0,-31 2 0,32 0 0,-32 0 0,26 0 0,-26 0 0,21 0 0,-21 0 0,19 0 0,-19 0 0,18-4 0,-18 4 0,23-7 0,-23 7 0,30-11 0,-9 1 0,1 3 0,-1-2 0,1 1 0,-3 1 0,-2-1 0,-1 4 0,-16 4 0,25-7 0,-25 7 0,0 0 0,20-15 0,-20 15 0,19-15 1,-19 15-2,24-18 2,-24 18-1,23-19 0,-23 19 0,17-15-1,-17 15-1,0 0-2,0 0-9,0 0-25,0 0 2,0 0-2,-36-6 0</inkml:trace>
  </inkml:traceGroup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54:41.7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4F6C59-D044-4AE3-BD57-4B855F4201A8}" emma:medium="tactile" emma:mode="ink">
          <msink:context xmlns:msink="http://schemas.microsoft.com/ink/2010/main" type="writingRegion" rotatedBoundingBox="12630,15607 20755,15451 20785,16988 12660,17145"/>
        </emma:interpretation>
      </emma:emma>
    </inkml:annotationXML>
    <inkml:traceGroup>
      <inkml:annotationXML>
        <emma:emma xmlns:emma="http://www.w3.org/2003/04/emma" version="1.0">
          <emma:interpretation id="{1E491603-C96C-4472-9ABC-464955DC63F1}" emma:medium="tactile" emma:mode="ink">
            <msink:context xmlns:msink="http://schemas.microsoft.com/ink/2010/main" type="paragraph" rotatedBoundingBox="12630,15607 20755,15451 20785,16988 12660,17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D3F1F1-BE54-4544-91BC-B16C1345BBE9}" emma:medium="tactile" emma:mode="ink">
              <msink:context xmlns:msink="http://schemas.microsoft.com/ink/2010/main" type="line" rotatedBoundingBox="12630,15607 20755,15451 20785,16988 12660,17145"/>
            </emma:interpretation>
          </emma:emma>
        </inkml:annotationXML>
        <inkml:traceGroup>
          <inkml:annotationXML>
            <emma:emma xmlns:emma="http://www.w3.org/2003/04/emma" version="1.0">
              <emma:interpretation id="{6F65145A-2693-4289-BF2D-71548C140772}" emma:medium="tactile" emma:mode="ink">
                <msink:context xmlns:msink="http://schemas.microsoft.com/ink/2010/main" type="inkWord" rotatedBoundingBox="12630,15607 14875,15564 14903,17012 12658,17055"/>
              </emma:interpretation>
              <emma:one-of disjunction-type="recognition" id="oneOf0">
                <emma:interpretation id="interp0" emma:lang="en-US" emma:confidence="0">
                  <emma:literal>alive</emma:literal>
                </emma:interpretation>
                <emma:interpretation id="interp1" emma:lang="en-US" emma:confidence="0">
                  <emma:literal>alike</emma:literal>
                </emma:interpretation>
                <emma:interpretation id="interp2" emma:lang="en-US" emma:confidence="0">
                  <emma:literal>aile</emma:literal>
                </emma:interpretation>
                <emma:interpretation id="interp3" emma:lang="en-US" emma:confidence="0">
                  <emma:literal>anile</emma:literal>
                </emma:interpretation>
                <emma:interpretation id="interp4" emma:lang="en-US" emma:confidence="0">
                  <emma:literal>ailed</emma:literal>
                </emma:interpretation>
              </emma:one-of>
            </emma:emma>
          </inkml:annotationXML>
          <inkml:trace contextRef="#ctx0" brushRef="#br0">-950 1078 23,'-28'-2'23,"13"19"1,-19-21 2,12 12-13,-8-1-7,-1-3 0,7 9-1,-6-2 1,9 8 0,-3 0 0,13 5-1,-1 0-1,12 6-1,4-2 0,7 2-1,4-6 0,8-2 0,3-11 0,4-5 1,0-15-2,4-3 1,-4-12-1,-2-4 0,-1-7 0,-7-2 0,-3-3-1,0 5 0,-8 2 1,1 1-1,-1 6 0,1 3 0,-10 23 1,17-20-1,-17 20 1,0 0 0,16 30 0,-12-2 1,-4 1-1,0 9 1,-4-1-1,4 2-1,-1-2 1,1-3-1,3-6 0,-1-2 0,2-4-1,-4-22-1,13 28-1,-13-28-5,17 12-9,-17-12-16,19-19 0,-19 19-1,20-49 1</inkml:trace>
          <inkml:trace contextRef="#ctx0" brushRef="#br0" timeOffset="520.0297">-526 720 19,'19'-3'21,"-19"3"2,0 0 1,0 0-13,9-17 0,-9 17 0,0 0 0,4 30-1,-15-12 1,5 20-2,-12-3 0,8 17-5,-7-1 0,2 4-2,2 1 0,6 0-2,1-4 0,8-1 0,0-5 0,1-6 0,3-5-1,-2-7 0,3-2-2,-7-26-3,13 24-7,-13-24-10,2-20-8,-2 20-2,12-34 1,-3 17 1</inkml:trace>
          <inkml:trace contextRef="#ctx0" brushRef="#br0" timeOffset="937.0536">-237 642 30,'8'26'26,"-8"-26"4,-13 17-6,11 5-7,2-22-4,-8 51-1,-3-20-1,9 20-2,-17-5-2,10 14-3,-8-2-1,8 7-1,-2-4 0,-3 3-2,5-8 0,1-6 1,5-5-1,3-6 0,2-7 0,1-12-3,7-1-3,-10-19-10,11-21-17,8 6-1,-8-9-1,8-2 2</inkml:trace>
          <inkml:trace contextRef="#ctx0" brushRef="#br0" timeOffset="-795.0454">-5 35 42,'0'0'29,"5"-17"0,-5 17 0,0 0-11,0 0-12,25-19 0,-25 19-1,0 0 1,0 0 0,17 19-1,-19-2 0,5 12 0,-1 3-2,4 9 0,-1 4-2,5 5 1,-3 2-2,5 1 0,3-1-4,-6-13-3,10 4-22,-1 0-5,-14-19 0,4 2-1</inkml:trace>
          <inkml:trace contextRef="#ctx0" brushRef="#br0" timeOffset="1557.089">403 935 51,'0'0'27,"21"-17"3,-21 17-9,15-24-13,6 16 2,-6-10-3,13 14 1,-5-7-2,7 11 1,-8-4-2,10 10-1,-2-5 0,6 7-2,-3-1 0,3 3-1,-2-3 0,2 1-1,-1-5 1,1 1-2,0-2 0,-10-4-3,2 4-2,-28-2-5,30-6-14,-30 6-7,0 0-3,0 0 3,-17 8 0</inkml:trace>
          <inkml:trace contextRef="#ctx0" brushRef="#br0" timeOffset="2407.1377">505 1302 39,'17'0'26,"-17"0"2,24-15 1,-7 9-22,-17 6 0,36-18 1,-36 18 0,35-10 0,-35 10-1,32-3-2,-32 3-1,40 2-2,-16-2-1,4 0 0,4-4-1,0 2 0,2-2 0,2-1-2,-1 7-5,-10-8-15,-5 2-9,3 12-1,-23-8-2,19 11 2</inkml:trace>
          <inkml:trace contextRef="#ctx0" brushRef="#br0" timeOffset="1986.1136">552 1136 31,'0'0'23,"0"0"-1,4-17 4,-4 17-21,9-20 1,-9 20 1,0 0 0,13-24 0,-13 24 1,0 0 0,26-2-3,-26 2 0,30-2-2,-13 0 1,8 4 0,-1-4-1,8 6-1,0-4 1,0 0-1,-2 0 0,-2 0-1,-2 0-2,-1-2-1,-5 9-4,-20-7-7,0 0-12,19 23-7,-19-23-2,-15 29 2</inkml:trace>
        </inkml:traceGroup>
        <inkml:traceGroup>
          <inkml:annotationXML>
            <emma:emma xmlns:emma="http://www.w3.org/2003/04/emma" version="1.0">
              <emma:interpretation id="{E54C2D1B-488D-42A9-898B-C66A40573619}" emma:medium="tactile" emma:mode="ink">
                <msink:context xmlns:msink="http://schemas.microsoft.com/ink/2010/main" type="inkWord" rotatedBoundingBox="15520,16361 16145,16349 16159,17054 15533,17066"/>
              </emma:interpretation>
              <emma:one-of disjunction-type="recognition" id="oneOf1">
                <emma:interpretation id="interp5" emma:lang="en-US" emma:confidence="0">
                  <emma:literal>2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Q</emma:literal>
                </emma:interpretation>
                <emma:interpretation id="interp9" emma:lang="en-US" emma:confidence="0">
                  <emma:literal>QC</emma:literal>
                </emma:interpretation>
              </emma:one-of>
            </emma:emma>
          </inkml:annotationXML>
          <inkml:trace contextRef="#ctx0" brushRef="#br0" timeOffset="11368.6502">1771 827 40,'0'-17'27,"0"17"3,0 0-9,2-17-8,-2 17 0,0 0-2,0 0-2,10-17 0,-10 17-2,0 0-3,24 2 0,-24-2-2,26-2 1,-26 2-1,30-2 0,-11 1 0,3 2-1,-5-1 1,8 4 0,-3 0 0,6 2-1,-2-3 0,4 5 0,-7-3 0,-1 3 0,-3-1 0,-2 4 0,-17-11 0,18 28 1,-14-5-1,-6 3-1,-3 0 1,-1 6-1,-5 1 1,0 1-2,-4 1 1,-2 2-1,-8-1 2,-3 1-1,-2-2 0,0 1 0,1-1 0,-1-3 1,0-4-1,0-4 0,3-9 0,7-2 0,1-7 0,0-6 0,3-4 0,-7-5 0,6-3 0,17 12 0,-28-26 0,28 26 0,-26-24 0,26 24 0,-15-24-1,15 24 1,-2-26 0,2 26 0,21-30 0,-3 13 0,7 0 1,-3 1-1,3 3 0,3 5 1,-2 3-1,-6 8 1,3 7 0,-6 6-1,1 5 1,5 5 0,1 0-1,4 4 1,6-2-1,5-2 0,1-2 0,-1-5 1,-3-2-1,-1-4 0,-7 0-2,-7-6-1,-1 10-5,-20-17-9,0 0-21,0 0 1,19 4-2,-19-4 2</inkml:trace>
        </inkml:traceGroup>
        <inkml:traceGroup>
          <inkml:annotationXML>
            <emma:emma xmlns:emma="http://www.w3.org/2003/04/emma" version="1.0">
              <emma:interpretation id="{CBD11951-AD1F-46BC-B7A3-9B8DED971B1F}" emma:medium="tactile" emma:mode="ink">
                <msink:context xmlns:msink="http://schemas.microsoft.com/ink/2010/main" type="inkWord" rotatedBoundingBox="16987,16037 18297,16012 18315,16929 17004,16954"/>
              </emma:interpretation>
              <emma:one-of disjunction-type="recognition" id="oneOf2">
                <emma:interpretation id="interp10" emma:lang="en-US" emma:confidence="1">
                  <emma:literal>(8)</emma:literal>
                </emma:interpretation>
                <emma:interpretation id="interp11" emma:lang="en-US" emma:confidence="0">
                  <emma:literal>{8)</emma:literal>
                </emma:interpretation>
                <emma:interpretation id="interp12" emma:lang="en-US" emma:confidence="0">
                  <emma:literal>[8)</emma:literal>
                </emma:interpretation>
                <emma:interpretation id="interp13" emma:lang="en-US" emma:confidence="0">
                  <emma:literal>€8)</emma:literal>
                </emma:interpretation>
                <emma:interpretation id="interp14" emma:lang="en-US" emma:confidence="0">
                  <emma:literal>68)</emma:literal>
                </emma:interpretation>
              </emma:one-of>
            </emma:emma>
          </inkml:annotationXML>
          <inkml:trace contextRef="#ctx0" brushRef="#br0" timeOffset="12197.6976">3449 599 50,'0'0'31,"0"0"0,-26 2 1,9 0-20,7 17-1,-14-10-2,7 19-2,-13-6-1,4 14 0,-9-6-1,6 9-1,-2-4-1,4 8-2,1-6 1,7 6-2,3-8 2,12 6-2,6-5 0,5 3-1,6-5 2,8-1-1,1-3 0,5 0-1,3 0 0,-8-12-3,2 10-4,-24-28-6,30 17-16,-30-17-5,19 2-2,-19-2 2</inkml:trace>
          <inkml:trace contextRef="#ctx0" brushRef="#br0" timeOffset="13065.7473">3777 788 38,'-4'-21'28,"4"21"1,-4-19 1,-17 8-20,21 11 1,-31-7-1,31 7-1,-40 5-1,40-5-1,-41 17-2,41-17-1,-28 19-1,28-19 0,-17 17-2,17-17 1,0 0-2,4 24 1,-4-24 0,17 22 0,-17-22 0,28 24 0,-6-7 1,-1 0-3,7-2 3,2 2-2,0-3 1,2 3-1,-4-2 1,0 4-1,-8-4 1,3 5 0,-14-1-1,-1 3 1,-6-1 0,-2 3-1,-4-4 1,-2 3-1,-7-3 0,4-1 1,-2-2-1,11-17 0,-23 18-1,23-18 1,-30 4-1,13-11 0,17 7 0,-31-23 0,31 23 0,-30-31 0,30 31 0,-25-32 1,25 32 0,-7-32-1,14 15 1,-3-1 0,9-3 0,0-1 0,4 0 0,2-1 1,-2 1-1,-1 3 1,-4 2-1,-12 17 1,20-28-1,-20 28 1,19-18-1,-19 18 0,17-21 0,-17 21 0,20-28 0,-20 28 0,25-31 0,-25 31 0,15-30 1,-15 30-1,0-26 1,0 26-1,-19-17 1,2 13 0,0 2-1,-1 1 0,-3 1 0,-1 0 0,5 1-1,17-1-1,-23 4-1,23-4-3,0 0-4,-24-5-15,24 5-10,0 0 0,0 0-1,26-13 2</inkml:trace>
          <inkml:trace contextRef="#ctx0" brushRef="#br0" timeOffset="13474.7707">4044 446 43,'32'-11'30,"-32"11"3,24 2-1,-24-2-15,21 17-4,1 3-1,-22-20-3,45 41-1,-17-18-2,16 16 0,-9-4-2,6 14-1,-9 3 1,-2 13-1,-17 0 0,-3 10-2,-14-4 1,-6 0-1,-8-6 0,3-2-1,-8-12 1,8-9-1,6-10-1,-2-13-2,9-3-3,-15-23-7,17 7-24,-9-19-2,-1 3 0,-5-7 0</inkml:trace>
        </inkml:traceGroup>
        <inkml:traceGroup>
          <inkml:annotationXML>
            <emma:emma xmlns:emma="http://www.w3.org/2003/04/emma" version="1.0">
              <emma:interpretation id="{673A6F0A-32C1-4E34-8B42-335A95CE0BC1}" emma:medium="tactile" emma:mode="ink">
                <msink:context xmlns:msink="http://schemas.microsoft.com/ink/2010/main" type="inkWord" rotatedBoundingBox="20061,16289 20771,16275 20785,16988 20075,17002">
                  <msink:destinationLink direction="with" ref="{9BA1F4C1-B37C-466C-BA3A-BE73D19EC21F}"/>
                </msink:context>
              </emma:interpretation>
              <emma:one-of disjunction-type="recognition" id="oneOf3">
                <emma:interpretation id="interp15" emma:lang="en-US" emma:confidence="0">
                  <emma:literal>in</emma:literal>
                </emma:interpretation>
                <emma:interpretation id="interp16" emma:lang="en-US" emma:confidence="0">
                  <emma:literal>in.</emma:literal>
                </emma:interpretation>
                <emma:interpretation id="interp17" emma:lang="en-US" emma:confidence="0">
                  <emma:literal>ini</emma:literal>
                </emma:interpretation>
                <emma:interpretation id="interp18" emma:lang="en-US" emma:confidence="0">
                  <emma:literal>int</emma:literal>
                </emma:interpretation>
                <emma:interpretation id="interp19" emma:lang="en-US" emma:confidence="0">
                  <emma:literal>ins</emma:literal>
                </emma:interpretation>
              </emma:one-of>
            </emma:emma>
          </inkml:annotationXML>
          <inkml:trace contextRef="#ctx0" brushRef="#br0" timeOffset="22991.315">6736 737 4,'0'0'23,"0"0"1,0 0 1,0 0-10,0 0 0,0 0-2,0 0-3,-24 17-3,24-17 0,-22 19-2,22-19-1,-19 16-1,19-16-1,0 0 0,0 0-1,0 0 0,0 0-1,0 0 1,0 0-1,0 0 1,20-5 0,-20 5-1,0 0 1,19-24 0,-19 24 0,6-17 0,-6 17 2,0 0-1,-4-17 0,4 17-1,0 0 1,-19-2-1,19 2 0,0 0 0,-16 21-1,16-21 0,0 0 0,-8 24 0,8-24 0,0 0 0,21 7 0,-21-7 0,26-9 1,-26 9-1,28-17 1,-28 17 0,19-18-1,-19 18 1,0 0 0,0 0-1,0 0 1,-23 0-1,23 0 0,-20 22 1,20-22-1,-17 22 0,17-22 0,-10 23 0,10-23 0,2 16 1,-2-16-2,0 0 1,0 0 0,11 17 0,-11-17 0,0 0 0,0 0-1,25-13 1,-25 13 0,19-24-1,-12 7 1,2 0 0,-3 1 0,-6 16 0,6-23 0,-6 23 0,0 0 0,-25 8 1,12 9-1,-4 1 0,4 3 0,0-1-1,13-20-2,-15 34-3,15-34-10,0 0-15,0 0-2,0 0-1,0 0 1</inkml:trace>
          <inkml:trace contextRef="#ctx0" brushRef="#br0" timeOffset="19151.0954">6218 737 25,'0'0'17,"0"0"1,-17 10-2,17-10-1,-17 11-4,17-11-3,0 0-2,-7 20-2,7-20 0,0 0-1,0 0-1,20 10 0,-20-10 1,17-4 0,-17 4-1,17-10 2,-17 10-2,17-14 1,-17 14 1,9-19-1,-9 19 1,4-19 0,-4 19-1,0 0 2,-9-18-1,9 18-1,0 0-1,-17 15 0,17-15-1,-12 20 0,12-20-1,-7 26 0,7-26 1,-2 23-1,2-23 0,0 0 0,0 0 0,23 9 0,-23-9 0,0 0 0,20-8-1,-20 8 1,0 0 0,0 0 0,0 0 0,0 0 0,0 0 1,0 0-1,6-18 1,-6 18-1,0 0 1,0 0-1,0 0 0,-23-11 1,23 11-1,-20 13 0,20-13 1,-19 22-1,19-22 0,-8 28 0,8-28 0,2 19 0,-2-19 0,0 0 0,23 1-1,-23-1 1,19-14 0,-19 14 0,11-23-1,-11 23 1,4-20 0,-4 20 0,3-17 0,-3 17-1,0 0-2,0 0-2,0 0-9,0 0-17,0 0-1,-9 19-2,9-19 2</inkml:trace>
          <inkml:trace contextRef="#ctx0" brushRef="#br0" timeOffset="24045.3753">6268 1417 14,'2'-22'22,"-2"22"1,0 0 3,2-28-15,-2 28-1,2-22 1,-2 22-1,6-21-1,-6 21-1,11-20 0,-11 20-2,19-24-1,-19 24-1,28-30 1,-8 17-1,1-10-1,5 5 1,0-7-1,2 9 1,-1-7-1,1 12 0,-6-4-1,1 10 1,-5-3-2,-1 10 1,-17-2-1,28 7 0,-28-7 1,25 17-1,-25-17-1,33 23 1,-14-10 1,2 2-1,-3 1 0,3 5 1,-1-3-1,3 1 1,-6 0-1,-2-1 0,-15-18-1,26 32 0,-26-32 0,19 24 0,-19-24 0,9 23 1,-9-23-2,0 0 0,11 22-2,-11-22-1,0 0-5,0 0-6,0 0-22,-9-20 0,9 20-1,-13-17 2</inkml:trace>
        </inkml:traceGroup>
      </inkml:traceGroup>
    </inkml:traceGroup>
  </inkml:traceGroup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55:07.5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BA1F4C1-B37C-466C-BA3A-BE73D19EC21F}" emma:medium="tactile" emma:mode="ink">
          <msink:context xmlns:msink="http://schemas.microsoft.com/ink/2010/main" type="inkDrawing" rotatedBoundingBox="19614,15933 21115,15656 21385,17116 19884,17394" semanticType="enclosure" shapeName="Other">
            <msink:sourceLink direction="with" ref="{673A6F0A-32C1-4E34-8B42-335A95CE0BC1}"/>
          </msink:context>
        </emma:interpretation>
      </emma:emma>
    </inkml:annotationXML>
    <inkml:trace contextRef="#ctx0" brushRef="#br0">1176 257 7,'0'0'22,"-10"-22"3,10 22 1,-11-24-11,-6-1-2,-1 3 0,-12-4-1,2 11-1,-15-11-1,5 13-1,-9-10-1,6 14-1,-9-8-2,10 10 0,-7-4-1,10 3-1,0 3 0,7 3-1,-6 0 0,6 6 0,-2-4 0,6 7-1,-2 2 0,2 6 0,-4 4-1,-2 7 1,-2 0-1,1 6 1,1 3-1,-2 3 0,2-3 0,0-1 0,2-3 0,6-1 0,2-4 0,1 0 0,2-2 0,4-1 0,0-1 0,2 2 1,2 1-1,2-1 0,-1 4 0,3 0 1,-3 5-1,7 3-1,-1 1 2,2 2-2,6-2 2,0 4-2,5-1 0,0 1 1,1-2 0,1 0 0,0 0-1,2 0 1,2-2 0,0-1 0,2-3 0,4-3 1,3 0-1,4-6 0,8 0 1,1-3-1,1-1 1,-3-1-1,1 0 1,-3-3-1,-1 1 1,-2-2-1,-9 0 0,-1-2 0,3 0 0,-3-4 0,3 1 0,1-3 0,4-1 1,4-1-1,4-5 1,1 0-1,2-3 1,5 1-1,0-6 0,1 1 1,-2-6-1,1 0 0,-5-2 1,-2 0-1,-3-2 0,-4 0 0,-2-1 1,-2-3-1,-1-1 1,-1-2-1,0-6 0,4-4 0,0 1 1,2-3-1,-2 1 0,-1 0 1,-5 3-1,-1 2 1,-3 4-1,1 4 1,-6-3 0,-5 3-1,-1-4 1,1-2-1,-1-6 1,3 1 0,-10-3-1,3 5 1,-3-3-1,-3 3 1,-7 3-1,-1 2 2,-4 3-2,-4 5 0,2-5 0,-7 3 1,-4-3-1,6-1 0,-1 0 1,2 1-1,-3 1 0,5 2 0,-1 1 0,-1 2 0,4 4 0,-1 4 0,18 9 0,-32-13-1,32 13-2,-36-6-1,36 6-4,-39-4-12,16 8-18,5 0-1,-3 0 1,-1 1-1</inkml:trace>
  </inkml:traceGroup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39.5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7-6 6,'0'0'11,"0"0"-1,0 0 0,0 0 0,-8 15-1,8-15 1,0 0-1,0 0 1,0 0-2,3 15 0,-3-15-2,0 0 0,7 14-2,-7-14 0,0 0 0,0 0 0,13 17 0,-13-17 0,0 0 0,10 16 0,-10-16-1,10 17-1,-10-17 0,13 14 0,-13-14-1,16 12 0,-16-12 0,15 10 0,-15-10 0,17 5 0,-17-5 0,19 1-1,-19-1 1,18-1 0,-18 1-1,19-5 1,-19 5 0,16-5-1,-16 5 0,0 0 1,20-5-1,-20 5 0,0 0 0,0 0 1,0 0-1,16-3 0,-16 3 0,0 0 0,0 0 0,0 0 1,0 0-1,0 0 0,15 0 0,-15 0 0,0 0 0,0 0 0,15-5 0,-15 5 0,0 0 0,0 0 0,18-8 0,-18 8 0,0 0 0,0 0 0,17-10 0,-17 10 0,0 0 2,0 0-2,0 0 0,0 0-2,14-9 1,-14 9-1,0 0-2,0 0-5,0 0-15,0 0-7,23 7-3,-23-7 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43.2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-4-1 32,'0'0'15,"0"0"1,0 0 0,5 20-3,-5-20-2,0 0-2,0 18 0,0-18-3,0 0 0,0 0-2,0 0 1,0 0-1,0 0 1,0 0-1,0 0-1,0 0 0,8 15-1,-8-15 1,0 0-2,15-2 2,-15 2-1,16-3-1,-16 3 1,20-3-1,-20 3 0,22-5 0,-22 5-1,23-4 1,-23 4-1,23-1 0,-23 1 0,24-2 0,-24 2 1,22-3-1,-22 3 0,21 0 0,-21 0 0,0 0 0,18-3 0,-18 3 0,0 0 0,0 0 1,0 0-1,0 0 0,0 0 0,0 0 0,17 3 0,-17-3 0,0 0 0,0 0 0,0 0 0,0 0 0,0 0 0,0 0 0,0 0-1,0 0-1,0 0-2,0 0-4,0 0-8,0 0-17,0 0-2,0 0 2,0 0-1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46.4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51 14,'0'0'14,"0"0"-1,0 0 1,0 0-1,0 0 0,0 0-1,0 0-2,0 0-1,23-6-1,-23 6-1,18-2-1,-18 2-1,25-6 0,-10-3-1,3 6-1,-2-4-1,4 4 0,-3-2-1,-1 4 1,-16 1-1,26-2-1,-26 2 1,22 5 0,-22-5 0,20 6 0,-20-6 0,18 5-1,-18-5 1,18 4 0,-18-4-1,16-2 1,-16 2-1,0 0 1,15-3-1,-15 3 0,0 0 1,17-4-1,-17 4 0,0 0 2,0 0-2,21-1 0,-21 1 0,0 0 0,15-2-2,-15 2-1,0 0-3,0 0-7,20-11-17,-20 11-4,0 0 1,21 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49.1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77 2,'21'4'21,"-21"-4"-2,18-19-4,-18 19-2,25-19-1,-10 11 0,1-2-1,2 5-1,-18 5-3,32-13 0,-32 13-2,29-7 0,-29 7-1,27 2-1,-27-2 0,24 5 0,-24-5-1,27 6 0,-27-6 0,21 7-1,-21-7 1,23 6 0,-23-6-1,17 12 1,-17-12-1,16 11 0,-16-11 1,22 9-2,-22-9 1,14 11-1,-14-11 0,19 7 1,-19-7-1,16 6 0,-16-6 0,15 8 0,-15-8 1,0 0-1,16 12 0,-16-12 0,0 0 0,18 8 0,-18-8 0,0 0 0,0 0 0,15 7 0,-15-7 0,0 0 0,0 0 0,15 3 0,-15-3 0,0 0 0,0 0 0,0 0 0,17-3-1,-17 3-1,0 0-4,0 0-7,8-18-17,-8 18-3,0 0-1,0 0 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55.5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648-1 8,'-13'19'12,"13"-19"0,-17 5-2,17-5 1,-20 7-2,20-7-1,-26 13 0,11-2 1,-1-1-2,-1 8-1,-2-5 0,2 7-1,-3-7-1,2 7 0,-2-7-1,2 5-1,-1-3 0,0-2 0,0 0 0,-1 2-1,0-2 1,0 2-1,1-1 0,-1 1 0,2-2-1,0 2 1,-1-2-1,1 2 1,-2 0-1,4-2 1,-2 2-1,3-2 1,0 1-1,15-14 1,-26 27-1,26-27 1,-22 26-1,22-26 0,-14 26 0,14-26 1,-15 25-1,15-25 0,-13 24 0,13-24 0,-9 18-1,9-18 1,-3 17 0,3-17-1,0 0 1,5 19 0,-5-19-1,0 0 1,18 20 0,-18-20 0,12 17 0,-12-17 0,0 0 0,18 16 0,-18-16 0,16 8 0,-16-8-1,22 7 1,-22-7 0,28 5 0,-10-5 1,0-2-1,3 0 0,2-1 0,4-2 1,-1 2-1,4-5 1,3 1 0,-2 1-1,2 1 1,-5-2 0,5 4-1,-8 1 1,1 2-1,-3 3 0,-3 2 1,0 2-1,-1 1 0,1 0 0,-2 0 0,5-1 1,-1-2-1,4-2 0,1-1 1,-3 0-1,1 1 0,-2-2 1,2 4-1,-5-1 0,1 2 0,-3 2 1,-1 1-1,-1-1 0,0 0 0,3-3 0,-1 0 0,0-2 0,0 0 0,2-1 0,-2-2 1,2 0-2,-2 0 2,0 0-1,2 2 0,-2-1 0,0 3 0,3-1 0,-1-1 0,5-1 0,-1 1 0,6-2 0,-3 0 0,-1 0 0,-1-2 0,-2 1 0,1 2 1,-4-1-1,0 0 0,-4 2 0,1 1 0,-1 0 0,2 1 0,-1-1 0,4-3 0,-3 2 0,4-2 0,-4 1 0,2-2 0,0-1 0,-2 0 0,0-1 0,0 0 0,2 1 0,-4-1 0,4 1 0,-2-1 1,0 1-1,0-1 0,0 0 0,1 1 0,-19 2 0,29-5 0,-14 3 0,0 1 0,0-1 0,0 1 0,1 1 0,-16 0 0,30 0 0,-14 0 0,1 0 0,1-2 0,1 0 0,1-1 0,0 0 0,0-2 0,0 2 0,-1-2 0,1 1 0,-2 1 0,-1 1 0,1 2 0,0 0 0,-2 0 0,3 0 0,-1 0 0,1 0 0,0 2 0,-1-4 0,0 2 0,-2-1 0,4-3 1,-2 1-1,0 0 0,-3 0 0,0-1 0,0 1 0,0 0 0,-1 1 0,-14 2 0,27 0 0,-27 0 0,23 5 0,-23-5 0,25 3 0,-25-3 0,18 2 0,-18-2 0,16 2 0,-16-2 0,0 0 1,15 0-1,-15 0 0,0 0 0,0 0 0,0 0-1,15 0 1,-15 0-2,0 0-4,0 0-11,0 0-13,0 0-2,0 0 1,0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1:58.9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0 140 5,'0'0'11,"16"3"1,-16-3 1,0 0-2,15 0 1,-15 0 0,20 0 1,-20 0-1,26-1-1,-11-6-2,6 7-1,-1-7-3,7 2 0,-3-3-2,6 3 0,0-3-1,1 3 0,0-1-1,-1 1 1,-2 1-1,2 4 1,-6 0-1,3 2 0,-6 1 1,0 4-1,-2-2 0,2 1 0,-3-1-1,0 0 1,2-1 0,-2-1 0,4-2-1,-3 1 1,1 0 0,0-1-1,0 1 1,-1 1 1,1-3-2,-3 4 1,-1-3-1,-1 3 1,0-3-1,3 1 0,-2-1 1,-1 3-1,2-3 0,1 3 1,0-3-1,2 3 0,-2-3 1,2 1-1,-2-1 0,1 1 1,-2 0-1,-1 1 0,1-3 1,1 3-1,-2-1 0,1 0 0,-1-1 0,1 1 0,1-2 1,2 0-1,-2 0 0,-2 0 0,1 0 0,-1 2 0,1-2 0,-2 0 1,1 1-1,1-1 0,-1 0 0,1 0 0,-1 0 0,0 0 0,4 0 1,2-3-1,-1 1 0,-1 1 0,1-1 0,-1-1 0,1 1 0,1-1 1,-6-1-1,4 1 0,-3 0 0,-1 0 0,1 1 0,-1 0 0,-1-1 0,0 1 0,1-1 0,1 2 0,1-3 0,-2 3 0,4-3 0,-4-1 0,3 4 0,-5-3 1,3 1-1,-17 3 0,26-1 0,-26 1 0,20-2 0,-20 2 0,23-3 0,-23 3 0,26-2 0,-26 2 0,24-5 0,-24 5 0,31-3 0,-15 0 1,2-2-1,-1 1 0,-1-1 0,4 0 0,-2-1 0,2-1 1,-2-1-1,-1 2 0,-3-1 0,-14 7 1,25-10-1,-25 10 0,20-8 0,-20 8 0,16-5 1,-16 5-1,0 0 0,19-2 0,-19 2 0,0 0 0,19-3 1,-19 3-1,0 0 0,20-3 1,-20 3-1,0 0 1,15-3-1,-15 3 1,0 0-1,0 0 0,0 0 1,0 0-1,15 1 0,-15-1 0,0 0 0,0 0 0,15 0 0,-15 0 0,0 0 0,0 0 0,14 0 0,-14 0 1,0 0-2,0 0 0,0 0-2,0 0-8,0 0-23,0 0-1,7-16-1,-7 16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05.3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-2 707 10,'16'-13'14,"-16"13"0,23-13-1,-23 13 0,28-16-1,-28 16-2,30-15-1,-14 8-2,1-2 0,4-3-2,-6-1-1,5 2-1,-4-4 0,6 0 0,-4-3 1,5 2-1,-3-4 0,3 4 0,0-6 1,3 7-1,1-6 0,4 5-1,-1-4 0,3 5 0,-1-3-1,1 5 0,0-3 0,-3 4 0,0-1 0,-1 3 0,-2-1 0,2 1 0,-4-2 0,1 4-1,-2-2 1,0 2 0,-2 0 0,-3 0-1,-2 1 2,1 1-1,-18 6-1,30-12 0,-30 12 1,29-13-1,-29 13 1,30-15-1,-15 9 0,-15 6 0,28-20 1,-28 20-1,25-16 0,-25 16 0,18-13 0,-18 13 0,16-12 0,-16 12 0,22-10 1,-22 10-1,24-14 0,-24 14 2,27-17-2,-9 11 2,-3-4-2,-1 5 1,-14 5-1,27-13 1,-27 13-1,21-5-1,-21 5 1,20-5 0,-20 5 0,20-7 0,-20 7 0,23-6 0,-23 6 1,21-7-2,-21 7 2,22-5-3,-22 5 2,16-3 1,-16 3-1,15 2 0,-15-2 0,0 0 0,16 6 0,-16-6 0,0 0 0,17 13 2,-17-13-2,13 20 0,-13-20 1,15 20-2,-15-20 2,20 24-1,-20-24 0,24 30-1,-24-30 1,27 28 1,-16-14-1,2 8 1,-1-4-1,-2 5 1,1-4-1,-2 3 0,-1-3 0,3 1 0,-1-4 0,3 1 0,-13-17 0,25 23 0,-25-23 0,28 18 0,-10-8 1,-3-4-1,2 4 0,-3-2 0,1 4 0,2-1 0,-17-11 0,28 27 0,-28-27 0,24 26 1,-24-26-1,25 26 0,-25-26 0,25 23 0,-25-23 0,25 21 0,-25-21 0,23 22 0,-23-22 0,21 24 1,-21-24-1,18 26 0,-18-26 1,15 30-1,-15-30 0,16 26 1,-9-11-1,-7-15 0,15 21 1,-15-21-1,16 20 0,-16-20 1,17 18-1,-17-18 0,18 15 0,-18-15 1,20 13-1,-20-13 0,18 11 0,-18-11 0,18 12 0,-18-12 0,15 6 0,-15-6 0,0 0 0,18 10 0,-18-10 1,0 0-1,0 0 0,16 8 0,-16-8 1,0 0-1,0 0 1,0 0 0,0 0 0,0 0 0,0 0 0,-16 0-1,16 0 1,-23-3-1,5 0 1,-4 0-1,-6-1 0,-1 3 0,-4-4 0,-5 1 0,-2 0 0,-1-1 0,0 0 1,0-2-2,1 1 1,1-3 0,1 3 0,0-1 0,2 1 0,-1-1 0,3 4 0,-2-2 0,1 2 0,0 1 0,1 2 0,1 0 0,-2 0 0,-1 2 0,1-1 0,1 4 0,-1 0 0,2 2 0,0-2 0,4 0 0,1-2 0,6 0 0,2-1 0,1-1 0,1-1 0,1 0 0,1-1 0,-3 1 0,-2-2 0,0 4 0,-2-1 0,-4 1 0,2 1 0,1-1 0,-3 0 0,1-1 0,1 1 0,-1 0 0,1-1 0,1-1 0,-1 2 0,-2-1 0,1 3 0,1-1 0,-1 0 0,0 2 0,1 0 0,2 0 0,0 0 0,1 2 0,3-1 0,-1 2 0,0 0-1,4 1 0,16-9-1,-30 10-2,30-10-8,-18 13-25,18-13 1,-5-20-1,0-5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0:09:59.8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94E351-973E-4FA4-A907-EAAC8777645E}" emma:medium="tactile" emma:mode="ink">
          <msink:context xmlns:msink="http://schemas.microsoft.com/ink/2010/main" type="inkDrawing" rotatedBoundingBox="652,15046 752,16117 324,16158 224,15086" semanticType="callout" shapeName="Other">
            <msink:sourceLink direction="from" ref="{DB859708-3AB5-4657-8F3A-619541324C28}"/>
            <msink:sourceLink direction="to" ref="{DB859708-3AB5-4657-8F3A-619541324C28}"/>
          </msink:context>
        </emma:interpretation>
      </emma:emma>
    </inkml:annotationXML>
    <inkml:trace contextRef="#ctx0" brushRef="#br0">505 1039 25,'0'0'26,"0"0"2,0 0-1,-23 10-10,23-10 0,-28 2-3,28-2-2,-37 2-1,19 3-3,-10-12-2,6 9 0,-4-8-1,7 6-2,-6-7 0,4 2 0,-4-5-1,6 1 0,-3-3 0,22 12 0,-30-29 0,18 14 0,-2-5 0,5 1-1,-5-2 1,7 2-1,0-4 1,-2 0-2,-3-5 2,3 0-2,-2-2 1,4-2-1,2-1 1,-2-2-1,1-1 1,6 1-1,0 2 1,-1 3 0,2-2 0,3 6-1,0 0 1,4 3 0,-2 0-1,-1 2 0,0 0 1,4 3-1,-9 18 0,16-30 0,-16 30 0,11-24 0,-4 8-1,-2 0 2,-5 16-2,12-26 2,-10 10-2,3 0 1,1 0 0,-6 1 0,0 15 0,7-22 0,-7 22 0,10-21 0,-10 21 0,6-17 0,-6 17 0,0 0 1,0 0-1,14-16 0,-14 16 0,0 0 0,0 0 0,0 0 0,0 0 0,0 0 0,0 0 0,-6-16 0,6 16 0,0 0 0,0 0 0,-1-17 0,1 17 0,0 0-1,-11-23 1,11 23 0,0 0 0,0 0 1,0-18-1,0 18 0,0 0 0,0 0 0,0 0 1,0 0-1,0 0 0,-21 25 0,21-25 0,-23 24 0,9-6 0,-4 0 0,-1-1 0,5-1 0,-6-2-1,20-14 1,-28 23 0,28-23 0,0 0 0,0 0 0,0 0 0,0 0-1,0 0 1,0 0 0,0 0 0,11-20 1,-11 20-2,24-24 1,-8 12 0,2-1 0,-1 1 1,-1 3-1,2 4-1,0 3 2,1 2-1,-1 0-1,3 5 2,0-1-1,7 1-1,1 0 1,-5 3 1,-1-3-2,-2 5 2,-3 4-1,-6 7 0,-6 2-4,-3 11-2,-13-13-17,4 10-15,1 1-1,0-4 0,7-5 0</inkml:trace>
  </inkml:traceGroup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18.5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0 657 8,'0'0'8,"0"0"0,0 0-1,0 0 2,0 0-1,0 0-2,16-15 1,-16 15-1,13-16 1,-13 16-2,20-23 2,-20 23-3,26-31 0,-12 15 0,4-3 0,0-2 0,3-2 0,-1 0-1,3 0 1,2-1-1,-4 1-1,6-2 1,-3 7-1,1-5 0,-2 7-1,2-4 1,-5 5-1,-2 1 0,0 0 0,-3 1-1,-1 2 1,1 1 0,-15 10 0,23-20-1,-23 20 0,23-18 1,-23 18-1,20-11 0,-20 11 0,15-12 0,-15 12 0,15-13 0,-15 13 0,21-13 1,-21 13-1,23-16 0,-23 16 1,25-18-1,-25 18 0,21-14 1,-21 14-1,17-9 0,-17 9 0,0 0 0,0 0 0,16-10 0,-16 10 0,0 0 0,22-12 0,-22 12 0,18-11 0,-18 11 0,23-13 0,-23 13 0,21-12 0,-21 12-1,19-8 1,-19 8 0,18-5-1,-18 5 1,19-2 0,-19 2 0,24 0 0,-24 0 0,28 0 1,-14 0 0,3 2 0,1-2-1,2 3 2,-4-1-1,6 1 0,1 1 0,-2 2 0,4-1 0,1 2 1,1 1-1,-1-2 0,2 3 0,-2-1 0,-1-2 0,3 3 0,-2-1 0,1 0 0,-1-2-1,0 3 1,1-3 0,-1 2-1,4 1 1,-4 0 0,-1 3-1,0-2 1,-1 1 0,-1 1-1,4 1 1,-4-3 0,3 0 1,-3-2-2,2-2 1,-2 1-1,-2-2 0,2 3 1,-4-1-1,-1 1 0,-3 2 0,1-1 0,-16-9 1,26 19-1,-26-19 0,27 19 0,-27-19 0,26 18 0,-26-18 0,23 18 0,-23-18 0,20 20 1,-20-20-1,20 20 0,-20-20 0,16 19 0,-16-19 0,18 18 0,-18-18 0,22 20 0,-22-20 0,19 16 0,-19-16 0,19 15 0,-19-15 0,18 17 0,-18-17 1,15 13-1,-15-13 0,0 0 0,18 19 0,-18-19 0,15 15 0,-15-15 0,16 18 0,-16-18 0,16 15 0,-16-15 0,19 13 0,-19-13 0,18 13 0,-18-13 0,16 10 0,-16-10 0,17 10 0,-17-10 0,14 10 0,-14-10 0,0 0 0,19 13 0,-19-13 0,0 0 0,0 0 1,0 0-1,0 0 1,0 0-1,0 0 1,0 0-1,0 0 0,0 0 0,14 8 0,-14-8 0,0 0 0,0 0 0,0 0-1,0 0 1,0 0 0,0 0 0,23 5 0,-23-5 0,20 2 0,-20-2 0,27 0 0,-11 0 0,2-2 0,0 0 0,0 1 1,-1-1-1,-2 0 0,3 1 0,-2 1 0,1-2 0,-1 2 0,-16 0 0,27 0 0,-27 0 0,19 3 0,-19-3 0,15 4 0,-15-4 1,0 0-1,17 6 0,-17-6 0,0 0 0,0 0 1,0 0-1,15 5 0,-15-5 1,0 0-1,0 0 1,0 0-1,0 0 1,0 0-1,0 0 0,0 0 0,0 0 1,0 0-1,0 0 0,0 0 0,0 0 0,0 0 0,0 0 0,0 0 1,0 0-1,0 0 1,0 0-1,0 0 0,0 0 1,0 0-1,-19 13 0,19-13 1,-18 12-2,4-6 2,-5 3-1,-2-1 0,-5-2 0,-7 1 0,3-2 0,-8-4 1,2 1-1,-7-2 0,-1 0 0,-1-2 1,2-1-1,0 1 1,2 1-1,7-1 0,-3-1 1,8 0-1,2-2 0,4-2 1,-1 1-1,0-3 0,1 0 0,0-1 1,-3 0-1,-2 0 1,-2-1-1,1 1 0,1 2 0,-4-2 0,1 3 1,0 2-1,-1 0 0,0 2 1,2 1-1,-3 2 0,3 0 1,2 0-1,0 0 0,0-1 1,2 1-1,0 0 0,1 0 0,-3 0 0,-2 1 0,-3-2 1,4 1-1,-3 0 0,1 1 0,0-1 0,-1 2 0,3 0 0,2-2 0,1 3 0,0-1 0,1 1 0,2 0 0,0 0 0,1-1 0,3-2 1,-3 0-1,4-2 0,0 1 0,0-1 0,-2-1 0,2 1 0,-2 1 0,2-1 0,-2 2 0,2 2 0,-2-1 0,2 1 0,3-1 0,-4 1 0,4 0 0,0-1 0,0-1 0,0 2 0,0 1 0,1-1 0,-4 0 0,3 1 0,-2 0 0,-1 0-1,18-3 1,-23 9 1,23-9-1,-18 6 0,18-6 0,-17 5 0,17-5 0,0 0 0,-19 7 0,19-7 0,-15 6 0,15-6 0,-17 7 0,17-7 0,0 0 0,-16 8 0,16-8 0,0 0 0,-18 5 0,18-5 0,0 0 0,0 0 0,-18 6 0,18-6 0,0 0 0,0 0 0,0 0-1,0 0 1,0 0 0,0 0 0,0 0 0,0 0 0,0 0 0,0 0 0,0 0 0,0 0 0,0 0 0,0 0 0,0 0 0,0 0 0,0 0 0,0 0 0,0 0 0,0 0 0,0 0 0,0 0 0,0 0 0,0 0 0,0 0 0,0 0 0,0 0-1,0 0-1,0 0-5,0 0-17,16 19-10,-16-19-1,17 26 1,-14-11-1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23.0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0 169 10,'0'0'17,"33"2"-2,-18-6 0,11 11-4,-10-5-1,9 1-1,-2 2-2,4-2 0,-1 0-1,4-1 0,-2 0-2,3-4 1,4 2-2,-4-5 1,5 0-1,-1-1 1,4 1-2,-6-4 0,3 5 0,-6-3 0,3 4-1,0 1-1,-3 0 1,-1 2-1,1 0 0,1-1 1,-1-3-1,1 1 1,2 0-1,-2-2 1,4 0 0,-5-1 0,-1 1 0,-2-2-1,-3 5 1,3-1 0,-4 3-1,0 0 1,-5 2-1,2-1 0,-4 3 1,6-3-1,2 1 0,-4-2 0,0 0 0,1-2 1,-1-1-1,2 1 0,-1 1 0,-1-1 0,-2 2 0,0 0 1,0 0-1,-3 2 0,3-1 0,-3-1 0,5 2 0,-1-2 0,0-2 0,-1-1 1,0-2-1,0 0 0,0 0 0,0-1 0,-3 1 1,0-2-1,-15 7 0,23-10 0,-23 10 0,25-9 0,-25 9 0,24-7 0,-24 7 0,22-8 0,-22 8 0,24-7 0,-24 7 0,25-5 0,-25 5 1,22-5-1,-22 5 0,21-4 0,-21 4 0,21 0 0,-21 0 0,19-2 0,-19 2 0,21-3 0,-6 4 0,-15-1 0,26-1 0,-26 1 0,28 0 0,-28 0 0,23 0 0,-23 0 0,18 0 0,-18 0 0,0 0 0,18 0 0,-18 0 0,0 0 0,15-2 0,-15 2 0,15-2 0,-15 2 0,17 0 0,-17 0 0,16-1 0,-16 1 0,17 0 0,-17 0 0,0 0 0,21-2 0,-21 2 0,0 0 0,16 0 0,-16 0 0,17 0 0,-17 0 0,15 0 0,-15 0 0,0 0 0,15 3 0,-15-3 0,19 4 0,-19-4 0,20 3 0,-20-3 0,17 2 0,-17-2 0,24 1 0,-9-1 0,-15 0 0,22-1 0,-22 1 1,26 1-1,-11-1 0,-15 0 0,26 2 0,-26-2 0,30 5 0,-30-5 0,16 3 0,-16-3 0,22 3 0,-8-1 0,-14-2 1,20 3-1,-20-3 0,22 0 0,-22 0 0,24 2 0,-24-2 0,25 2 1,-25-2-1,22 0 0,-22 0 0,21 1 0,-21-1 0,21 5 0,-21-5 0,18 5 0,-18-5 0,0 0 0,20 10 1,-20-10-1,15 8 0,-15-8 1,0 0 0,0 0 0,3 15 1,-3-15-1,0 0 0,-11 23 0,11-23 0,-22 19-1,8-7 0,-5 1 1,3-1-1,-4 1 1,2-4-1,-5 1 0,-2-3 0,-1-1 0,0 1 1,4-4-1,-3 1 0,2-3 0,0-1 1,-1 0-1,1 0 0,1 0 0,2 0 0,2 2 0,0-2 0,2 1 0,-4 1 0,3 0 0,-1-1 0,3 1 0,1 0 0,-1-2 1,-3 1-1,0-1 0,-2 0 0,3 2 0,1-2 0,-2 2 0,-2-1 0,-5 1 0,2 0 0,-2-2-1,1 3 1,-4 0 0,3 0 0,-3 1 0,-2-3-1,6 4 1,-3-3 0,1 3 0,3-2 1,0 0-1,-4 1 0,1-1 0,1 0 0,-1-1 0,3 1 0,-2 0 1,1-1-1,-3-2 0,1 2 0,-2-2 1,-2 1-1,2 3 0,-3-3 1,0 4-1,-4 0 0,2 0 1,-2 0-1,4 1 0,0-1 1,3 0-1,-2-1 0,2-1 0,2-2 1,3 1-1,-2 0 0,2-1 1,5 1-1,-7 0 0,2-1 1,5 1-1,-4 0 0,3-2 1,1-2-1,-1 2 0,0-2 0,4 2 0,-3-1 0,1-1 0,1 0 0,1 2 0,15 0 0,-28 2 0,13-2 0,-1 0 0,1 3 0,-3 1 0,3 7-1,-3-1-1,3 8-3,-7-10-9,3 2-18,9 10 0,-8-19-2,6 14 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02.7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4DA78B-EBC8-4700-8447-5EE748EDF927}" emma:medium="tactile" emma:mode="ink">
          <msink:context xmlns:msink="http://schemas.microsoft.com/ink/2010/main" type="inkDrawing" rotatedBoundingBox="1165,5511 1255,9531 889,9539 798,5519" semanticType="callout" shapeName="Other">
            <msink:sourceLink direction="from" ref="{3FFF320A-1C2C-4EF7-AC4E-C508EC32925F}"/>
            <msink:sourceLink direction="to" ref="{116D062C-5BFE-4742-899B-93FB933B5E56}"/>
          </msink:context>
        </emma:interpretation>
      </emma:emma>
    </inkml:annotationXML>
    <inkml:trace contextRef="#ctx0" brushRef="#br0">260 4020 8,'0'0'24,"0"0"2,0 0 2,0 0-10,-13-16-2,13 16-1,-12-22-4,12 22-1,-6-24-1,6 24 0,-5-30-3,8 15 0,-5-8-1,6 7 0,-6-7-1,5 5 0,-3-8-1,5 4 0,-5-4 1,4 3-2,-6-3 0,5-2 1,-1-3-1,1 1 0,-5-1 0,2 0 0,0 0-1,5 0 2,-3-4-3,0 6 2,-2-4-1,0 4-1,-4-4 1,4 0 0,-1-1 0,-4-4-1,3-3 1,-1 0-1,0-4 0,-1 0 0,6-1 1,0-2-1,-2 2 0,3 2 0,-3 1 1,3 4-1,-1-2 0,3 2 0,-4-2 0,1 3 1,0-3-1,-2 0 0,0-3 0,1-1-1,-2 4 1,1-3 0,0 0 1,-2-1-2,4 3 2,-4-1-1,4 0 1,-2-1-1,1-3 0,3 1 1,-4-2-1,1 1 0,-1 1 1,2-2-1,-2 4 0,0 3 0,-2 1 1,1 4-1,1 2-1,1 0 1,-2-4-1,1 0 1,-4-1-2,6-1 2,-2 1-1,-2-2 0,-1 2 2,0-1-2,-1 3 2,3 0-1,-4 0 0,0 2 0,2 1 1,-1-2-1,-1-2 1,5-1-1,-1 1 0,-3 2 1,6 0-1,-2 0 0,-3 0 1,4 1-1,-2 4 0,1 0 2,-2-4-3,2 3 2,0-1-1,-1 0 1,1-1-1,0 2 1,0 0 0,0 0-2,-2 6 2,0 2-1,-3-1 0,4 2 0,-3 0 0,3 0 1,-1 2-1,0 1 0,1-1 0,-3 1 0,4 2 1,0 0-1,-3 2 0,0-1 0,3 17 0,-5-26 0,5 26 2,-3-26-2,3 26 0,-5-26 0,5 11 0,0 15 0,-4-28 0,4 28 0,-3-25 0,3 25 0,-3-18 0,3 18 0,0 0 0,0 0 0,0 0 0,0 0 0,0 0 0,0 0 0,0 0 0,0 0 0,0 0 0,0 0 0,0 0-2,-10 27 2,3-11 0,1 2 0,-2 3 0,-2 4 0,-4-1 0,3 3 0,-1-3 0,-2-1 0,5 0 0,-2-1 0,1-3-1,0-4 1,10-15 0,-15 23 0,15-23 0,0 0 0,-11 15-1,11-15 1,0 0 0,5-18 0,-5 18 0,18-30-1,-5 10 1,-2-1 0,4-2 0,3 0 0,-1 2 0,-2 5 0,0 1 0,-15 15 0,21-15 0,-21 15 0,23 2-1,-8 3 1,-15-5 0,25 21 0,-12-5 0,2 1 0,-2 4 0,2 0 0,-1 1 0,-2 1 0,4 0 0,-6 0-1,3 1-1,-4-7-3,4 9-3,-13-26-10,8 18-22,-1-3-2,-7-15 2,0 0-1</inkml:trace>
  </inkml:traceGroup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6:34.03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240 132 12,'0'0'11,"0"0"0,0 0-2,1 16 1,-1-16-2,7 17-1,-7-17-2,8 23 0,-8-23-2,10 23 2,-10-23-2,13 21-1,-13-21 0,17 20 0,-17-20 0,18 16-1,-18-16 1,16 18-1,-16-18 1,19 18-1,-19-18 1,19 20-1,-19-20 1,22 20-1,-22-20 0,21 14 0,-21-14 0,22 10 0,-22-10 0,19 7 0,-19-7 0,22 8 0,-22-8 0,18 8 0,-18-8-1,21 10 1,-21-10 0,20 10-1,-20-10 1,20 10 0,-20-10-1,23 6 1,-23-6-1,26 3 1,-26-3 0,23 2-1,-8-4 1,0 2 0,0 2-1,0-2 1,-15 0 0,26 8 0,-26-8 0,26 12 0,-26-12 0,25 15 0,-25-15 0,20 13 0,-20-13-1,20 11 1,-20-11-1,19 7 1,-19-7-1,20 5 0,-20-5 1,23 3-1,-23-3 1,22 5-1,-8-4 1,-14-1-1,24 4 1,-24-4-1,23 6 0,-23-6 0,26 4 1,-26-4-1,26 1 0,-26-1 1,25 2-1,-25-2 1,26 0-1,-26 0 0,27 2 1,-27-2-1,26 4 0,-26-4 1,26 7-1,-26-7 0,27 7 1,-27-7-1,26 6 0,-26-6 0,23 5 1,-23-5-1,22 3 0,-22-3 0,18 2 0,-18-2 1,15 2-1,-15-2 0,0 0 0,19 1 1,-19-1-1,17 4 0,-17-4 0,16 3 1,-16-3-1,18 8 0,-18-8 0,20 7 0,-20-7 0,22 4 0,-22-4 0,23 7 0,-23-7 0,23 3 1,-23-3-1,23 0 0,-23 0 0,23 2 0,-23-2 0,21 7 0,-21-7 0,22 13 0,-22-13 0,23 18 1,-23-18-1,18 18 0,-18-18 0,18 13 0,-18-13 0,0 0 0,0 0 0,15 8 0,-15-8 0,0 0 1,0 0-1,0 0 0,0 0 0,0 0 0,3-16 0,-3 16 1,-3-15-1,3 15 1,-8-30-1,-2 9 0,-2-4 1,-1-1-1,0-2 0,-5-3 0,0 2 0,-4-1 0,-2 4 0,0 1 0,0 4 0,-4 1 0,1 2 0,-1 2 0,2 1 0,1 2 0,2 0 0,-3 3 0,3 0 0,0 0 0,1 2 0,-1-2 0,2 4 0,1-2 0,-1 1-1,1 0 2,0-1-1,2 0 0,0 0-1,1 0 2,-2 1-2,0 0 1,-2-1 0,1 3 0,1-3 0,-3 3 0,2 0 0,-3 2 0,2-4 0,-1 3 0,3-1 0,1 1 0,-1 1 0,5-2 0,-5 0 1,3-1-1,16 6 1,-28-12-1,28 12 1,-25-13-1,25 13 2,-26-11-2,26 11 0,-22-10 0,22 10 0,-19-8 0,19 8 0,-18-5 0,18 5 0,0 0 0,-20-9 0,20 9 0,-15-4 0,15 4 0,0 0 0,-18 0 0,18 0 0,0 0 0,-18 4 0,18-4 0,0 0 0,0 0 0,-17 17 0,17-17 0,-8 16-1,8-16 1,-7 17-1,7-17 1,-8 21-2,8-21 2,-10 26-1,10-26 1,-8 25 0,8-25 0,-10 26 0,10-26 0,-6 28 0,6-28 1,-7 25-1,7-25 0,-8 22 0,8-22 0,-13 20 0,13-20 0,-14 17 0,14-17 0,-16 16 0,16-16 0,-18 18 0,18-18 0,-18 18 0,18-18 0,-23 20 1,8-9-1,15-11 0,-25 22 0,25-22 0,-26 21 0,26-21 0,-25 24 0,25-24 0,-25 28 0,14-13 0,-2 1 0,1 1 1,2-1-1,-1-1 0,-1 3 0,2-2 0,2 3 0,0-3 0,0 2 0,1-2 0,0-1 0,2 3 0,5-18 0,-6 31 0,6-31 0,-7 30 0,6-14 0,-1 2 0,2-1 0,0 1 0,-2 0 0,4-2 0,-2 1 0,2-3 0,-2-14 0,6 27 0,-6-27 0,7 21 0,-7-21 0,8 16-1,-8-16 1,8 15 1,-8-15-2,0 0 1,12 15 0,-12-15 0,0 0 0,0 0 0,18 15 0,-18-15 0,0 0 0,18 6-1,-18-6 1,15 3 0,-15-3 0,16 0 0,-16 0 0,18 2 0,-18-2 0,17 0 1,-17 0-2,15 3 2,-15-3-1,15 4 0,-15-4 0,18 6 0,-18-6 0,16 7 0,-16-7 0,17 5 0,-17-5 0,21 3 0,-21-3 0,20 2 0,-20-2 1,21-2-1,-21 2 0,25 0 0,-25 0 0,20-2 0,-20 2 0,18-1 1,-18 1-1,18-2 0,-18 2 0,0 0 0,18-3 0,-18 3 0,0 0 0,0 0 0,17-5 1,-17 5-1,0 0 0,0 0 1,0 0-1,0 0 0,0 0 1,-15-5-1,15 5 0,-20-5 0,20 5 0,-25-7 0,25 7 0,-26-9 0,26 9 0,-22-12-1,22 12 1,0 0-1,-14-10 1,14 10 0,0 0-1,0 0 1,0 0 0,0 0-1,19-1 1,-19 1 0,23 1 0,-6 1 0,-1 0 0,4-1 0,-2 1 0,4-1 0,-2 1 0,-2 0 0,0-1 0,2-1 0,-2 4 0,0-3 0,3 1 0,-1 0 0,5-1 0,1 1 0,5-4 0,-1 2 0,6-1 0,-3-3 0,3 1 0,1 0 0,-3-1 1,-1 1-1,-1 2 0,-3 1 0,-2 0 0,1 1 1,-4 1-1,3 1 0,2 2-4,-2-8-12,-3-1-14,16 11-2,-12-10 1,13 13-1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2:57.9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E06ED0-7318-468F-AA4B-FC8B52C7B780}" emma:medium="tactile" emma:mode="ink">
          <msink:context xmlns:msink="http://schemas.microsoft.com/ink/2010/main" type="writingRegion" rotatedBoundingBox="1782,10668 731,10870 609,10233 1660,10031"/>
        </emma:interpretation>
      </emma:emma>
    </inkml:annotationXML>
    <inkml:traceGroup>
      <inkml:annotationXML>
        <emma:emma xmlns:emma="http://www.w3.org/2003/04/emma" version="1.0">
          <emma:interpretation id="{64DB56EF-6D94-45C6-81C4-5E523BD2C548}" emma:medium="tactile" emma:mode="ink">
            <msink:context xmlns:msink="http://schemas.microsoft.com/ink/2010/main" type="paragraph" rotatedBoundingBox="1782,10668 731,10870 609,10233 1660,10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2F135-62D1-45AD-83FE-06B50A0ACC82}" emma:medium="tactile" emma:mode="ink">
              <msink:context xmlns:msink="http://schemas.microsoft.com/ink/2010/main" type="line" rotatedBoundingBox="1782,10668 731,10870 609,10233 1660,10031"/>
            </emma:interpretation>
          </emma:emma>
        </inkml:annotationXML>
        <inkml:traceGroup>
          <inkml:annotationXML>
            <emma:emma xmlns:emma="http://www.w3.org/2003/04/emma" version="1.0">
              <emma:interpretation id="{3FFF320A-1C2C-4EF7-AC4E-C508EC32925F}" emma:medium="tactile" emma:mode="ink">
                <msink:context xmlns:msink="http://schemas.microsoft.com/ink/2010/main" type="inkWord" rotatedBoundingBox="1782,10668 731,10870 609,10233 1660,10031">
                  <msink:destinationLink direction="from" ref="{AA4DA78B-EBC8-4700-8447-5EE748EDF927}"/>
                  <msink:destinationLink direction="with" ref="{CDD90114-D95A-4612-B102-8824201A8F9C}"/>
                </msink:context>
              </emma:interpretation>
              <emma:one-of disjunction-type="recognition" id="oneOf0">
                <emma:interpretation id="interp0" emma:lang="en-US" emma:confidence="0">
                  <emma:literal>ties</emma:literal>
                </emma:interpretation>
                <emma:interpretation id="interp1" emma:lang="en-US" emma:confidence="0">
                  <emma:literal>tips</emma:literal>
                </emma:interpretation>
                <emma:interpretation id="interp2" emma:lang="en-US" emma:confidence="0">
                  <emma:literal>toss</emma:literal>
                </emma:interpretation>
                <emma:interpretation id="interp3" emma:lang="en-US" emma:confidence="0">
                  <emma:literal>tied</emma:literal>
                </emma:interpretation>
                <emma:interpretation id="interp4" emma:lang="en-US" emma:confidence="0">
                  <emma:literal>tops</emma:literal>
                </emma:interpretation>
              </emma:one-of>
            </emma:emma>
          </inkml:annotationXML>
          <inkml:trace contextRef="#ctx0" brushRef="#br0">124 1 12,'0'0'23,"0"0"4,0 0 2,0 0-15,0 0 1,0 0 1,0 0-3,0 0-3,0 0 1,0 0-3,1 18-3,-1-18-1,-6 31-1,-1-13-1,2 9-1,-3-3 1,0 3-1,-1-1-1,1 0 1,0-1 0,-4-2-1,3 0 0,-1-6-1,1 2-4,9-19-4,-16 22-8,16-22-12,-17-2-5,17 2-1,0-18 1</inkml:trace>
          <inkml:trace contextRef="#ctx0" brushRef="#br0" timeOffset="459.0262">332 60 10,'3'16'23,"-3"-16"0,0 0-1,0 0-8,0 0-2,-7 20-3,7-20 0,0 0-2,-3 22-1,3-22 0,-3 24-1,1-7 0,-3-2-2,0 3-1,2 0 0,1 2 0,0-2-1,2-2-1,2 2 1,3-1-1,-2-2-1,-3-15 1,17 19 0,-17-19-1,25 10 1,-11-13-2,1 0-4,-15 3-4,28-35-14,-8 27-6,-22-19 0,2 27 1</inkml:trace>
          <inkml:trace contextRef="#ctx0" brushRef="#br0" timeOffset="2707.1547">975-240 19,'0'0'28,"0"0"2,0 0 1,0 0-11,-23 3-2,23-3-1,-25 14-5,25-14-3,-28 18-3,28-18-1,-27 18-1,27-18-2,-19 18 0,19-18-1,-14 15-1,14-15 1,0 0-1,-9 15 0,9-15 0,0 0-1,0 0 0,23 18 1,-23-18-1,26 15 1,-8-9-1,-1 2 1,2 1 0,-4-1 0,0 3 1,-15-11-2,18 23 2,-18-23-1,9 27 1,-11-12-1,-3-1 1,-2 1-1,7-15 0,-24 22 0,9-12-1,-8-5-5,23-5-16,-25 11-14,2-18 1,23 7-1,-30-23 0</inkml:trace>
          <inkml:trace contextRef="#ctx0" brushRef="#br0" timeOffset="866.0495">2 40 26,'0'0'19,"0"0"-2,0 0 0,0 0-1,0 0-5,0 0-2,0 0-1,21 7-2,-21-7-2,28-2 1,-6-3-1,7 5 0,4-6 1,7 2-1,4-2-1,4 1 0,3-5-2,2 2-1,2-2-1,-4-2-3,0 4-4,-8-5-6,-2-2-11,5 17-5,-26-14 0,13 22 1</inkml:trace>
          <inkml:trace contextRef="#ctx0" brushRef="#br0" timeOffset="1752.1002">550 323 4,'-18'4'20,"23"12"2,-5-16 1,0 0-10,0 0-3,0 0-2,29 20-1,-12-13-1,4-1 0,-3-1-3,6-2 0,-3-1-2,-1-2 0,-4-2 0,-1 1 0,-15 1 1,17-4 1,-17 4-1,0 0 1,0 0 1,0 0 0,-14 17 0,3-2 0,-6-5-1,2 4 0,-4-2 0,2 1-1,1-5-2,-1-3-3,17-5-5,-18 2-7,11-17-15,7 15-2,7-15 1,10 12 0</inkml:trace>
          <inkml:trace contextRef="#ctx0" brushRef="#br0" timeOffset="1399.08">705 233 32,'0'0'31,"0"0"1,-10 20 1,10-20-16,0 0-3,-3 19-1,3-19-6,-4 19-1,4-19-3,0 28-1,0-12-1,2 4 0,0 0-1,3-1 1,-2-1-1,2 1 0,0-5-1,-5-14-1,13 22-4,-13-22-3,0 0-9,0 0-11,0 0-4,15-8-1,-23-9 1</inkml:trace>
        </inkml:traceGroup>
      </inkml:traceGroup>
    </inkml:traceGroup>
  </inkml:traceGroup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06.4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D8089C-EB25-421B-A346-D0529EA1B282}" emma:medium="tactile" emma:mode="ink">
          <msink:context xmlns:msink="http://schemas.microsoft.com/ink/2010/main" type="writingRegion" rotatedBoundingBox="351,4406 3180,4406 3180,5311 351,5311"/>
        </emma:interpretation>
      </emma:emma>
    </inkml:annotationXML>
    <inkml:traceGroup>
      <inkml:annotationXML>
        <emma:emma xmlns:emma="http://www.w3.org/2003/04/emma" version="1.0">
          <emma:interpretation id="{43AEF43B-B5AB-49CA-9FA2-53727BEADB8F}" emma:medium="tactile" emma:mode="ink">
            <msink:context xmlns:msink="http://schemas.microsoft.com/ink/2010/main" type="paragraph" rotatedBoundingBox="351,4406 3180,4406 3180,5311 351,5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3B3E3-F39C-4FDC-B4E9-F4A00379C73A}" emma:medium="tactile" emma:mode="ink">
              <msink:context xmlns:msink="http://schemas.microsoft.com/ink/2010/main" type="line" rotatedBoundingBox="351,4406 2453,4406 2453,4946 351,4946"/>
            </emma:interpretation>
          </emma:emma>
        </inkml:annotationXML>
        <inkml:traceGroup>
          <inkml:annotationXML>
            <emma:emma xmlns:emma="http://www.w3.org/2003/04/emma" version="1.0">
              <emma:interpretation id="{C0A2018B-3EF8-439F-A463-0EE3DA2259A5}" emma:medium="tactile" emma:mode="ink">
                <msink:context xmlns:msink="http://schemas.microsoft.com/ink/2010/main" type="inkWord" rotatedBoundingBox="351,4406 2453,4406 2453,4946 351,4946"/>
              </emma:interpretation>
              <emma:one-of disjunction-type="recognition" id="oneOf0">
                <emma:interpretation id="interp0" emma:lang="en-US" emma:confidence="0">
                  <emma:literal>IMF</emma:literal>
                </emma:interpretation>
                <emma:interpretation id="interp1" emma:lang="en-US" emma:confidence="0">
                  <emma:literal>&amp; TM =</emma:literal>
                </emma:interpretation>
                <emma:interpretation id="interp2" emma:lang="en-US" emma:confidence="0">
                  <emma:literal>% TM =</emma:literal>
                </emma:interpretation>
                <emma:interpretation id="interp3" emma:lang="en-US" emma:confidence="0">
                  <emma:literal>TIME</emma:literal>
                </emma:interpretation>
                <emma:interpretation id="interp4" emma:lang="en-US" emma:confidence="0">
                  <emma:literal>* TM =</emma:literal>
                </emma:interpretation>
              </emma:one-of>
            </emma:emma>
          </inkml:annotationXML>
          <inkml:trace contextRef="#ctx0" brushRef="#br0">600-5788 29,'0'0'29,"0"0"3,0 0-2,0 0-12,0 0 0,0 0-2,0 0-7,14 18 0,-14-18-3,-8 43 0,0-15-2,6 8 0,-6 4-2,5 4 0,-1-3-1,3 1 0,-3-6-1,8-3 0,-3-5 0,4-5 0,2-5 0,-4-3 0,-3-15-1,4 16-1,-4-16-1,0 0-3,0 0-8,0 0-12,-7-28-10,7 28 0,-12-30 0,12 30 1</inkml:trace>
          <inkml:trace contextRef="#ctx0" brushRef="#br0" timeOffset="359.0204">318-5688 14,'-18'-9'24,"18"9"0,0 0 3,0 0-14,0 0 0,0 0 0,19 0-4,-19 0-1,38-9 0,-15-1 0,14 7-1,-3-7-1,9 7-2,-2-5-2,5 1 0,-3-1-1,0 1 0,-5-4 0,0 1 0,-5 0-2,-5-3-1,2 8-6,-14-5-13,-16 10-11,23-10-1,-23 10-1,0 0 1</inkml:trace>
          <inkml:trace contextRef="#ctx0" brushRef="#br0" timeOffset="1462.0836">1012-5750 38,'0'0'32,"0"0"1,0 0 1,-4 18-17,4-18-3,0 0 0,-5 16-6,9 4-3,-9-5 0,8 8-2,-6-1 0,4 4-1,-4-3 0,5 3-1,-2-1-1,1 1 1,1-1 0,-2-2-1,0-1 0,2-3 1,-2-2-1,0-1 0,0-16 0,0 22 0,0-22 0,0 0 1,0 0-1,0 0 0,0 0 0,0 0 1,1-19-1,-1 0 0,-1-6 0,1-5 0,1-4 1,-1-2-1,0 1 0,2 0 0,1 6 0,1 4 0,-3 5 0,-1 20 0,2-21-1,-2 21 1,0 0 0,0 0 0,0 0 0,15 6 0,-15-6 0,13 17 0,-13-17 0,16 20 0,-16-20 1,20 23-1,-20-23 0,18 15 0,-18-15 0,17 9 0,-17-9 0,0 0 0,18 4 0,-18-4 0,0 0 0,18-22 0,-11 8 0,2-5 0,1-2 1,2-2-1,-2 0 0,0 1 0,1 3 0,-11 19 0,12-25 0,-12 25 0,0 0 0,0 0 0,0 0 0,0 0 0,0 0 0,6 21 0,-6-1 0,2 3 0,0 4 1,-2 4-1,1 0 0,1 2 0,-4-2 0,2-1 0,4-4 0,-3-1 0,1-2 0,1-3 0,-1-2 0,1-2 0,-3-16 0,8 22 0,-8-22-1,0 0 1,9 16-1,-9-16-1,0 0-2,5-14-3,-5 14-3,5-22-8,4 7-13,-9 15-5,10-29 0,-10 29 1</inkml:trace>
          <inkml:trace contextRef="#ctx0" brushRef="#br0" timeOffset="1969.1126">1467-5750 3,'16'-3'27,"-16"3"2,0 0 1,0 0-9,0 0-3,0 0-2,0 0-4,7 16-3,-7-16-1,0 25-3,0-25-1,-2 36 0,0-15 0,4 7-1,-4-3-1,7 6 0,-8-3-1,6 4 0,-1-8 0,0 3-1,1-4 1,2-5-1,0-3 0,-5-15 0,10 18-1,-10-18-1,0 0-1,0 0-4,0 0-7,8-17-11,-13-2-8,12 4-3,-16-15 3,11 9 0</inkml:trace>
          <inkml:trace contextRef="#ctx0" brushRef="#br0" timeOffset="2283.1306">1440-5800 41,'0'0'30,"20"-1"1,-20 1-8,0 0-5,0 0-2,0 0-7,18 13-3,-18-13-2,30 3 0,-14-4-2,9 1 1,-2-5-2,5 0 0,-2-5 0,2 2 0,-6-1-1,-1 0 0,-4 0-1,-17 9-4,26-11-5,-26 11-9,5-15-12,-5 15-2,0 0-1,0 0 1</inkml:trace>
          <inkml:trace contextRef="#ctx0" brushRef="#br0" timeOffset="2629.1504">1513-5571 22,'0'0'25,"0"0"2,23 0 2,-23 0-16,20-6-3,-2 4 1,-2-4-2,11 2-1,-11-4-2,10 6-2,-9-3-1,3 4-2,-4 1-5,-16 0-10,20-8-15,-2 19-2,-18-11-1,17 13 1</inkml:trace>
          <inkml:trace contextRef="#ctx0" brushRef="#br0" timeOffset="-2521.1441">-268-5628 0,'0'0'23,"0"0"3,7-16 1,-7 16-8,0 0-2,0 0-1,0 0-2,8 16-3,-1-1-1,-7-15-2,5 30-1,-9-14-2,6 10-1,-7-4-2,3 6 0,-6-7 0,3 4-1,-3-5 0,0-2-1,-1-2 1,9-16-1,-14 22 0,14-22-2,0 0-2,-22 5-3,22-5-8,0 0-10,-11-30-9,11 30 0,3-30 1</inkml:trace>
          <inkml:trace contextRef="#ctx0" brushRef="#br0" timeOffset="-1768.1011">-85-5655 19,'0'0'25,"4"20"2,-4-20-9,-5 15 0,5-15-1,-10 20-4,8-2-1,2-18-3,-8 30-1,8-30-1,-11 31-3,4-16-1,5 4-1,1-4-1,2 3 0,3-3 0,2 0-1,-6-15 0,18 25-1,-18-25 1,27 16 0,-27-16 0,21 10 0,-21-10-1,18 0-1,-18 0-3,0 0-7,17-3-7,-17 3-13,0 0-1,0 0 0,-5-22 2</inkml:trace>
          <inkml:trace contextRef="#ctx0" brushRef="#br0" timeOffset="-1731.099">-322-5664 26,'1'16'26,"-15"-19"0,17 18 2,-3-15-16,0 0-1,10 15-2,-10-15-3,33 3-1,-13-3 0,6 5-1,4-5 0,3 2-2,-2-2 0,3 0-2,-4-2 0,0 0-2,1 2-4,-5-5-8,-1-3-10,8 16-7,-33-8 0,40 2 0</inkml:trace>
        </inkml:traceGroup>
      </inkml:traceGroup>
      <inkml:traceGroup>
        <inkml:annotationXML>
          <emma:emma xmlns:emma="http://www.w3.org/2003/04/emma" version="1.0">
            <emma:interpretation id="{421F5354-F014-4121-8269-86D3A3D4AF7A}" emma:medium="tactile" emma:mode="ink">
              <msink:context xmlns:msink="http://schemas.microsoft.com/ink/2010/main" type="line" rotatedBoundingBox="806,4855 3180,4855 3180,5311 806,5311"/>
            </emma:interpretation>
          </emma:emma>
        </inkml:annotationXML>
        <inkml:traceGroup>
          <inkml:annotationXML>
            <emma:emma xmlns:emma="http://www.w3.org/2003/04/emma" version="1.0">
              <emma:interpretation id="{116D062C-5BFE-4742-899B-93FB933B5E56}" emma:medium="tactile" emma:mode="ink">
                <msink:context xmlns:msink="http://schemas.microsoft.com/ink/2010/main" type="inkWord" rotatedBoundingBox="806,4885 939,4885 939,5136 806,5136">
                  <msink:destinationLink direction="to" ref="{AA4DA78B-EBC8-4700-8447-5EE748EDF927}"/>
                </msink:context>
              </emma:interpretation>
              <emma:one-of disjunction-type="recognition" id="oneOf1">
                <emma:interpretation id="interp5" emma:lang="en-US" emma:confidence="0">
                  <emma:literal>D</emma:literal>
                </emma:interpretation>
                <emma:interpretation id="interp6" emma:lang="en-US" emma:confidence="0">
                  <emma:literal>B</emma:literal>
                </emma:interpretation>
                <emma:interpretation id="interp7" emma:lang="en-US" emma:confidence="0">
                  <emma:literal>'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]</emma:literal>
                </emma:interpretation>
              </emma:one-of>
            </emma:emma>
          </inkml:annotationXML>
          <inkml:trace contextRef="#ctx0" brushRef="#br0" timeOffset="-995.0569">222-5388 19,'0'17'22,"0"-17"4,-2 21-1,2-21-16,-1 30-2,4-15 1,-1-1-3,1 1-1,-3-15-1,5 25-3,-5-25 1,5 16 0,-5-16-1,0 0 0,0 0 0,0 0-1,0 0-2,0 0-1,0 0-2,-10-14-1,10 14 1,-18-17 0,18 17 1,-26-15 1,9 9 4,17 6 4,-26-9 2,26 9 1,-20-1-1,20 1 1,0 0-1,0 0-1,0 0-1,0 0-3,0 0 0,18 13-1,-2-11 2,1-1 0,-1-1 1,3 4 0,-5-6 1,1 5 1,-15-3 1,18 8-1,-18-8 2,0 19-3,0-19 1,-10 26-2,10-26 0,-18 33-2,5-18-1,13-15-1,-21 28-4,6-25-6,15-3-16,0 0-6,-23 7-2,23-7 2</inkml:trace>
        </inkml:traceGroup>
        <inkml:traceGroup>
          <inkml:annotationXML>
            <emma:emma xmlns:emma="http://www.w3.org/2003/04/emma" version="1.0">
              <emma:interpretation id="{12C75DD4-154E-43D9-90FB-CFA3233057F0}" emma:medium="tactile" emma:mode="ink">
                <msink:context xmlns:msink="http://schemas.microsoft.com/ink/2010/main" type="inkWord" rotatedBoundingBox="2480,4855 3180,4855 3180,5311 2480,5311"/>
              </emma:interpretation>
              <emma:one-of disjunction-type="recognition" id="oneOf2">
                <emma:interpretation id="interp10" emma:lang="en-US" emma:confidence="1">
                  <emma:literal>(3)</emma:literal>
                </emma:interpretation>
                <emma:interpretation id="interp11" emma:lang="en-US" emma:confidence="0">
                  <emma:literal>( 3)</emma:literal>
                </emma:interpretation>
                <emma:interpretation id="interp12" emma:lang="en-US" emma:confidence="0">
                  <emma:literal>{ 3)</emma:literal>
                </emma:interpretation>
                <emma:interpretation id="interp13" emma:lang="en-US" emma:confidence="0">
                  <emma:literal>L 3)</emma:literal>
                </emma:interpretation>
                <emma:interpretation id="interp14" emma:lang="en-US" emma:confidence="0">
                  <emma:literal>C 3)</emma:literal>
                </emma:interpretation>
              </emma:one-of>
            </emma:emma>
          </inkml:annotationXML>
          <inkml:trace contextRef="#ctx0" brushRef="#br0" timeOffset="12922.7391">1858-5411 34,'0'0'19,"0"0"1,0 0 1,0 0-5,0 0-1,0 0-1,0 0-3,0 0-1,0 0 0,0 0-3,0 0-2,0 0 0,0 0-2,-18 15 0,18-15-1,0 0 0,-7 23-1,7-23 1,-8 23 0,8-23-2,-7 29 2,2-14-1,2 1-1,-2-1 1,0 3-1,5-18 0,-5 26-1,5-26 2,-1 23-2,1-23 1,1 18 0,-1-18 1,5 17-1,-5-17 0,12 16 1,-12-16-1,11 17 0,-11-17 0,0 0 0,23 22-2,-23-22-2,18 10-4,-18-10-6,15-3-13,-15 3-8,20-8-1,-20 8 2,18-17 0</inkml:trace>
          <inkml:trace contextRef="#ctx0" brushRef="#br0" timeOffset="14012.8015">2027-5339 32,'0'0'25,"0"0"-8,0 0 3,0 0-4,19-13-4,-19 13-1,14-12-1,-14 12 0,19-13-3,-19 13-1,21-13-1,-21 13-1,16-10-1,-16 10 0,15-1-1,-15 1 0,0 0 0,18 6-1,-18-6 0,0 0 0,17 15 0,-17-15-1,8 16 2,-8-16-1,5 20 1,-5-20-1,-3 26 1,3-26-1,-13 27-1,13-27 1,-15 24-3,15-24 3,-17 22-2,17-22 1,-13 14-2,13-14 3,0 0-1,-18 15 0,18-15 0,0 0 0,-23 8 0,23-8 0,-18 4 1,18-4-1,0 0 0,-18 8 0,18-8 0,0 0 0,0 0-1,0 0 1,0 0-1,0 0 1,0 0-1,0 0 1,0 0-1,0 0 1,14-12 0,-14 12 0,20-3 0,-20 3 0,18 2 1,-18-2-1,22 5 0,-22-5 0,23 6 0,-23-6 0,26 10 1,-26-10-1,18 11 0,-18-11 1,0 0-1,17 20 1,-17-20-1,0 18 1,0-18 0,-7 23-1,7-23 1,-11 25-1,11-25 1,-18 26-1,18-26 1,-20 21 0,20-21-1,-25 18 1,25-18 0,-25 12-1,25-12 1,-19 5-1,19-5 1,-22 1-1,22-1 0,-15-1-1,15 1 0,0 0-2,0 0-2,0 0-8,-13-22-7,13 22-15,0 0 0,8-24-2,-8 24 3</inkml:trace>
          <inkml:trace contextRef="#ctx0" brushRef="#br0" timeOffset="14613.8358">2308-5418 14,'0'0'26,"14"2"1,-14-2-5,0 0 0,0 0-1,0 0-5,23 11-2,-23-11-1,22 15-2,-22-15-4,31 25 1,-18-10-3,9 8-2,-6-5 1,2 9-2,-4-4 1,-3 5-2,-11-3 2,2 6-3,-7-3 2,-7 5-1,-6-2 0,-2 0 0,-4-3-1,2-3-1,4 1-3,-5-16-6,23-10-27,0 0-1,-18 1-1,18-1 1</inkml:trace>
        </inkml:traceGroup>
      </inkml:traceGroup>
    </inkml:traceGroup>
  </inkml:traceGroup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10.5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60AD66-B105-473E-BB78-E14B09C3BA4C}" emma:medium="tactile" emma:mode="ink">
          <msink:context xmlns:msink="http://schemas.microsoft.com/ink/2010/main" type="writingRegion" rotatedBoundingBox="1547,7937 1814,7937 1814,8352 1547,8352"/>
        </emma:interpretation>
      </emma:emma>
    </inkml:annotationXML>
    <inkml:traceGroup>
      <inkml:annotationXML>
        <emma:emma xmlns:emma="http://www.w3.org/2003/04/emma" version="1.0">
          <emma:interpretation id="{EDC0EEE1-77A6-4D67-B4DA-0E77F0A49B7F}" emma:medium="tactile" emma:mode="ink">
            <msink:context xmlns:msink="http://schemas.microsoft.com/ink/2010/main" type="paragraph" rotatedBoundingBox="1547,7937 1814,7937 1814,8352 1547,8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0420B3-0B51-432F-8446-F39BCD596783}" emma:medium="tactile" emma:mode="ink">
              <msink:context xmlns:msink="http://schemas.microsoft.com/ink/2010/main" type="line" rotatedBoundingBox="1547,7937 1814,7937 1814,8352 1547,8352"/>
            </emma:interpretation>
          </emma:emma>
        </inkml:annotationXML>
        <inkml:traceGroup>
          <inkml:annotationXML>
            <emma:emma xmlns:emma="http://www.w3.org/2003/04/emma" version="1.0">
              <emma:interpretation id="{BE90029B-1EBB-4DFC-A9B0-E3DB3306E4AD}" emma:medium="tactile" emma:mode="ink">
                <msink:context xmlns:msink="http://schemas.microsoft.com/ink/2010/main" type="inkWord" rotatedBoundingBox="1547,7937 1814,7937 1814,8352 1547,8352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\</emma:literal>
                </emma:interpretation>
              </emma:one-of>
            </emma:emma>
          </inkml:annotationXML>
          <inkml:trace contextRef="#ctx0" brushRef="#br0">-2 0 16,'0'0'26,"0"0"2,0 0 4,0 0-16,0 0 0,0 0-1,0 0-3,3 23 0,2-2-4,-10-1-1,9 8-3,-4 1 0,5 7-1,-4-4 0,6 4-1,-2-8 1,0-1-2,0-4 0,0-3 0,-5-20-1,6 20 0,-6-20 1,0 0-1,0 0 0,0 0 1,17-30-1,-7 7 1,-4-1 0,1-3-1,1 3 1,2 2-1,-4 4 0,-6 18 1,14-14-1,-14 14 0,11 19 0,-1-2 1,-3-1-1,4 2 1,-1 0-1,2 0 0,-12-18 0,24 27 0,-24-27 0,20 24 1,-20-24-1,12 23 0,-12-23 0,6 23 1,-6-23-1,3 21 0,-3-21-1,4 15 0,-4-15-4,0 0-5,13 15-15,-13-15-11,0 0-1,0 0 1,0 0 0</inkml:trace>
        </inkml:traceGroup>
      </inkml:traceGroup>
    </inkml:traceGroup>
  </inkml:traceGroup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53:12.4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C3087F-2244-484F-A7A8-FC90F437AFA9}" emma:medium="tactile" emma:mode="ink">
          <msink:context xmlns:msink="http://schemas.microsoft.com/ink/2010/main" type="writingRegion" rotatedBoundingBox="2021,8188 3124,8325 3059,8848 1956,8712"/>
        </emma:interpretation>
      </emma:emma>
    </inkml:annotationXML>
    <inkml:traceGroup>
      <inkml:annotationXML>
        <emma:emma xmlns:emma="http://www.w3.org/2003/04/emma" version="1.0">
          <emma:interpretation id="{803AD922-C5DD-4DC1-B498-23F71D80ED1B}" emma:medium="tactile" emma:mode="ink">
            <msink:context xmlns:msink="http://schemas.microsoft.com/ink/2010/main" type="paragraph" rotatedBoundingBox="2021,8188 3124,8325 3059,8848 1956,8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DB4FD1-4ED8-4477-A405-1FA01E9D8D1A}" emma:medium="tactile" emma:mode="ink">
              <msink:context xmlns:msink="http://schemas.microsoft.com/ink/2010/main" type="line" rotatedBoundingBox="2021,8188 3124,8325 3059,8848 1956,8712"/>
            </emma:interpretation>
          </emma:emma>
        </inkml:annotationXML>
        <inkml:traceGroup>
          <inkml:annotationXML>
            <emma:emma xmlns:emma="http://www.w3.org/2003/04/emma" version="1.0">
              <emma:interpretation id="{D5326876-2967-4F39-991A-2BF89A46C248}" emma:medium="tactile" emma:mode="ink">
                <msink:context xmlns:msink="http://schemas.microsoft.com/ink/2010/main" type="inkWord" rotatedBoundingBox="2021,8188 3124,8325 3059,8848 1956,8712"/>
              </emma:interpretation>
              <emma:one-of disjunction-type="recognition" id="oneOf0">
                <emma:interpretation id="interp0" emma:lang="en-US" emma:confidence="0">
                  <emma:literal>IMF</emma:literal>
                </emma:interpretation>
                <emma:interpretation id="interp1" emma:lang="en-US" emma:confidence="0">
                  <emma:literal>TM €</emma:literal>
                </emma:interpretation>
                <emma:interpretation id="interp2" emma:lang="en-US" emma:confidence="0">
                  <emma:literal>T ME</emma:literal>
                </emma:interpretation>
                <emma:interpretation id="interp3" emma:lang="en-US" emma:confidence="0">
                  <emma:literal>TM "</emma:literal>
                </emma:interpretation>
                <emma:interpretation id="interp4" emma:lang="en-US" emma:confidence="0">
                  <emma:literal>T MF</emma:literal>
                </emma:interpretation>
              </emma:one-of>
            </emma:emma>
          </inkml:annotationXML>
          <inkml:trace contextRef="#ctx0" brushRef="#br0">909 421 18,'0'0'26,"2"30"2,-2-30 2,-7 31-11,6-6-5,-4-1-2,6 9-2,-6-5-3,7 6 0,-4-6-4,4 2 0,0-7-2,1-2 0,-3-21-2,5 23 1,-5-23 0,0 0 0,0 0 0,5-15 0,-5-4 1,1-8-1,-1-7 1,2 0-1,0-7 1,-1 4-1,3 1 1,-3 8 0,-1 6 0,5 7 0,-5 15 1,0 0-1,0 0 1,4 21-1,-4-21 0,6 28-1,-1-12 0,-2-1 0,-3-15 0,12 17 0,-12-17-1,16-4 1,-16 4 0,18-21 0,-11 5 0,3-1 0,-2-1 1,-1 2-1,-1 1 0,-6 15 0,10-20 0,-10 20 0,0 0 0,0 0 1,0 0-1,0 0 1,15 2 0,-15-2-1,7 18 1,-7-18 0,11 25 0,-3-11-1,4 3 0,-4 1 0,4 1 1,-4 1-1,2 1 0,0-1 0,-2 1 0,-1-3 0,-2 0 0,-5-18-2,8 25-1,-8-25-2,0 0-5,0 0-7,0 0-10,16-11-6,-24-4-1,8 15 2</inkml:trace>
          <inkml:trace contextRef="#ctx0" brushRef="#br0" timeOffset="738.0423">1324 456 40,'0'0'32,"0"0"2,5 28 0,-6-10-15,1-18-3,-9 38-2,-1-17-7,9 12-2,-4-5-1,8 6-1,-4-3-1,5 4-1,1-6 0,2 2-1,0-4 1,1-3-1,-2-3-1,1-4 1,3-2-2,-10-15-1,16 9-4,-16-9-7,12-23-15,-12 23-6,6-39 0,-1 18-1</inkml:trace>
          <inkml:trace contextRef="#ctx0" brushRef="#br0" timeOffset="1056.0601">1319 484 32,'0'0'28,"0"0"3,0 0-8,23-13-4,-23 13-4,23-7-3,-1 7-2,-6-10-4,9 7-2,-2-7-1,0 5-2,-1-5 0,-3 2-1,1 2-2,-20 6-4,30-10-4,-30 10-7,0-15-16,0 15 1,0 0-1,0 0 1</inkml:trace>
          <inkml:trace contextRef="#ctx0" brushRef="#br0" timeOffset="1339.0766">1331 663 24,'-2'14'26,"2"-14"0,0 0 3,15 17-14,-15-17-4,25 3 0,-10-8-3,8 5-1,-5-10-1,5 7-1,-3-7 0,-1 4-4,0 1-3,-19 5-9,23-18-15,-9 26-5,-14-8-1,0 0 1</inkml:trace>
          <inkml:trace contextRef="#ctx0" brushRef="#br0" timeOffset="-790.045">449 451 20,'0'0'23,"-3"15"4,3-15-3,0 0-6,0 0-3,0 0-2,0 0-2,18-13-1,4 13 0,-4-10-3,10 6-3,-2-5 0,10 2-1,-3-3 0,2 2-3,0 0 0,-7-2-5,0 8-9,-10 6-18,-18-4-1,15 0-1,-15 0 0</inkml:trace>
          <inkml:trace contextRef="#ctx0" brushRef="#br0" timeOffset="-1037.0592">558 407 40,'0'0'33,"0"0"1,0 0-4,0 0-10,0 0 2,0 0-9,0 0-4,0 0-3,0 0-2,5 24-1,-8-9-1,6 8 0,-3 3 0,0 4-1,-2 4 0,4-1-1,0 0 1,3-4-1,0-2 0,-5-8-1,6-2 0,-6-17-2,12 16-1,-12-16-2,0 0-6,1-31-7,-2 10-16,2 1-1,-12-10 0,9 6 2</inkml:trace>
        </inkml:traceGroup>
      </inkml:traceGroup>
    </inkml:traceGroup>
  </inkml:traceGroup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30:53.5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D90114-D95A-4612-B102-8824201A8F9C}" emma:medium="tactile" emma:mode="ink">
          <msink:context xmlns:msink="http://schemas.microsoft.com/ink/2010/main" type="inkDrawing" rotatedBoundingBox="4013,11679 6085,5144 6788,5367 4716,11902" semanticType="callout" shapeName="Other">
            <msink:sourceLink direction="with" ref="{3FFF320A-1C2C-4EF7-AC4E-C508EC32925F}"/>
            <msink:sourceLink direction="with" ref="{D60417E6-DAE7-44AF-81B4-EBBBAB57ED16}"/>
          </msink:context>
        </emma:interpretation>
      </emma:emma>
    </inkml:annotationXML>
    <inkml:trace contextRef="#ctx0" brushRef="#br0">2450 15 8,'0'0'22,"0"0"-6,-11-20 0,11 20 0,-17 0 0,17 0-3,-26 2-2,7-2 0,19 0-3,-36 7-1,20 2-1,-9-7-2,5 9 0,-7-5-1,3 7 0,-6-2 0,0 8 1,-5 0-2,-5 5 0,-1-2 0,2 6 0,-4 0 0,-2 6 0,-2 3-1,4 8 0,-4-4 1,8 3-2,-2 3 1,3 3-1,-1 1 1,5 1-1,0 0 0,5 0 0,-3 4 0,2 4 1,2-1-1,-2 3 1,2-1-1,1 3 1,3-7-1,3 3 0,3 0 0,3 1 1,-2-5 0,6 2 0,-2-2 1,0 0-1,-1-2 1,3 0-1,-2-6 0,0 1 0,2 1 0,1-3 0,3 1-1,-1-1 1,5-3-1,1 5 1,2-6-1,2 3 1,-2-1-1,3 0 1,-1 0-1,4-3 1,-1 1-1,1-2 1,-2 0-1,3-3 0,1-3 0,1 0 1,1-3-1,-3 2 0,-1-3 1,-1 1-1,-1 5 1,-4 2 0,-2 0-1,-2 1 1,-3-3 0,-2 2 0,-5-2-1,1-1 1,-4-5-1,1-3 0,1 0 0,-4 0 1,-2 2-1,-3 0 0,0 2 0,-4-1 0,0 3 0,-2-1 1,-4-1-1,-4 0 0,5-2 0,-1-2 0,2-2 0,0 2 0,2 1 0,-1 1 0,1 2 0,5 0 1,-1-1-1,2 1 0,1 0 0,3-3 0,1 1 0,2-4 0,4 4 0,4-2-1,-1 2 1,7 0-1,-1 0 1,2 1-1,4 1 2,2 0-2,3-3 0,1-1 1,3 2 0,0 0 0,2-2 0,0-4 0,-2 2 0,1-1 0,1-1 0,-4 2 0,0-2 0,-3 2 0,-2 2 0,-2 0 1,0 0-1,-4 2 0,-6 0 0,-1-1 0,-2-1 0,-1-1 1,-1 0-1,0 0 0,-4-1 0,0 3 0,-1-1 0,-1 0 0,-2 2 0,1 0 0,1 0 0,0 0 0,1-2 0,-3-2 0,6 2 0,0-4 1,2 2-2,0 0 1,0 2 0,-4 0-1,4 4 0,-2-1 0,-2 3 0,2-2 1,0-1-2,0-1 2,6-2-1,1-2 1,3-5 0,3-3 0,4 1 0,1 0 0,3-1 0,0 3 0,3-1 1,-2-1-1,5-1 0,-1 1 0,-4 2 0,5-5 0,-7 1 0,-5-17 0,12 30 1,-11-13-1,-1 3 0,-3 3 0,-1 3 0,-7 0 0,-2 5 0,-1 3 0,-1 1 0,-3 5 0,1-3 0,-2-2 0,0 1 0,4-1 0,1-1 0,-1-5 0,1-2 0,5-1 0,-2-2-1,3-2 1,3-3-1,-1-2 0,4-1 0,2-16 0,-2 25-1,2-25-1,0 0-1,0 0-2,13 16-9,-13-16-12,-1-18-10,1 18 1,7-23 2,-7 23-1</inkml:trace>
    <inkml:trace contextRef="#ctx0" brushRef="#br0" timeOffset="639.0365">-49 5938 14,'-19'-13'24,"19"13"1,0 0-8,0 0-1,-2 22-1,2-22 0,4 23-2,-4-23-2,7 33-2,-7-14-3,8 11 1,-6-8-4,3 10-1,-1 1-1,2 6-1,-3-1 0,3 3-1,-4-4 2,4-2-2,-3-5 1,3-4 0,-6-26 0,9 28 1,-9-28 0,0 0-1,17 4 1,-17-4 0,0 0 0,17-19 0,-17 19 0,13-24 0,-13 24 0,19-32 0,-6 16 0,2-1 0,5 4 0,3 0 0,3 2 0,0-1 0,1 3 0,1 5 0,-4-1 0,2 3 0,-3 2-3,-23 0-3,35-6-12,-18 1-18,-13-12 2,-4 17-3,-6-45 2</inkml:trace>
  </inkml:traceGroup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30:55.2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7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4:30:45.142"/>
    </inkml:context>
  </inkml:definitions>
  <inkml:traceGroup>
    <inkml:annotationXML>
      <emma:emma xmlns:emma="http://www.w3.org/2003/04/emma" version="1.0">
        <emma:interpretation id="{69A47770-BD3D-461D-A3F4-AD23200668FE}" emma:medium="tactile" emma:mode="ink">
          <msink:context xmlns:msink="http://schemas.microsoft.com/ink/2010/main" type="writingRegion" rotatedBoundingBox="7503,4317 14838,4445 14812,5941 7476,5813"/>
        </emma:interpretation>
      </emma:emma>
    </inkml:annotationXML>
    <inkml:traceGroup>
      <inkml:annotationXML>
        <emma:emma xmlns:emma="http://www.w3.org/2003/04/emma" version="1.0">
          <emma:interpretation id="{86E8D156-36C1-4C38-9182-70D8C871319E}" emma:medium="tactile" emma:mode="ink">
            <msink:context xmlns:msink="http://schemas.microsoft.com/ink/2010/main" type="paragraph" rotatedBoundingBox="7503,4317 14838,4445 14812,5941 7476,5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D32EDF-A74F-4499-9C02-469153AC8C71}" emma:medium="tactile" emma:mode="ink">
              <msink:context xmlns:msink="http://schemas.microsoft.com/ink/2010/main" type="line" rotatedBoundingBox="7503,4317 14838,4445 14812,5941 7476,5813"/>
            </emma:interpretation>
          </emma:emma>
        </inkml:annotationXML>
        <inkml:traceGroup>
          <inkml:annotationXML>
            <emma:emma xmlns:emma="http://www.w3.org/2003/04/emma" version="1.0">
              <emma:interpretation id="{D60417E6-DAE7-44AF-81B4-EBBBAB57ED16}" emma:medium="tactile" emma:mode="ink">
                <msink:context xmlns:msink="http://schemas.microsoft.com/ink/2010/main" type="inkWord" rotatedBoundingBox="7493,4876 8880,4901 8868,5611 7480,5586">
                  <msink:destinationLink direction="with" ref="{CDD90114-D95A-4612-B102-8824201A8F9C}"/>
                  <msink:destinationLink direction="with" ref="{8270D4BF-1B3D-45D0-8C88-984FD98DFEEB}"/>
                </msink:context>
              </emma:interpretation>
              <emma:one-of disjunction-type="recognition" id="oneOf0">
                <emma:interpretation id="interp0" emma:lang="en-US" emma:confidence="1">
                  <emma:literal>144</emma:literal>
                </emma:interpretation>
                <emma:interpretation id="interp1" emma:lang="en-US" emma:confidence="0">
                  <emma:literal>#44</emma:literal>
                </emma:interpretation>
                <emma:interpretation id="interp2" emma:lang="en-US" emma:confidence="0">
                  <emma:literal>{44</emma:literal>
                </emma:interpretation>
                <emma:interpretation id="interp3" emma:lang="en-US" emma:confidence="0">
                  <emma:literal>744</emma:literal>
                </emma:interpretation>
                <emma:interpretation id="interp4" emma:lang="en-US" emma:confidence="0">
                  <emma:literal>444</emma:literal>
                </emma:interpretation>
              </emma:one-of>
            </emma:emma>
          </inkml:annotationXML>
          <inkml:trace contextRef="#ctx0" brushRef="#br0">44 0 34,'0'0'28,"0"0"2,0 0-7,0 0-8,0 0-1,-9 17 0,15 1-4,-6-18 0,-6 36-1,6-36-3,-8 48 0,-3-22-2,9 10-1,-5-1-1,5 2 0,2 1-1,0-1-1,2 4 1,-2-4-1,2-1 0,0-3 1,-1-3-1,5-6 0,-6-3 0,0-21 0,0 28-1,0-28-2,0 0-4,0 0-6,0 0-17,0 0-7,-17 0 1,17 0-2</inkml:trace>
          <inkml:trace contextRef="#ctx0" brushRef="#br0" timeOffset="601.0344">314 73 12,'0'0'25,"0"0"1,0 0-8,0 18 1,0-18-1,0 0-4,0 28-1,0-28-3,-6 30-1,6-30-1,-3 32-2,-1-15-2,4 3-1,-2-3 0,0 1-1,2-18-1,0 28 1,0-28-1,2 23 0,-2-23 0,0 0 1,0 0-1,17 7 1,-17-7-1,22-15 0,-22 15 0,30-16 0,-13 6 0,2 5-1,3 1 0,1 2 0,-1 4 0,1 3 0,3 3 1,-6-1-1,7 1 0,1-3 0,-4 1-1,0-4 0,3 3-1,-11-5-3,7 10-3,-23-10-6,30-2-16,-30 2-6,0 0 0,5 22 2</inkml:trace>
          <inkml:trace contextRef="#ctx0" brushRef="#br0" timeOffset="1119.0639">567 69 16,'0'0'28,"0"0"1,0 0-6,0 0-2,-19-2-3,19 2-4,-17 9-3,17-9-1,-15 19-2,17 2-1,-2-21-1,-6 33-1,3-12 0,8 10-2,-7 1 0,4 5 0,-4 0-2,4 6 0,-4 0 0,2 2 0,0-4-1,0-2 1,2-4 0,-2-1-1,0-8 0,4-4 1,-2-5-1,-2-17-1,5 21 0,-5-21-1,0 0-3,0 0-4,0 0-7,4-19-16,-4 19-4,0 0-2,-5-30 2</inkml:trace>
          <inkml:trace contextRef="#ctx0" brushRef="#br0" timeOffset="1749.1">950 50 7,'0'0'16,"0"0"-1,21 4 1,-21-4-3,0 0 1,0 0 1,17-9 0,-17 9 0,0 0-2,17 11-1,-17-11-2,0 0-1,-2 17-2,7-1-1,-5-16-2,-5 34 0,-3-17-1,8 3-1,-5 1 0,3-1-1,-2-1 0,4-19 0,0 26 0,0-26-1,6 19 1,-6-19-1,0 0 1,28 0-1,-28 0 1,32-12-1,-32 12 0,35-11 1,-14 4-1,-1 3 0,5-2 0,-5 5 0,1-5 0,0 6 0,3-6 1,-2 3-1,3-1 0,-1-3 0,-3 1 0,-1-2-1,-3 7 0,-17 1-1,28-4-5,-28 4-6,0 0-15,0 0-7,0 0-2,0 0 2,-13-17 0</inkml:trace>
          <inkml:trace contextRef="#ctx0" brushRef="#br0" timeOffset="2236.1279">1272-24 10,'0'0'26,"0"0"3,-7 18-3,7-18-6,0 0-1,-11 32-3,11-32-3,-17 34 0,-4-19-4,18 12-2,-11-8-3,7 11 1,-6-2-2,9 9 1,-9-3-2,11 9 1,-2-6-2,10 6 1,-8-2-1,6 2 0,0-6 0,-1-4-1,5-5 0,-4-3 1,3-7-1,-7-18-1,8 26-1,-8-26-2,3 17-5,-3-17-9,0 0-18,0 0-1,-17-2-1,17 2 1</inkml:trace>
        </inkml:traceGroup>
        <inkml:traceGroup>
          <inkml:annotationXML>
            <emma:emma xmlns:emma="http://www.w3.org/2003/04/emma" version="1.0">
              <emma:interpretation id="{962618EA-F138-4049-AC6A-5FB4905802FA}" emma:medium="tactile" emma:mode="ink">
                <msink:context xmlns:msink="http://schemas.microsoft.com/ink/2010/main" type="inkWord" rotatedBoundingBox="-5053,9711 7453,-2734 15412,5263 2906,17709">
                  <msink:destinationLink direction="with" ref="{8270D4BF-1B3D-45D0-8C88-984FD98DFEEB}"/>
                </msink:context>
              </emma:interpretation>
              <emma:one-of disjunction-type="recognition" id="oneOf1">
                <emma:interpretation id="interp5" emma:lang="en-US" emma:confidence="0">
                  <emma:literal>periodize</emma:literal>
                </emma:interpretation>
                <emma:interpretation id="interp6" emma:lang="en-US" emma:confidence="1">
                  <emma:literal>periodic [</emma:literal>
                </emma:interpretation>
                <emma:interpretation id="interp7" emma:lang="en-US" emma:confidence="0">
                  <emma:literal>periodic)</emma:literal>
                </emma:interpretation>
                <emma:interpretation id="interp8" emma:lang="en-US" emma:confidence="0">
                  <emma:literal>periodic</emma:literal>
                </emma:interpretation>
                <emma:interpretation id="interp9" emma:lang="en-US" emma:confidence="0">
                  <emma:literal>periodic;</emma:literal>
                </emma:interpretation>
              </emma:one-of>
            </emma:emma>
          </inkml:annotationXML>
          <inkml:trace contextRef="#ctx0" brushRef="#br0" timeOffset="2937.1679">2604 300 12,'-4'-19'29,"4"19"2,0 0 0,7-18-9,-7 18-4,0 0-3,0 0-3,0 0-4,-9 24-2,1-5-2,8 12 0,-9 5-1,5 12 1,-5 1-2,7 7 0,-4 1-1,6-1 2,0-4-3,2-3 1,4-10-1,0-7 2,1-8-3,-7-24 0,15 24-4,-15-24-8,0-24-14,0 24-11,-4-47 3,2 19-4</inkml:trace>
          <inkml:trace contextRef="#ctx0" brushRef="#br0" timeOffset="3332.1906">2602 322 19,'2'-18'27,"22"20"2,-24-2 1,13-26-16,6 24 0,-19 2-2,30-12-3,-30 12-1,28-9-2,-28 9-1,26 6-2,-26-6 0,28 17-1,-28-17 0,34 26 0,-34-26 0,30 37 0,-30-37-1,24 33 2,-24-33-1,11 36-1,-11-36 1,-13 33-1,-4-16 0,-1 2-1,-9-4 1,1 0-1,-2-2 0,2-4 0,2 0 0,1-5-2,23-4-3,-30-2-5,30 2-11,0 0-14,0 0 0,0 0-2,-22-17 2</inkml:trace>
          <inkml:trace contextRef="#ctx0" brushRef="#br0" timeOffset="3897.2229">3092 365 21,'39'-7'27,"-27"-12"1,14 17-6,-7 0-4,-1-5-4,5 9-2,-23-2-3,34-8-2,-34 8-2,22-7-1,-22 7 1,17-17-3,-17 17 1,7-26-1,-9 6 0,2 20 1,-9-30-1,9 30 0,-22-19 0,22 19 0,-34 0-1,15 8 1,-3 5-2,-1 3 1,3 7-1,1-1 0,0 4 0,6-2 0,2 4 0,3 4 0,7-2 1,1 0-1,3 0 0,5-3 1,5-2-1,4-1 0,1-5 0,5-6-1,3-4 0,-2-9-1,12 2-5,-15-19-8,10 0-17,-2 10-3,-16-14 0,7 12 0</inkml:trace>
          <inkml:trace contextRef="#ctx0" brushRef="#br0" timeOffset="4305.2462">3513 509 25,'10'18'24,"-10"-18"-2,9 17-3,-9-17-3,0 0-4,8 21 1,-8-21-3,0 0-2,0-17-2,0 17 0,7-43-1,2 15 1,-5-9-1,9 1-2,-1-3 0,3 8-1,-2-1 1,2 10-2,-2 5 1,-13 17-1,20-6 0,-20 6-1,27 9 0,-27-9 1,29 15-1,-12-5 0,0-5 0,2 1 0,-19-6-1,24 2-3,-24-2-5,0 0-9,0 0-14,17 3-3,-17-3 0,0 0 1</inkml:trace>
          <inkml:trace contextRef="#ctx0" brushRef="#br0" timeOffset="4820.2756">3981-69 40,'0'0'32,"-5"-17"1,5 17-6,0 0-9,2 19-5,-2-19-4,13 26-6,-13-26-10,19 19-13,-3 1-11,-16-20-3,17 28 2,-17-28-1</inkml:trace>
          <inkml:trace contextRef="#ctx0" brushRef="#br0" timeOffset="4660.2665">3980 328 33,'0'0'31,"18"28"2,-18-28 0,0 0-17,17 41-2,-17-41-3,4 45-4,-12-23-2,8 6-2,-7-4-2,5-1 0,-4-5-1,6-18-1,-1 23-2,1-23-3,0 0-6,0-25-8,1-10-13,7 7-1,-12-26 1,12 4 1</inkml:trace>
          <inkml:trace contextRef="#ctx0" brushRef="#br0" timeOffset="5290.3026">4285 246 48,'0'0'31,"20"13"1,-20-13-9,-16 9-9,16 10-1,0-19-2,-19 35-5,8-14-2,5 7-1,-2-2 0,8 2-1,2-6-1,6 2 0,-8-24 0,32 30 0,-14-22 1,9-5 0,-3-10-1,4-2 1,-6-10 0,-1-1 0,-6-7-1,-4 0 0,-11-3 0,-3 0 0,-9 4 0,-5 3-1,-3 5 0,-1 5 1,-1 7-1,1 4 0,2 8-1,1-1-1,7 14-4,-10-15-7,21-4-17,-4 32-6,4-32 0,10 16-1</inkml:trace>
          <inkml:trace contextRef="#ctx1" brushRef="#br0">3412-546</inkml:trace>
          <inkml:trace contextRef="#ctx0" brushRef="#br0" timeOffset="12117.6931">4944 347 13,'0'0'26,"0"0"3,0 0-1,-21-6-10,2 2-2,3 15-2,-11-9-3,7 19-2,-14-10-2,10 11-2,-6-5-2,7 4 0,3-3-2,3 3 0,4-3 0,5 3 0,5-2 0,3 1 0,1 1 0,9-1 0,1-1 0,2-1-1,6-5 1,5-3 0,1-10 0,1-4 0,6-13-1,-2-3 1,-4-14 1,4-5-2,-8-8 2,1-8-2,-5-9 1,-3-7 0,-3 1 0,-3 2 0,-7 1 0,3 10 1,-5 3-1,2 9 1,-2 8-1,-2 14 0,-1 5 1,3 18-1,-2-25-1,2 25 1,0 0 0,0 0-1,0 0 1,-2 19 0,2 1-1,2 10 1,-2 6-1,2 8 1,-2 7-1,2 5 1,1 3-1,1 3 1,2-1-1,1 1 0,1-3 0,-3-3 0,3-2 0,-1-3 0,-1-10 0,-1-6-1,1-7 0,-4-11-2,4 1-2,-6-18-3,0 0-10,11-18-16,-6-5-3,7 5-1,-5-14 2</inkml:trace>
          <inkml:trace contextRef="#ctx0" brushRef="#br0" timeOffset="12522.7162">5344 430 3,'0'0'19,"0"56"1,-5-31-9,9 4 0,-4-4 0,3 3 0,-1-6-1,2 0-2,-4-22 0,7 28-4,-7-28 1,0 0-3,0 0-3,10-20-2,-8-1-4,-4-9-3,5-1-6,-8-21-3,9 5 0,-8-13 4,6 3 4,-2-1 6,2 0 6,-1 13 7,-2-1 8,8 22 5,-11 1 1,4 23-1,0 0-4,0 0-2,-2 32-4,2-32-4,-5 39-3,1-20-4,2-1-4,6 5-7,-2-3-14,-2-20-5,2 28-1,-2-28 0</inkml:trace>
          <inkml:trace contextRef="#ctx0" brushRef="#br0" timeOffset="12999.7435">5899 306 22,'0'0'28,"0"0"2,0 0 2,-17-4-14,-9 2-2,7 23-3,-19-12-4,18 21 0,-16-10-3,16 16 0,-8-7-3,14 11 1,1-7-2,13 4 0,4 4-1,9-7 2,10-1-2,7-6 2,7-3-3,6-7 2,8-4-1,-5-10-1,3 1-4,-15-15-6,7 11-12,-11 0-14,-30 0 0,21-9-2,-21 9 2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5:06.2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EA87CB-7979-457B-BC7E-DF6065CF3C5B}" emma:medium="tactile" emma:mode="ink">
          <msink:context xmlns:msink="http://schemas.microsoft.com/ink/2010/main" type="inkDrawing" rotatedBoundingBox="13541,8864 13554,7276 14093,7281 14080,8869" semanticType="callout" shapeName="Other">
            <msink:sourceLink direction="to" ref="{D219669D-BCC2-49A4-9CE6-931324218F4B}"/>
            <msink:sourceLink direction="from" ref="{D219669D-BCC2-49A4-9CE6-931324218F4B}"/>
          </msink:context>
        </emma:interpretation>
      </emma:emma>
    </inkml:annotationXML>
    <inkml:trace contextRef="#ctx0" brushRef="#br0">342-1 14,'-2'22'21,"-21"-32"3,23 10-8,0 0-2,0 0-2,0 0 1,0 0-2,-16-2 0,16 2-2,0 0 0,-21-3-3,21 3 0,-20 3-1,20-3-1,-24 7-1,24-7 0,-27 11 0,27-11 0,-23 12 0,23-12 0,-23 19-1,23-19 1,-24 20-1,24-20 0,-22 21 0,22-21-1,-23 19 1,23-19-1,-15 18 0,15-18 0,-15 21 0,15-21 0,-10 28 1,3-7-1,0-2 0,0 4 0,-2-2 0,4 2 0,-3-2 0,3 2-1,2-7 1,1 0-1,2-1 0,0 1 1,0 0-1,0 0 0,0 1 1,2-1-1,-1 0 0,1 0 1,2 1-1,1-1 0,-1 2 1,1-1-1,0 3 0,2-1 1,-3 2-1,1-2 0,-1 3 0,-3-1 1,3 0-1,1 2 0,-1-4 0,1 0 1,0-1-1,1 1 1,-1-1-1,0 3 0,0-2 1,-1 0-1,-1 1 1,-1 3-1,-2-1 0,0 1 1,0 0-1,-2 0 1,1 0-1,-3-4 1,1 2-1,-1 0 0,1 0 1,1 2-1,-2-3 1,3 1-1,-3-2 1,4 2-1,0-3 1,2 1-1,0-3 0,-1 0 1,-1-16-1,6 26 0,-6-26 2,3 30-3,-3-14 2,0 1 0,-3-1 0,1 0-1,2-16 1,-4 28-1,4-28-1,-5 21 2,5-21-1,0 0 0,0 0-1,0 0 1,0 0 0,0 0 0,0 0 0,0 0-1,0 0-1,0 0-2,0 0-1,0 0-2,0 0-3,-18-33-5,18 33-12,0 0-10,-3-28 0,3 28 1,-9-29 2</inkml:trace>
    <inkml:trace contextRef="#ctx0" brushRef="#br0" timeOffset="804.0459">-137 1246 14,'0'0'27,"7"20"0,-7-20 1,0 0-11,0 0 0,0 0-2,0 0-3,0 0-3,0 0 0,0 0-2,9 19-1,-9-19-1,0 0 0,18 14 0,-18-14-2,16 23 1,-16-23-2,15 30 2,-4-9-3,-2-5 2,1 5-2,1-2 1,3 2-1,-3-5 0,5 5 0,-2-5 0,3 0 0,-1-1 0,0-1-1,-16-14 1,28 22-1,-28-22 0,25 12 0,-25-12 1,20 3-1,-20-3 0,0 0 1,0 0-1,15-5 1,-15 5-1,0 0 0,11-16 1,-11 16-1,12-19 0,-12 19 0,23-32 1,-10 13-1,1-6-1,4-1 1,1 0-1,-1-1 2,-1 4-2,-1 1 1,-2 4-1,-1 2 1,-13 16 0,17-17 0,-17 17 0,0 0 0,16-14 0,-16 14 0,0 0-2,0 0-1,20-4-4,-20 4-10,0 0-21,0 0 0,0 0 1,0 0-2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0:10:01.2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DD82E0-080A-4B69-B085-2F0F5FA941D7}" emma:medium="tactile" emma:mode="ink">
          <msink:context xmlns:msink="http://schemas.microsoft.com/ink/2010/main" type="writingRegion" rotatedBoundingBox="937,15952 2841,15781 2900,16437 995,16607"/>
        </emma:interpretation>
      </emma:emma>
    </inkml:annotationXML>
    <inkml:traceGroup>
      <inkml:annotationXML>
        <emma:emma xmlns:emma="http://www.w3.org/2003/04/emma" version="1.0">
          <emma:interpretation id="{1C224648-5A91-4323-95D7-E6F73346D3F6}" emma:medium="tactile" emma:mode="ink">
            <msink:context xmlns:msink="http://schemas.microsoft.com/ink/2010/main" type="paragraph" rotatedBoundingBox="937,15952 2841,15781 2900,16437 995,16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7C235-1DA6-467C-9D89-929358B9E736}" emma:medium="tactile" emma:mode="ink">
              <msink:context xmlns:msink="http://schemas.microsoft.com/ink/2010/main" type="line" rotatedBoundingBox="937,15952 2841,15781 2900,16437 995,16607"/>
            </emma:interpretation>
          </emma:emma>
        </inkml:annotationXML>
        <inkml:traceGroup>
          <inkml:annotationXML>
            <emma:emma xmlns:emma="http://www.w3.org/2003/04/emma" version="1.0">
              <emma:interpretation id="{DB859708-3AB5-4657-8F3A-619541324C28}" emma:medium="tactile" emma:mode="ink">
                <msink:context xmlns:msink="http://schemas.microsoft.com/ink/2010/main" type="inkWord" rotatedBoundingBox="937,15952 1818,15872 1876,16512 994,16591">
                  <msink:destinationLink direction="from" ref="{6994E351-973E-4FA4-A907-EAAC8777645E}"/>
                  <msink:destinationLink direction="to" ref="{6994E351-973E-4FA4-A907-EAAC8777645E}"/>
                </msink:context>
              </emma:interpretation>
              <emma:one-of disjunction-type="recognition" id="oneOf0">
                <emma:interpretation id="interp0" emma:lang="en-US" emma:confidence="1">
                  <emma:literal>Fm</emma:literal>
                </emma:interpretation>
                <emma:interpretation id="interp1" emma:lang="en-US" emma:confidence="0">
                  <emma:literal>Im</emma:literal>
                </emma:interpretation>
                <emma:interpretation id="interp2" emma:lang="en-US" emma:confidence="0">
                  <emma:literal>'tm</emma:literal>
                </emma:interpretation>
                <emma:interpretation id="interp3" emma:lang="en-US" emma:confidence="0">
                  <emma:literal>Fry</emma:literal>
                </emma:interpretation>
                <emma:interpretation id="interp4" emma:lang="en-US" emma:confidence="0">
                  <emma:literal>'fm</emma:literal>
                </emma:interpretation>
              </emma:one-of>
            </emma:emma>
          </inkml:annotationXML>
          <inkml:trace contextRef="#ctx0" brushRef="#br0">-11 70 38,'0'0'28,"6"17"1,-6-17 0,0 0-11,0 0-5,0 0-2,0 0-1,19 4-3,0-2 0,-3-8 0,9 5-2,-4-6-1,11 3 0,-5-5-2,4 2 0,5-3-1,-3 3 0,-1-2 0,-4-2-1,-5 1 0,-2 3 1,0 3-1,-21 4-1,22-3-3,-22 3-4,0 0-15,0 0-12,0 0 0,-2 17-1,2-17 0</inkml:trace>
          <inkml:trace contextRef="#ctx0" brushRef="#br0" timeOffset="-399.0229">-5-429 31,'-13'-25'28,"13"25"2,0 0-1,0 0-11,0 0-4,-14-21-2,14 21-3,0 0-2,23-3 0,-23 3-2,28-7-1,-8 0 1,6 7-2,-1-4-1,8 1-1,1-1 1,1 0-2,-1-1 0,5 2 0,-4-3 0,-5 3-1,0 1-3,-30 2-12,25-12-18,-25 12 0,0 0-1,-11 31 1</inkml:trace>
          <inkml:trace contextRef="#ctx0" brushRef="#br0" timeOffset="-742.0424">226-419 13,'0'-26'25,"0"26"2,2-21 1,-2 21-8,0-18-1,0 18-2,0 0-3,-11-19 0,11 19-5,0 0-1,-5 28-1,-2-12-2,5 16-1,-5-3-1,3 12-1,-1 1 1,0 5-1,-2-3-1,5 0 0,0 2 0,2-7-1,0-4 1,2-7-1,0-7 1,-1-5-2,-1-16 1,0 0-3,0 0-3,-7-32-9,9 4-21,-7-5 1,-4-6-2,4 2 0</inkml:trace>
          <inkml:trace contextRef="#ctx0" brushRef="#br0" timeOffset="1001.0571">501-204 38,'0'0'28,"0"0"4,0 0 0,16 12-14,-16-12-2,-3 16-1,3-16-5,-2 23-3,2-23-1,-2 28-1,2-28-1,-5 30-2,5-30 0,-2 28-1,2-28 1,0 28-1,0-28 0,0 21-1,0-21 1,0 0 0,0 19-1,0-19 0,0 0 1,0 0 0,0 0-1,0 0 1,2-26-1,-2 26 1,2-32-1,-1 13 1,1-4-2,5 6 2,2-1-1,-4 2 0,8 0 0,-13 16 0,28-26 0,-28 26 0,32-18 0,-32 18 0,23-10 0,-23 10 0,21 2 0,-21-2 1,10 15-1,-10-15 0,7 25 1,-7-25-1,6 26 0,-6-26 0,3 29 0,-3-29 0,6 22 1,-6-22-2,5 16 1,-5-16 0,0 0 0,0 0 0,0 0 0,0 0 1,0 0-1,0 0 0,0 0 0,17-14 1,-17 14-1,15-23 1,-15 23-1,19-24 0,-19 24 0,19-18 0,-19 18 0,23-12 0,-23 12 0,20-2 0,-20 2 0,16 12 0,-16-12 0,12 21 1,-7-5-1,1 0 0,-1 0 0,-3 0-1,-2-16 2,7 26-2,-7-26 2,9 28-2,-9-28 2,3 23-1,-3-23 1,0 25-1,0-25 1,-2 26-1,2-26 1,-7 18-1,7-18-1,0 0 0,0 0-1,0 0-2,0 0-6,-9-18-16,13-1-12,3-1 1,-3-4-1,4-1 1</inkml:trace>
        </inkml:traceGroup>
        <inkml:traceGroup>
          <inkml:annotationXML>
            <emma:emma xmlns:emma="http://www.w3.org/2003/04/emma" version="1.0">
              <emma:interpretation id="{D6C68CED-08BF-474C-A425-115CD7856EED}" emma:medium="tactile" emma:mode="ink">
                <msink:context xmlns:msink="http://schemas.microsoft.com/ink/2010/main" type="inkWord" rotatedBoundingBox="2102,15967 2852,15899 2900,16437 2150,16504"/>
              </emma:interpretation>
              <emma:one-of disjunction-type="recognition" id="oneOf1">
                <emma:interpretation id="interp5" emma:lang="en-US" emma:confidence="1">
                  <emma:literal>J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5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128.1217">1170-471 70,'-19'14'36,"19"-14"-2,-23 16 2,2-20-21,21 4-4,0 0-3,0 0-2,0 0-2,16 12 0,1-17 0,10 5 0,1-7 1,13 5-2,1-7 0,11 2 0,-5-5-1,5 2-1,1-1 1,4-1-2,1 3 1,-6 0 0,-7 0 1,-6 4-2,-5 5 0,-5 4 0,-5 1 0,-25-5-3,25 19-3,-25-19-16,0 0-16,-2 21-3,2-21 1,0 0-1</inkml:trace>
          <inkml:trace contextRef="#ctx0" brushRef="#br0" timeOffset="1683.0962">1469-440 33,'0'0'31,"0"-19"3,0 19-2,0 0-7,0 0-3,0 0-6,-22 12-6,22-12-2,-12 16-3,12-16-2,-9 18 0,9-18-1,2 17 0,-2-17-1,11 23 1,-3-7-1,5 0 1,4 5 0,-2 0 0,-1 5 0,-6-3 0,1 5 0,-5 0-1,-4 2 0,-5 0 0,-8 2 0,-4-2 0,-3-1-1,-3-4 1,2-4-1,-4-5 1,4-6-1,-4-3 0,2-14-2,6 0 0,-3-8-2,20 15-3,-30-36-6,27 21-18,-6-6-8,2-1 0,3 1 1,-1-1 1</inkml:trace>
        </inkml:traceGroup>
      </inkml:traceGroup>
    </inkml:traceGroup>
  </inkml:traceGroup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31:10.7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70D4BF-1B3D-45D0-8C88-984FD98DFEEB}" emma:medium="tactile" emma:mode="ink">
          <msink:context xmlns:msink="http://schemas.microsoft.com/ink/2010/main" type="inkDrawing" rotatedBoundingBox="7437,5875 13592,5822 13593,5941 7438,5994" semanticType="underline" shapeName="Other">
            <msink:sourceLink direction="with" ref="{D60417E6-DAE7-44AF-81B4-EBBBAB57ED16}"/>
            <msink:sourceLink direction="with" ref="{962618EA-F138-4049-AC6A-5FB4905802FA}"/>
          </msink:context>
        </emma:interpretation>
      </emma:emma>
    </inkml:annotationXML>
    <inkml:trace contextRef="#ctx0" brushRef="#br0">-7 34 11,'-17'-2'23,"29"23"3,-12-21-3,0 0-5,0 0-2,20 0 0,3 7-3,-23-7 0,43 2-4,-43-2 1,43 4-5,-23-6-1,12 6-2,-6-6 1,10 2-1,-6-4-1,4 2 1,-2-3 0,7 3 1,-5-4-2,3 6 2,2-2-2,1 4-1,-3 2 0,0 0 1,-1 1 0,3 1-3,-3-2 3,1 1-3,-3-3 2,-2 0 1,2-2-1,3-2 0,2-2 0,1 1 1,-1-1-1,0 0 1,-3 2 0,-1 2-1,-3 2 0,0 0 1,-2 0-1,2 2 0,-2-3 0,0 1 1,7 0-1,3-4 0,-1 0 0,0 2 0,1 0 0,-7 2 0,-1 0 1,0 4-1,-4-1 0,0 5 0,-2-3 0,4 2 0,2-1 1,2-3-1,1 1 0,5-2 0,1-4 1,2-2-1,2-2 0,-2-1 1,2-1-1,0 0 0,2-1 0,1 1 1,1-1-1,0 3 0,1 2 1,-1 0-1,-1 2 0,5 0 0,-3 0 1,3 0-1,-3-1 0,-1-3 0,2 0 1,-1 2-1,-3-1 0,0 1 1,-2 0-1,-4 2 0,0 0 1,-2 2-1,-3 0 0,0-1 1,-1-1-1,-1 2 0,-2-2 1,3 0-1,-1-2 0,-2 1 0,3-5 0,-1 2 0,2-1 1,-5-1-1,1 2 0,0-1 0,-2 1 0,4 0 0,-4 2 1,-2 1-1,-2-1 0,4 2 0,-4-2 0,0 2 0,-1-2 0,-3 2 0,-1 0 0,-1 0 0,-1 0 0,0 0 0,-1 0 0,-1 4 0,-17-4 1,30 5-1,-30-5 0,32 6 0,-15-2 0,2-1 0,-1-1 0,1 0 0,2 2 0,1-4 0,1 2 0,-3 1 0,6-3 0,-1 4 0,-1-2 0,4 0 0,0 0 0,4-2 0,2 0 1,0 0-1,-1 0 0,1 0 0,2 0 0,-3 0 0,1-2 0,-2 2 0,1 0 0,-1 2 0,-4-4 0,2 2 0,2-2 0,0 0 0,0-2 0,1 3 0,-1-3 1,0 0-1,0 2 0,0-2 0,-4 3 0,-4-1 0,1 0 0,-7 2 0,1 0 0,0 0 0,-2 0 0,-1-2 0,3 0 0,-2 2 0,0-4 1,0 3-1,1-3 0,-1 2 1,-17 2-1,30-4 0,-30 4 0,26 0 0,-26 0 0,27 4 1,-27-4-1,24 4 0,-24-4 0,24 3 0,-24-3 0,21 2 0,-21-2 0,28-2 0,-28 2 0,28-1 0,-28 1 1,32-4-1,-15 2 0,0 0 0,-17 2 0,31 0 1,-31 0-1,30 2 0,-30-2 1,30 2-1,-30-2 1,27 0-1,-27 0 0,24-4 1,-24 4-1,26-5 0,-26 5 0,24-4 0,-24 4 1,23-4-1,-23 4 0,22 0 0,-22 0 0,19 0 0,-19 0 0,17 2 0,-17-2 0,19 0 0,-19 0 0,16-2 0,-16 2 0,17-2 1,-17 2-1,0 0 0,25 0 0,-25 0 0,20 0 0,-20 0 0,28 4 0,-28-4 0,25 2 0,-25-2 0,28 4 0,-28-4 0,28 5 0,-28-5 0,20 6 0,-20-6 0,25 7 0,-25-7 0,22 9 0,-22-9 0,25 12 0,-25-12 0,24 9 0,-24-9 0,22 9 1,-22-9-1,17 6 0,-17-6-2,0 0-2,2-17-4,-2 17-13,0 0-18,-7-22-1,7 22 2,-34-38-3</inkml:trace>
  </inkml:traceGroup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15:15:11.9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704C22-CCE1-414B-8FEE-E1FFDC8ED5C1}" emma:medium="tactile" emma:mode="ink">
          <msink:context xmlns:msink="http://schemas.microsoft.com/ink/2010/main" type="writingRegion" rotatedBoundingBox="10668,16081 10683,16081 10683,16096 10668,16096"/>
        </emma:interpretation>
      </emma:emma>
    </inkml:annotationXML>
    <inkml:traceGroup>
      <inkml:annotationXML>
        <emma:emma xmlns:emma="http://www.w3.org/2003/04/emma" version="1.0">
          <emma:interpretation id="{4A007EB8-1CD2-4B5C-819A-694905547FD2}" emma:medium="tactile" emma:mode="ink">
            <msink:context xmlns:msink="http://schemas.microsoft.com/ink/2010/main" type="paragraph" rotatedBoundingBox="10668,16081 10683,16081 10683,16096 10668,16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7F3E16-8136-4FD8-A9C0-EB0087F170F5}" emma:medium="tactile" emma:mode="ink">
              <msink:context xmlns:msink="http://schemas.microsoft.com/ink/2010/main" type="line" rotatedBoundingBox="10668,16081 10683,16081 10683,16096 10668,16096"/>
            </emma:interpretation>
          </emma:emma>
        </inkml:annotationXML>
        <inkml:traceGroup>
          <inkml:annotationXML>
            <emma:emma xmlns:emma="http://www.w3.org/2003/04/emma" version="1.0">
              <emma:interpretation id="{1E5B5B09-D752-448A-8BA1-E8AA101E110E}" emma:medium="tactile" emma:mode="ink">
                <msink:context xmlns:msink="http://schemas.microsoft.com/ink/2010/main" type="inkWord" rotatedBoundingBox="10668,16081 10683,16081 10683,16096 10668,1609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26.4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-10 0 99,'0'0'35,"4"23"1,-4-23-1,0 0-26,0 0-5,0 0-3,0 0-9,0 0-26,0 0-2,0 0 1,-4-21-1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13.6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01117E-B2A0-4115-BE76-16D24E9C4F0C}" emma:medium="tactile" emma:mode="ink">
          <msink:context xmlns:msink="http://schemas.microsoft.com/ink/2010/main" type="writingRegion" rotatedBoundingBox="1827,4105 16302,3921 16320,5339 1845,5524"/>
        </emma:interpretation>
      </emma:emma>
    </inkml:annotationXML>
    <inkml:traceGroup>
      <inkml:annotationXML>
        <emma:emma xmlns:emma="http://www.w3.org/2003/04/emma" version="1.0">
          <emma:interpretation id="{CC771932-7E6B-4837-9A6F-650E41BA11F8}" emma:medium="tactile" emma:mode="ink">
            <msink:context xmlns:msink="http://schemas.microsoft.com/ink/2010/main" type="paragraph" rotatedBoundingBox="1827,4105 16302,3921 16320,5339 1845,5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55FE2C-FA60-4631-8906-2B16670CE40C}" emma:medium="tactile" emma:mode="ink">
              <msink:context xmlns:msink="http://schemas.microsoft.com/ink/2010/main" type="line" rotatedBoundingBox="1827,4105 16302,3921 16320,5339 1845,5524"/>
            </emma:interpretation>
          </emma:emma>
        </inkml:annotationXML>
        <inkml:traceGroup>
          <inkml:annotationXML>
            <emma:emma xmlns:emma="http://www.w3.org/2003/04/emma" version="1.0">
              <emma:interpretation id="{1EDA6990-4E5F-4CF0-8A71-8B9515B9A5F9}" emma:medium="tactile" emma:mode="ink">
                <msink:context xmlns:msink="http://schemas.microsoft.com/ink/2010/main" type="inkWord" rotatedBoundingBox="1828,4177 3667,4154 3678,5013 1839,5037">
                  <msink:destinationLink direction="with" ref="{1C833842-1448-4DE9-AFF5-717F34F74359}"/>
                </msink:context>
              </emma:interpretation>
              <emma:one-of disjunction-type="recognition" id="oneOf0">
                <emma:interpretation id="interp0" emma:lang="en-US" emma:confidence="0">
                  <emma:literal>Than</emma:literal>
                </emma:interpretation>
                <emma:interpretation id="interp1" emma:lang="en-US" emma:confidence="0">
                  <emma:literal>Then</emma:literal>
                </emma:interpretation>
                <emma:interpretation id="interp2" emma:lang="en-US" emma:confidence="0">
                  <emma:literal>Them</emma:literal>
                </emma:interpretation>
                <emma:interpretation id="interp3" emma:lang="en-US" emma:confidence="0">
                  <emma:literal>Thon</emma:literal>
                </emma:interpretation>
                <emma:interpretation id="interp4" emma:lang="en-US" emma:confidence="0">
                  <emma:literal>Thom</emma:literal>
                </emma:interpretation>
              </emma:one-of>
            </emma:emma>
          </inkml:annotationXML>
          <inkml:trace contextRef="#ctx0" brushRef="#br0">-1811 393 38,'0'0'31,"23"-22"4,-23 22 1,15-30-9,-15 30-3,0 0-6,26-9-4,-26 9-3,0 0-3,0 0-2,0 0 1,5 16-7,-5-16 0,6 30 0,-4-11 0,-2 1 0,2 3 0,3-5 0,-1 1 0,-4-19 0,2 26 0,-2-26 0,0 0 0,0 0 0,0 0 0,22-24 0,-12 1 0,3-1 0,0-4 0,0 2 0,2 0 0,-2 6 0,-13 20 0,26-23 0,-26 23 0,0 0 0,0 0 0,21 11 0,-21-11 0,8 25 0,-8-25 0,7 24 0,-7-24 0,6 19 0,-6-19 0,0 0 0,0 0 0,18 11 0,-18-11 0,21-17 0,-21 17 0,34-26 0,-12 13 0,-1 2 0,-1-1 0,-20 12 0,28 0 0,-28 0 0,12 28 0,-12-5 0,-2 3 0,-4 2 0,1 2 0,-1-1 0,4 1 0,0-2 0,2-2 0,0 0 0,0-3 0,-4-5 0,1-1 0,5 0 0,-2-17 0,0 22 0,0-22-41,0 0-1,-19-16-1,19 16 1</inkml:trace>
          <inkml:trace contextRef="#ctx0" brushRef="#br0" timeOffset="-1784.102">-2764-4 89,'4'-17'35,"-4"17"2,0 0-5,0 0-14,0 0-4,0 0-3,0 0-2,9 34-2,-9-17-4,6 18-3,-8-1 0,6 9 0,-4 1 0,2 10 0,-2 2 0,0 6 0,-8-3 0,6-5 0,-3-3 0,-1-8 0,2-2 0,2-12 0,4-3 0,-2-26 0,-5 25 0,5-25 0,0 0 0,0 0 0,0 0 0,-25-17-28,25 17-14,-13-26-1,2 9 1,-2 0 0</inkml:trace>
          <inkml:trace contextRef="#ctx0" brushRef="#br0" timeOffset="-710.0405">-2155-134 91,'0'0'37,"0"0"-1,0 0 3,-12-25-24,12 25-4,0 0-2,8 17-2,-8-17-1,-9 34-2,1-10-4,6 11 0,-9 1 0,5 12 0,-9 3 0,4 1 0,0-2 0,2-1 0,3-3 0,0-3 0,-1-6 0,-1-9 0,5-7 0,1-4 0,2-17 0,2 20 0,-2-20 0,0 0 0,0 0 0,22-26 0,-3 11 0,0 0 0,3-2 0,-1 1 0,-3-1 0,5 6 0,-3 5 0,-20 6 0,27 4 0,-27-4 0,24 11 0,-24-11 0,22 24 0,-12-7 0,-1 3 0,-3 3 0,-1-1 0,-3 2 0,-4-1 0,2-3 0,0-3 0,0-17 0,-2 24 0,2-24 0,0 0 0,-3 17 0,3-17 0,0 0 0,-13 21 0,13-21 0,0 0-28,0 0-14,0 0-1,-17 7 1,17-7 1</inkml:trace>
          <inkml:trace contextRef="#ctx0" brushRef="#br0" timeOffset="-1363.0779">-3222-8 88,'0'0'37,"0"0"1,0 0 0,20-11-15,-7-6-11,23 14-4,-4-12-2,18 7-1,1-3-5,7 4 0,0 1 0,5 2 0,1 3 0,7-1 0,-9 0 0,-4 0 0,2 0 0,-2-2 0,-2 1 0,-16-1 0,-1 8 0,-39-4-13,32-4-26,-32 4-3,-2 17 3,-15-6-3</inkml:trace>
        </inkml:traceGroup>
        <inkml:traceGroup>
          <inkml:annotationXML>
            <emma:emma xmlns:emma="http://www.w3.org/2003/04/emma" version="1.0">
              <emma:interpretation id="{13C63701-34E5-40CA-AB37-8E172E9AE441}" emma:medium="tactile" emma:mode="ink">
                <msink:context xmlns:msink="http://schemas.microsoft.com/ink/2010/main" type="inkWord" rotatedBoundingBox="4454,4110 14816,3978 14833,5358 4471,5490"/>
              </emma:interpretation>
              <emma:one-of disjunction-type="recognition" id="oneOf1">
                <emma:interpretation id="interp5" emma:lang="en-US" emma:confidence="0">
                  <emma:literal>{DB-tin-Hopkins-Mahon</emma:literal>
                </emma:interpretation>
                <emma:interpretation id="interp6" emma:lang="en-US" emma:confidence="0">
                  <emma:literal>LB-tint-Hopkins-Mahon</emma:literal>
                </emma:interpretation>
                <emma:interpretation id="interp7" emma:lang="en-US" emma:confidence="0">
                  <emma:literal>[DB-tin-Hopkins-Mahon</emma:literal>
                </emma:interpretation>
                <emma:interpretation id="interp8" emma:lang="en-US" emma:confidence="0">
                  <emma:literal>{DB-tint-Hopkins-Mahon</emma:literal>
                </emma:interpretation>
                <emma:interpretation id="interp9" emma:lang="en-US" emma:confidence="0">
                  <emma:literal>{DB-tin-Hopkins-Mayhew</emma:literal>
                </emma:interpretation>
              </emma:one-of>
            </emma:emma>
          </inkml:annotationXML>
          <inkml:trace contextRef="#ctx0" brushRef="#br0" timeOffset="10631.6081">3311-112 85,'0'0'36,"0"0"1,17-19 2,-17 19-15,0 0-10,6 40-2,-14-18-4,14 23-8,-10 1 0,8 14 0,-8 1 0,6 8 0,-6-2 0,4 1 0,0-7 0,2-11 0,0-7 0,-4-11 0,6-6 0,-4-26 0,0 0-7,0 0-34,-2-43-1,-2-5 1,4-3-1</inkml:trace>
          <inkml:trace contextRef="#ctx0" brushRef="#br0" timeOffset="10795.6175">3334 177 107,'0'0'35,"26"32"2,-26-32-2,17 16-27,13-1-3,-4-17-2,10-7-1,-1 4-4,-7-16-3,14 17-10,-22-3-19,-3-10-3,0 6 2,-12-6-2</inkml:trace>
          <inkml:trace contextRef="#ctx0" brushRef="#br0" timeOffset="11070.6332">3729-145 90,'0'0'37,"-11"31"0,3-7 3,6-1-20,10 25-9,-23-7-1,20 15-4,-14-4-2,7 10-4,-5-6 0,1 2 0,0-6 0,3-8 0,1-6 0,2-10 0,7-2 0,-7-26 0,21 17-22,-21-17-17,28-27-2,-15 5 1,-2-4-1</inkml:trace>
          <inkml:trace contextRef="#ctx0" brushRef="#br0" timeOffset="11442.6545">3952 363 114,'7'19'39,"-7"-19"2,-4 19-2,-14-14-29,23 16-2,-5-21-4,0 28-4,0-28 0,12 24 0,-12-24 0,24 18 0,-24-18 0,34-5 0,-14-8 0,3-8 0,-3-5 0,3-7 0,-3-5 0,-5 1 0,-3 2 0,-11 7 0,-6 7 0,5 21 0,-34-13 0,8 21 0,-2 5 0,0 4 0,2 5 0,-1-7 0,22 15-18,5-30-21,-12 20-3,12-20 2,0 0 0</inkml:trace>
          <inkml:trace contextRef="#ctx0" brushRef="#br0" timeOffset="11754.6724">4276 335 118,'0'0'39,"3"38"1,-5-12-1,-9-2-32,21 15 0,-18-4-2,6 10-5,-3-4 0,6 4 0,1-6 0,2-4 0,2-5 0,-6-30 0,13 32-11,-13-32-23,-2-22-5,2-10-2,-2-11 1</inkml:trace>
          <inkml:trace contextRef="#ctx0" brushRef="#br0" timeOffset="12030.6882">4296 270 88,'0'0'36,"25"-30"1,-25 30 3,26-11-25,-19-8-2,21 19-3,-28 0-3,34 2-1,-34-2-3,28 28-3,-19-7 0,3 7 0,-9 0 0,1 3 0,-8-1 0,-1-2 0,-10-2 0,-2-7 0,-2-8 0,-3-7 0,-3-6 0,3-11 0,5-2 0,-7-9 0,24 24-7,-23-32-32,21 13-3,2 19 2,4-28-1</inkml:trace>
          <inkml:trace contextRef="#ctx0" brushRef="#br0" timeOffset="12374.7078">4672-242 110,'12'-21'38,"-12"21"2,15-17 0,0 34-28,-15-17-1,3 43-7,-12-8-4,7 18 0,-9 1 0,5 11 0,-3-2 0,3 2 0,1-3 0,1-6 0,2-8 0,4-7 0,0-5 0,0-18 0,-2-18 0,0 0 0,30 10 0,-27-38-11,22 5-29,-8-5-3,3-1 1,3-3 1</inkml:trace>
          <inkml:trace contextRef="#ctx0" brushRef="#br0" timeOffset="12611.7214">4961 37 89,'0'0'37,"0"0"2,0 0 1,-19 23-19,-16-14-6,16 21-6,-17-10-4,14 12-5,-6-6 0,9 4 0,6-4 0,9-6 0,6-1 0,4 0 0,-1 1 0,5-1 0,5-1 0,-15-18 0,39 32 0,-22-30-6,20 5-31,-11-5-4,4-9-1,-2-4 2</inkml:trace>
          <inkml:trace contextRef="#ctx0" brushRef="#br0" timeOffset="13941.7975">5131 263 106,'0'0'37,"0"0"3,0 0-2,0 0-28,0 0-1,0 0-3,15 22 0,-15-22-3,2 26-3,-2-26 0,-4 37 0,1-14 0,1 1 0,0-4 0,0 1 0,-2-2 0,4-19 0,0 28 0,0-28 0,2 18 0,-2-18 0,0 0-17,0 0-23,0 0-3,13-20 3,-11-1-3</inkml:trace>
          <inkml:trace contextRef="#ctx0" brushRef="#br0" timeOffset="12963.7415">5167-8 115,'0'0'38,"0"0"0,0 0 0,0 0-28,0 0-7,0 0-3,0 0-5,15 17-16,-15-17-16,0 0-1,20 30 0,-20-30 0</inkml:trace>
          <inkml:trace contextRef="#ctx0" brushRef="#br0" timeOffset="13344.7633">5345 201 115,'1'23'39,"-1"-23"2,0 0-1,-26 7-29,26-7-2,0 0-9,0 0 0,0 0 0,0 0 0,21 6 0,-21-6 0,22-13 0,-5 5 0,2 1 0,0 1 0,-1 0 0,-1 3 0,0 3 0,0 5 0,-17-5 0,19 17 0,-19-17 0,9 28 0,-3-11 0,-3 1 0,1 3 0,-4 1 0,-2 3 0,0 1 0,-1-2 0,1-4 0,-2 1 0,4-21 0,-6 30 0,6-30-5,0 0-35,0-19-2,0 19 0,-3-34 2</inkml:trace>
          <inkml:trace contextRef="#ctx0" brushRef="#br0" timeOffset="14640.8375">5322 203 47,'0'0'30,"0"0"1,0 0 1,11 19-13,-11-19-1,0 0-5,0 0-1,0 0-1,0 0-2,6 22-1,-6-22 0,0 17-2,0-17-1,-2 24-1,2-24-2,-4 32-2,1-14 0,1 3 0,2-4 0,0 1 0,0-1 0,2 0 0,-2-17 0,3 28 0,-3-28 0,8 17 0,-8-17 0,0 0 0,0 0 0,0 0 0,17 14-2,-17-14-18,0 0-20,-10-16-1,10 16 0,0 0 1</inkml:trace>
          <inkml:trace contextRef="#ctx0" brushRef="#br0" timeOffset="15799.9037">5974 151 86,'-4'-17'36,"4"17"1,-11-22 2,-6-1-22,17 23-3,-23-15-4,23 15-1,-30 0-2,30 0-7,-39 10 0,22 3 0,0-6 0,17-7 0,-24 28 0,24-28 0,-9 28 0,9-28 0,2 28 0,-2-28 0,15 24 0,-15-24 0,24 23 0,-7-10 0,0 0 0,3 2 0,3 0 0,-5 1 0,-18-16 0,25 34 0,-25-34 0,15 32 0,-15-32 0,5 24 0,-5-24 0,-11 18 0,11-18 0,-21 14 0,5-9 0,-1-1 0,17-4 0,-36 4 0,36-4 0,-37 1 0,37-1 0,-25-1 0,25 1 0,0 0 0,0 0-28,0 0-14,17-8-2,-17 8 4,0 0-2</inkml:trace>
          <inkml:trace contextRef="#ctx0" brushRef="#br0" timeOffset="9610.5497">2269-97 112,'0'0'38,"0"0"2,-4 28-1,-9 11-26,-8-4-3,12 19-7,-12 1-3,12 12 0,-6 2 0,6 5 0,-3-3 0,7-3 0,-5-8 0,7-7 0,-1-10 0,2-11 0,2-10 0,0-22 0,0 0 0,7-37-6,18 9-22,-16-22-12,2-4-2,1-7 2,1-8 1</inkml:trace>
          <inkml:trace contextRef="#ctx0" brushRef="#br0" timeOffset="9857.5638">2372-69 82,'0'0'37,"26"-22"2,-26 22 1,13 26-17,-13-26-7,-4 51-4,-3-12-6,9 21-6,-8-1 0,4 8 0,-4 0 0,6 1 0,-3-5 0,3-7 0,0-9 0,0-10 0,3-10 0,-3-27 0,8 17 0,-14-39-25,14-2-16,-1-11-1,-1-4 1,1-2 0</inkml:trace>
          <inkml:trace contextRef="#ctx0" brushRef="#br0" timeOffset="10015.5728">2647 270 100,'28'2'37,"7"2"2,-10-4-2,1-6-19,8 10-11,-10-2-8,-5-4-30,3-5-7,4 1 1,-7-5-1</inkml:trace>
          <inkml:trace contextRef="#ctx0" brushRef="#br0" timeOffset="5975.3418">-326-136 91,'-23'2'35,"23"-2"1,-31-8 2,10-9-26,21 17-2,-43-14-1,43 14-1,-36-13-2,36 13 0,-37-12-2,37 12-4,-25-5 0,25 5 0,0 0 0,-16-4 0,16 4 0,0 0 0,0 0 0,7 19 0,1-3 0,1 9 0,-9 4 0,6 11 0,-8 2 0,2 14 0,-4 4 0,0 7 0,-3 0 0,1 6 0,4 0 0,4 3 0,-2-1 0,2-1 0,2-1 0,-2-1 0,-4-3 0,0-7 0,0-2 0,-9-12 0,7-3 0,-7-14 0,9-6 0,0-9 0,2-16 0,0 0 0,-2 19 0,2-19 0,0 0 0,0 0 0,17 15 0,-17-15 0,24 11 0,-3-7 0,-2 0 0,5 1 0,2-1 0,0-2 0,1 3 0,-10-3 0,7 6 0,-24-8 0,22-2-34,-22 2-9,0 0-1,2-24 1</inkml:trace>
          <inkml:trace contextRef="#ctx0" brushRef="#br0" timeOffset="6773.3875">67 252 97,'0'0'37,"0"0"1,0 0 0,6 17-26,-6-17-3,1 28-1,-10-8-2,15 15-1,-12 0 0,6 16-5,-4 1 0,8 3 0,-4-3 0,4 2 0,-2-8 0,1-5 0,-1-7 0,4-12 0,-6-22 0,0 0 0,0 0-5,-8-34-25,3-8-10,-5-18-2,3-5 1,-6-5 1</inkml:trace>
          <inkml:trace contextRef="#ctx0" brushRef="#br0" timeOffset="7313.4183">-8 117 78,'0'0'38,"0"-21"-2,0 21 3,19-37-11,7 33-18,-9-14-2,20 10-3,1-6-1,7 6-1,-2 1-1,4 9-1,-8 1 0,-5 7 1,-5 4-2,-6 7 0,-10 3 0,-2 6 0,-9-1 0,-4 1 0,-7-4 0,-4 0 0,-4-4 0,-2-3 0,-7-6 0,0-6 0,-2-3 0,0 0 0,7-3 0,2-1 0,19 0 0,-16 4 0,16-4 0,0 0 0,31 19 0,-6-8 0,3 2 0,2 4 0,-2 3 0,-2 4 0,-5 4 0,-6 5 0,-6 3 0,-7-1 0,-12 4 0,-5-2 0,-9-6 0,-4-3 0,-2-6 0,-2-5 0,2-4 0,2-2 0,0-9 0,6 0 0,22-2 0,-32 0 0,32 0 0,-21 0-16,21 0-25,0 0-1,0 0 0,17-2 1</inkml:trace>
          <inkml:trace contextRef="#ctx0" brushRef="#br0" timeOffset="7675.4391">732 417 107,'0'0'38,"22"-7"1,-22 7 0,21 0-28,-21 0-4,28-15-2,-28 15-1,37-17-1,-20 12-1,4 3-2,-1 5 0,-20-3-8,40 4-26,-40-4-4,0 0-3,16 17 2</inkml:trace>
          <inkml:trace contextRef="#ctx0" brushRef="#br0" timeOffset="8571.4903">1295 406 82,'19'-4'37,"-2"-5"0,7 5 2,10 8-20,-34-4-6,52-13-4,-28 6-4,10 7-1,-6-4-2,2 2-2,-2 0-2,-9-5-4,9 12-6,-28-5-20,17-5-7,-17 5 1,0 0-1</inkml:trace>
          <inkml:trace contextRef="#ctx0" brushRef="#br0" timeOffset="8389.4798">1368 22 82,'0'0'34,"0"0"1,0 0 2,0 0-22,0 0-3,0 0-1,0 0-1,0 0-3,0 0 0,21 11-2,-21-11-5,0 34 0,-4-10 0,4 11 0,-6 4 0,3 9 0,-5 4 0,-1 6 0,-1-1 0,5 1 0,1-1 0,0-5 0,4-6 0,-2-7 0,1-9 0,1-13 0,0-17 0,0 0 0,0 0-17,9-22-24,-15-6-2,1-6 2,-3 3-1</inkml:trace>
          <inkml:trace contextRef="#ctx0" brushRef="#br0" timeOffset="8902.5092">1720 5 89,'15'-24'38,"-15"24"0,0 0 4,0 0-14,19 22-18,-25-5 0,10 20-10,-12-2 0,7 14 0,-7-1 0,1 6 0,-1 0 0,1 1 0,-1-3 0,2-2 0,3-3 0,1-5 0,4-3 0,0-7 0,-1-4 0,1-12 0,2 3 0,-4-19 0,0 0 0,0 0 0,0 0-27,0 0-15,0 0-1,11-32 1,-9 10 1</inkml:trace>
          <inkml:trace contextRef="#ctx0" brushRef="#br0" timeOffset="9097.5204">1889 426 117,'0'0'39,"15"19"1,-10 1 0,-16-3-31,17 18-2,-8-7-4,9 5-3,-1-3 0,-4-4 0,5-2 0,-7-24-3,10 30-14,-10-30-22,3-21-2,-3-10 2,-3-12-2</inkml:trace>
          <inkml:trace contextRef="#ctx0" brushRef="#br0" timeOffset="9249.5291">1999 105 95,'0'0'35,"0"0"2,0 0 0,9 19-10,-9-19-24,0 0-5,10 37-8,-12-19-23,0-1-3,6 5-1,-8-5-1</inkml:trace>
          <inkml:trace contextRef="#ctx0" brushRef="#br0" timeOffset="16096.9207">6475 210 128,'0'0'39,"27"-3"2,-27 3-1,16-13-35,11 11-3,-5-7-2,4 3 0,2 6 0,-7-15-17,0 15-22,-3 4-2,-18-4 1,21 5-1</inkml:trace>
          <inkml:trace contextRef="#ctx0" brushRef="#br0" timeOffset="18880.0798">7254-69 96,'0'0'38,"0"0"1,-4-17 1,4 17-26,0 0-2,-24 6-3,22 16-2,-7-1-7,5 16 0,-5 4 0,1 13 0,-3 0 0,2 6 0,1-3 0,4 1 0,1-9 0,3-10 0,-2-8 0,4-8 0,-2-23 0,0 0 0,0 0 0,17-23 0,-8-10 0,8-16 0,-8-6 0,8-9 0,0-5 0,3 2 0,-3 6 0,-4 8 0,-1 9 0,-9 12 0,5 10 0,-8 22 0,5-19 0,-5 19 0,0 0 0,8 26 0,-8-4 0,9 6 0,3 2 0,-1 11 0,0 0 0,4 0 0,-6-3 0,4-7 0,-1-3 0,-3-5 0,-9-23 0,21 18 0,-21-18 0,24-18 0,-11-3 0,4-7 0,5-7 0,3-4 0,-1-4 0,4-2 0,-3 8 0,-3 5 0,-1 2 0,-5 10 0,-16 20 0,23-10 0,-23 10 0,0 30 0,-4-2 0,-3 9 0,1 8 0,0 5 0,1 3 0,5-1 0,2 0 0,0 2 0,5-6 0,-1-3 0,-1-6 0,3-3 0,-6-6 0,1-4 0,3-8 0,-6-18 0,2 21 0,-2-21 0,0 0 0,0 0 0,0 0 0,-2-36 0,2 36-39,11-24-3,-11 24-2,-4-26 3</inkml:trace>
          <inkml:trace contextRef="#ctx0" brushRef="#br0" timeOffset="19325.1054">8106 361 64,'9'-18'37,"-9"18"2,8-32 0,-14 2-8,6 30-17,-39-15-2,20 25-4,-13-8-2,8 16-1,-6 3-5,0 5 0,2 2 0,13 0 0,8-4 0,9-5 0,-2-19 0,26 18 0,-6-22 0,12-9 0,0-3 0,-4-5 0,0-1 0,-4 1 0,-5 8 0,-19 13 0,19-3 0,-19 3 0,9 29 0,-7-3 0,0 1 0,2 2 0,0 1 0,1-6 0,3-1 0,-8-23 0,15 28 0,-15-28 0,24 5-21,-24-5-21,7-31-1,-5 5 2,2-8-1</inkml:trace>
          <inkml:trace contextRef="#ctx0" brushRef="#br0" timeOffset="19775.1311">8443-153 90,'28'-26'36,"-5"0"2,-3 5 1,-1 21-24,-21-16-3,2 16-2,4 20-1,-4 12-3,-15-1-6,4 18 0,-12 1 0,8 14 0,-2-1 0,12 2 0,3-3 0,6-8 0,-3-6 0,7-7 0,5-9 0,-2-15 0,8-15 0,2-12 0,-3-8 0,5-9 0,1-6 0,-3 3 0,1-2 0,-1 10 0,-3 11 0,-18 11 0,17 17 0,-19 9 0,4 9 0,-2-1 0,2 5 0,0-4 0,-2-3 0,0-10 0,6-3 0,-6-19 0,0 0 0,0 0 0,20 0-30,-22-17-12,2 17-2,-1-32 2,1 32-1</inkml:trace>
          <inkml:trace contextRef="#ctx0" brushRef="#br0" timeOffset="20131.1514">8935 371 82,'0'0'39,"25"9"0,-25-9 1,0 0-11,20 17-20,-20-17-2,0 0-2,17 20 0,-17-20-5,26 8 0,-7-12 0,0-5 0,1-4 0,1-6 0,0-5 0,-6-4 0,0 0 0,-12-6 0,-12 5 0,3 1 0,-10 9 0,-1 0 0,-6 12 0,-1 5 0,1 4 0,3 9 0,20-11 0,-28 34-4,9-31-9,15 18-27,-9-1-1,2-1 0,-4 3 0</inkml:trace>
          <inkml:trace contextRef="#ctx0" brushRef="#br0" timeOffset="20713.1848">9334 212 106,'0'0'39,"17"6"1,-17-6 0,0 0-28,-11 33-4,11-33-2,-13 41-2,7-18-4,10 3 0,-2-2 0,3-1 0,-1-5 0,-4-18 0,21 11 0,-21-11 0,31-24 0,-14 0 0,2-6 0,2-3 0,-4-7 0,-3 9 0,1 3 0,-3 9 0,-12 19 0,0 0 0,0 0 0,11 28 0,-9-2 0,2-2 0,3 2 0,1-7 0,-8-19 0,20 24 0,-20-24 0,24 4 0,-7-10 0,0-5 0,0-5 0,4-3 0,-8-7 0,0-4 0,9 0 0,-5-3 0,9 8 0,-20-8-8,16 31-16,-22 2-17,0 0 0,0 0-1,-15 24 2</inkml:trace>
        </inkml:traceGroup>
        <inkml:traceGroup>
          <inkml:annotationXML>
            <emma:emma xmlns:emma="http://www.w3.org/2003/04/emma" version="1.0">
              <emma:interpretation id="{E410B8EE-84C1-4FC7-A7E7-AD42D8618CE7}" emma:medium="tactile" emma:mode="ink">
                <msink:context xmlns:msink="http://schemas.microsoft.com/ink/2010/main" type="inkWord" rotatedBoundingBox="14915,3939 16302,3921 16317,5106 14930,5123"/>
              </emma:interpretation>
              <emma:one-of disjunction-type="recognition" id="oneOf2">
                <emma:interpretation id="interp10" emma:lang="en-US" emma:confidence="0">
                  <emma:literal>old]</emma:literal>
                </emma:interpretation>
                <emma:interpretation id="interp11" emma:lang="en-US" emma:confidence="0">
                  <emma:literal>ald]</emma:literal>
                </emma:interpretation>
                <emma:interpretation id="interp12" emma:lang="en-US" emma:confidence="0">
                  <emma:literal>add]</emma:literal>
                </emma:interpretation>
                <emma:interpretation id="interp13" emma:lang="en-US" emma:confidence="0">
                  <emma:literal>aid]</emma:literal>
                </emma:interpretation>
                <emma:interpretation id="interp14" emma:lang="en-US" emma:confidence="0">
                  <emma:literal>add}</emma:literal>
                </emma:interpretation>
              </emma:one-of>
            </emma:emma>
          </inkml:annotationXML>
          <inkml:trace contextRef="#ctx0" brushRef="#br0" timeOffset="21132.2087">10055 268 96,'0'0'37,"-7"-30"4,7 30-2,-42-29-25,42 29-2,-26 3-3,26-3-2,-37 23-7,18-5 0,2-1 0,4 2 0,2-1 0,11-18 0,-10 28 0,10-28 0,17 12 0,-17-12 0,25-2 0,-25 2 0,26-12 0,-26 12 0,28-13 0,-28 13 0,19-3 0,-19 3 0,0 0 0,15 26 0,-15-26 0,1 31 0,3-12 0,0-2 0,2 0 0,-6-17-2,16 18-23,-16-18-16,19-11-2,-10-8 2,-3-7-1</inkml:trace>
          <inkml:trace contextRef="#ctx0" brushRef="#br0" timeOffset="21411.2247">10308-315 110,'5'-17'40,"-5"17"1,0 0 0,0 0-29,4 36-1,-13-1-11,5 21 0,-9 2 0,5 16 0,1 1 0,3 1 0,0-3 0,6-8 0,0-7 0,6-12 0,-3-6 0,-1-22 0,7-1 0,-11-17-19,2-21-24,0 5 0,2-1 0,-4 0 1</inkml:trace>
          <inkml:trace contextRef="#ctx0" brushRef="#br0" timeOffset="21933.2546">10628 216 88,'0'0'38,"-17"-24"0,17 24 2,-37-6-20,7-1-10,18 24-2,-8-10-2,10 21-2,-3-6-1,10 6-3,-1-3 0,8-1 0,1-7 0,-5-17 0,34 7 0,-13-20 0,3-9 0,4-14 0,0-10 0,2-10 0,2-11 0,-4-4 0,-6 2 0,1 2 0,-10 7 0,2 12 0,-10 8 0,3 16 0,-8 24 0,0 0 0,-11 21 0,1 12 0,-1 8 0,2 8 0,7 7 0,-4 3 0,4 1 0,2-2 0,4-6 0,2-6 0,5-5 0,-5-11 0,3 0 0,-9-30 0,0 0-41,0 0-2,21-9-1,-23-15 2</inkml:trace>
          <inkml:trace contextRef="#ctx0" brushRef="#br0" timeOffset="22443.2837">11070-270 110,'20'-28'39,"-20"28"1,23-28-1,-19 5-29,20 14-2,-7-10-2,5 10-3,-22 9-3,34-15 0,-34 15 0,24 6 0,-24-6 0,13 35 0,-15-1 0,1 12 0,-7 8 0,2 12 0,-3 6 0,3 8 0,3 2 0,1 4 0,2-2 0,4 2 0,-1-6 0,3 0 0,1-11 0,-3-8 0,-4-6 0,0-13 0,-4-8 0,-1-12 0,5-22 0,0 0 0,-24 11 0,24-11 0,-36-14 0,13 4 0,-5-1 0,-5 4 0,3-3 0,0 3 0,5 11 0,-8-21 0,33 17-28,-30 2-17,30-2-1,-19 3 0</inkml:trace>
        </inkml:traceGroup>
      </inkml:traceGroup>
    </inkml:traceGroup>
  </inkml:traceGroup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14.3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833842-1448-4DE9-AFF5-717F34F74359}" emma:medium="tactile" emma:mode="ink">
          <msink:context xmlns:msink="http://schemas.microsoft.com/ink/2010/main" type="inkDrawing" rotatedBoundingBox="2213,5204 3729,5144 3731,5189 2215,5249" semanticType="underline" shapeName="Other">
            <msink:sourceLink direction="with" ref="{1EDA6990-4E5F-4CF0-8A71-8B9515B9A5F9}"/>
          </msink:context>
        </emma:interpretation>
      </emma:emma>
    </inkml:annotationXML>
    <inkml:trace contextRef="#ctx0" brushRef="#br0">-2797 906 81,'-19'7'38,"19"-7"0,0 0 1,0 0-19,-21 0-6,21 0-4,0 0-2,28 2-1,-28-2-7,34-6 0,-4 1 0,17 3 0,1-4 0,9 3 0,8-5 0,14 4 0,5 1 0,4 1 0,2-2 0,-4 0 0,-4-1 0,3 3 0,-7 0 0,-10 0 0,-5 0 0,-1 4 0,-11-2 0,-3 4 0,-5 0 0,-5-3 0,-5 3 0,-1-4 0,-4-2 0,-3-3 0,-25 5 0,28-17 0,-28 17 0,15-19 0,-15 19 0,0 0-14,-25-5-29,3 12-2,3 6 1</inkml:trace>
  </inkml:traceGroup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55.9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DF2D4C-ED95-4162-8473-139F1FDE24BB}" emma:medium="tactile" emma:mode="ink">
          <msink:context xmlns:msink="http://schemas.microsoft.com/ink/2010/main" type="writingRegion" rotatedBoundingBox="9960,5524 12758,7267 12017,8457 9219,6714"/>
        </emma:interpretation>
      </emma:emma>
    </inkml:annotationXML>
    <inkml:traceGroup>
      <inkml:annotationXML>
        <emma:emma xmlns:emma="http://www.w3.org/2003/04/emma" version="1.0">
          <emma:interpretation id="{EB57ADA5-06FC-4551-8824-846C8962DF8B}" emma:medium="tactile" emma:mode="ink">
            <msink:context xmlns:msink="http://schemas.microsoft.com/ink/2010/main" type="paragraph" rotatedBoundingBox="9960,5524 12758,7267 12017,8457 9219,6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A4D52-2FD8-4297-B25A-7A45B2FBB101}" emma:medium="tactile" emma:mode="ink">
              <msink:context xmlns:msink="http://schemas.microsoft.com/ink/2010/main" type="line" rotatedBoundingBox="9960,5524 12758,7267 12017,8457 9219,6714"/>
            </emma:interpretation>
          </emma:emma>
        </inkml:annotationXML>
        <inkml:traceGroup>
          <inkml:annotationXML>
            <emma:emma xmlns:emma="http://www.w3.org/2003/04/emma" version="1.0">
              <emma:interpretation id="{2AFEBE49-2A57-4FAC-BC4E-DB51DD59B8A5}" emma:medium="tactile" emma:mode="ink">
                <msink:context xmlns:msink="http://schemas.microsoft.com/ink/2010/main" type="inkWord" rotatedBoundingBox="9525,6147 10471,6277 10406,6752 9459,6622"/>
              </emma:interpretation>
              <emma:one-of disjunction-type="recognition" id="oneOf0">
                <emma:interpretation id="interp0" emma:lang="en-US" emma:confidence="0">
                  <emma:literal>"ini,"</emma:literal>
                </emma:interpretation>
                <emma:interpretation id="interp1" emma:lang="en-US" emma:confidence="0">
                  <emma:literal>"ini."</emma:literal>
                </emma:interpretation>
                <emma:interpretation id="interp2" emma:lang="en-US" emma:confidence="0">
                  <emma:literal>"ini.</emma:literal>
                </emma:interpretation>
                <emma:interpretation id="interp3" emma:lang="en-US" emma:confidence="0">
                  <emma:literal>"mi.".</emma:literal>
                </emma:interpretation>
                <emma:interpretation id="interp4" emma:lang="en-US" emma:confidence="0">
                  <emma:literal>"ini...</emma:literal>
                </emma:interpretation>
              </emma:one-of>
            </emma:emma>
          </inkml:annotationXML>
          <inkml:trace contextRef="#ctx0" brushRef="#br0">4455 1957 42,'8'-21'33,"-8"21"4,0 0-1,-2-16-10,2 16-5,0 0-4,7 26-5,-7-26-4,2 35-2,-5-12-1,4 12-1,-1-3-2,2 5 1,-2-1-2,2-1 1,-4-1-2,0-4 0,2-6 0,0-3 0,0-21 0,0 20 0,0-20-2,0 0-2,0 0-4,6-28-6,11 13-22,-13-2-6,-1 1 2,1-1 0</inkml:trace>
          <inkml:trace contextRef="#ctx0" brushRef="#br0" timeOffset="910.052">4863 1963 20,'17'1'28,"-22"-17"2,5 16 3,0 0-11,3-21-2,-3 21-1,-7-19-4,7 19-2,0 0-4,0 0-2,-24-26-2,24 26-1,0 0 0,-19-9 0,19 9-1,0 0-1,-28 5 1,28-5-1,-21 19 1,21-19-2,-20 30 0,10-13 0,1 2 0,-2-1-1,3-1 0,1 0 0,7-17 0,-8 30 1,6-13-2,2-17 2,0 26-1,0-26-1,10 22 1,-10-22 0,18 13 0,-18-13 0,27 2 1,-27-2-1,30-9 0,-30 9 0,33-17 0,-16 8 0,-17 9 0,28-21 0,-28 21 0,25-22 0,-25 22 0,22-27 0,-22 27 0,21-28 0,-21 28 0,16-24 0,-16 24 1,8-19-1,-8 19 0,0 0 0,0 0 0,0 0 1,0 0-1,-4 21 2,0-4-2,-1 7 0,1 4 0,0 4 0,-1 3 0,-1 3 0,2-3 0,2-1 0,1-4 0,2-6 0,-1-3 0,0-21 0,8 26 0,-8-26 0,0 0 0,0 0 0,19 4-2,-19-4-5,0 0-4,0-17-24,0 17-6,0 0 1,0 0-1</inkml:trace>
          <inkml:trace contextRef="#ctx0" brushRef="#br0" timeOffset="1590.0909">5174 2024 67,'4'-17'35,"-4"17"-1,0 0 3,17-31-22,3 29-4,-20 2-1,23-19-4,-23 19 0,22-11-1,-22 11 0,19 9-1,-19-9 1,11 34-1,-11-15 0,2 10-1,-6-1-1,1 4 0,-7-2-2,1 0 0,-6-4 0,-4-2 0,-1-1 0,-3-6 0,3-4 0,1-4 0,2-1 0,17-8 0,-22 5 0,22-5 0,0 0 0,0 0 0,0 0 0,0 0 0,22 10 0,-22-10 0,34 9 0,-10-4 0,-1 1 0,-1 3 0,-1-1 0,1-1 0,-3-1 0,-2 0 0,-17-6 0,22 7 0,-22-7 0,0 0 0,26 15-7,-26-15-36,0 0 0,0 0 0,-20-9 0</inkml:trace>
        </inkml:traceGroup>
        <inkml:traceGroup>
          <inkml:annotationXML>
            <emma:emma xmlns:emma="http://www.w3.org/2003/04/emma" version="1.0">
              <emma:interpretation id="{266F38AA-A3F3-4522-BA78-76AE952B5835}" emma:medium="tactile" emma:mode="ink">
                <msink:context xmlns:msink="http://schemas.microsoft.com/ink/2010/main" type="inkWord" rotatedBoundingBox="11136,6257 12758,7267 12017,8457 10394,7446">
                  <msink:destinationLink direction="with" ref="{4E0C7E8C-4254-4081-887E-4A12E7025D12}"/>
                </msink:context>
              </emma:interpretation>
            </emma:emma>
          </inkml:annotationXML>
          <inkml:trace contextRef="#ctx0" brushRef="#br0" timeOffset="4055.232">5680 2652 72,'0'0'37,"3"-22"0,-3 22 2,-15-28-24,15 28-2,0 0-3,0 0-2,0 0-1,0 0-2,0 0 0,0 0-2,2 28 1,-2-2-4,-3 2 0,1 11 0,-4 6 0,1 7 0,-1 1 0,0 6 0,3-3 0,1 2 0,-2-2 0,0-7 0,2-6 0,2-9 0,0-5 0,2-8 0,-2-21 0,0 24 0,0-24 0,0 0 0,0 0 0,0 0 0,-4-22 0,3 5 0,-1-5 0,0-6 0,0-6 0,4-3 0,3-12 0,3-5 0,1-2 0,4-2 0,0 0 0,1 4 0,1 1 0,0 5 0,-4 10 0,-2 12 0,-1 6 0,-8 20 0,7-19 0,-7 19 0,0 0 0,0 0 0,17 30 0,-11-6 0,1 6 0,4 2 0,2 3 0,4 1 0,-2-2 0,2-8 0,-4-4 0,-13-22 0,32 15 0,-11-24 0,-3-12 0,7-11 0,-5-12 0,6-5 0,1-3 0,-1-1 0,-4 9 0,-3 8 0,-8 12 0,-11 24 0,0 0 0,13 26 0,-13 4 0,-1 9 0,-1 6 0,4 3 0,-1 7 0,3-1 0,2 0 0,-1 2 0,3-2 0,-1 0 0,-1-1 0,0-3 0,1-7 0,-1-5 0,1-9 0,3-8 0,-10-21 0,9 21 0,-9-21 0,0 0 0,17-27 0,-21 3 0,4 24-17,9-24-26,-9 1-1,-5 3 1,1-3 1</inkml:trace>
          <inkml:trace contextRef="#ctx0" brushRef="#br0" timeOffset="4604.2634">6440 2297 86,'-2'17'36,"2"-17"2,0 0 0,-11 28-25,11-28-3,-13 24-1,13-24-3,-13 38-1,9-20-1,6 14-2,-2-6 0,9 2-1,0-4 0,4-1-1,2-6 1,2-6-1,2-11-1,2-13 2,-3-4 0,3-7-1,-2-8 2,-4-4-2,-2-5 0,-4-2 0,-7 8 0,0 3 0,-6 4 0,-3 6 0,-3 5 0,10 17 0,-24-11 0,24 11 0,-23 18 0,23-18 0,-18 34-7,18-34-9,-17 34-23,13-10-4,4 2 3,2 2-2</inkml:trace>
          <inkml:trace contextRef="#ctx0" brushRef="#br0" timeOffset="6363.364">6621 3256 62,'0'0'38,"0"0"-2,10-17 4,-10 17-23,0 0-2,0 0-4,-10 18-2,10-18-2,-11 30-2,2-11-1,5 9-1,0-4-1,-1 6 0,5-4-1,-2 2 0,2 0 1,2-1-2,-2-1 0,2-4 0,-2-3 0,0-19 0,0 26 0,0-26 0,0 0-4,7-20-12,8 3-27,-6 0 0,1-2 0,-1 2 1</inkml:trace>
          <inkml:trace contextRef="#ctx0" brushRef="#br0" timeOffset="6710.3839">6820 3579 78,'0'0'38,"17"13"1,-17-13 1,-6 17-23,6 13-5,-20-15-4,12 13-2,-5-12-3,5 5 0,8-21-3,-18 24 1,18-24-2,0 0-1,-17 26 0,17-26-3,-6 23-4,6-23-11,0 0-20,0 0 0,0 0 1,0 0 0</inkml:trace>
          <inkml:trace contextRef="#ctx0" brushRef="#br0" timeOffset="7648.4374">7058 3280 59,'-10'-17'38,"10"17"-1,0 0 2,-20 0-21,25 17-3,-23-15-4,18 18-3,0-20-2,-10 28-1,10-28-1,-5 38-1,-1-21 0,4 5-1,0-5 0,2 1-1,0-18 0,8 25 0,-8-25-1,0 0 2,18 13-2,-18-13 0,32-4 0,-11 0 0,1 1 0,1-1 0,-4 2 0,-3 0 0,3 2 0,-19 0 0,26 2 0,-26-2 0,23 4 0,-23-4 0,24 0 0,-24 0-2,34 0-2,-34 0 0,32 0-1,-32 0-8,22 3-14,-22-3-16,0 0 3,0 0-1,0 0 3</inkml:trace>
          <inkml:trace contextRef="#ctx0" brushRef="#br0" timeOffset="8054.4607">7221 3299 61,'0'0'36,"0"0"2,-19 13 0,13 7-21,6-20-3,0 0-2,-13 19-3,17 7-1,-15-5 0,9 10-3,-6-1 1,10 11-3,-6 0-3,6 1 0,-6-1 0,4-2 0,4-5 0,0-1 0,2-7 0,-5-9 0,-1-17 0,2 19 0,-2-19-11,0 0-30,0 0-2,0 0 1,-3-21-1</inkml:trace>
        </inkml:traceGroup>
      </inkml:traceGroup>
    </inkml:traceGroup>
  </inkml:traceGroup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46.2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2D7F58-8EAC-4F4E-9016-29362FC01C81}" emma:medium="tactile" emma:mode="ink">
          <msink:context xmlns:msink="http://schemas.microsoft.com/ink/2010/main" type="writingRegion" rotatedBoundingBox="6944,6479 8208,7188 7931,7683 6666,6974"/>
        </emma:interpretation>
      </emma:emma>
    </inkml:annotationXML>
    <inkml:traceGroup>
      <inkml:annotationXML>
        <emma:emma xmlns:emma="http://www.w3.org/2003/04/emma" version="1.0">
          <emma:interpretation id="{B63F8726-3D77-4ED4-A5EC-FDF8F836406F}" emma:medium="tactile" emma:mode="ink">
            <msink:context xmlns:msink="http://schemas.microsoft.com/ink/2010/main" type="paragraph" rotatedBoundingBox="6944,6479 8208,7188 7931,7683 6666,6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6C09C-7003-4AFE-96E9-BCB152254621}" emma:medium="tactile" emma:mode="ink">
              <msink:context xmlns:msink="http://schemas.microsoft.com/ink/2010/main" type="line" rotatedBoundingBox="6944,6479 8208,7188 7931,7683 6666,6974"/>
            </emma:interpretation>
          </emma:emma>
        </inkml:annotationXML>
        <inkml:traceGroup>
          <inkml:annotationXML>
            <emma:emma xmlns:emma="http://www.w3.org/2003/04/emma" version="1.0">
              <emma:interpretation id="{C6BB3E46-F118-4A67-9429-92C037EB83C8}" emma:medium="tactile" emma:mode="ink">
                <msink:context xmlns:msink="http://schemas.microsoft.com/ink/2010/main" type="inkWord" rotatedBoundingBox="6944,6479 8208,7188 7931,7683 6666,6974"/>
              </emma:interpretation>
              <emma:one-of disjunction-type="recognition" id="oneOf0">
                <emma:interpretation id="interp0" emma:lang="en-US" emma:confidence="0">
                  <emma:literal>32;</emma:literal>
                </emma:interpretation>
                <emma:interpretation id="interp1" emma:lang="en-US" emma:confidence="0">
                  <emma:literal>32 :</emma:literal>
                </emma:interpretation>
                <emma:interpretation id="interp2" emma:lang="en-US" emma:confidence="0">
                  <emma:literal>32 !</emma:literal>
                </emma:interpretation>
                <emma:interpretation id="interp3" emma:lang="en-US" emma:confidence="0">
                  <emma:literal>32,</emma:literal>
                </emma:interpretation>
                <emma:interpretation id="interp4" emma:lang="en-US" emma:confidence="0">
                  <emma:literal>32 "</emma:literal>
                </emma:interpretation>
              </emma:one-of>
            </emma:emma>
          </inkml:annotationXML>
          <inkml:trace contextRef="#ctx0" brushRef="#br0">1765 2425 95,'0'0'37,"0"0"-1,-7-21 2,7 21-28,0 0-2,9-24-3,-9 24 0,22-11-1,-5 11 0,-17 0-1,28-2 0,-28 2 0,30 11-1,-30-11 0,23 19-2,-23-19 0,11 26 0,-11-26 0,2 30 0,-2-30 0,-10 26 0,10-26 0,-16 23 0,16-23 0,-21 24 0,21-24 0,-22 17 0,22-17 0,-19 13 0,19-13 0,0 0 0,0 0 0,0 0 0,0 0 0,4 17 0,-4-17 0,28 4 0,-12-1 0,1 5 0,-17-8 0,25 24 0,-18-3 0,4-1 0,-9 5 0,0-3 0,-9 1 0,3-5 0,4-18 0,-15 27 0,15-27 0,-21 9 0,21-9 0,-30-8 0,30 8 0,-33-15 0,33 15 0,-30-13 0,30 13 0,-25-7 0,25 7 0,0 0-7,0 0-26,0 0-8,0 0-2,28 15 3,-28-15-1</inkml:trace>
          <inkml:trace contextRef="#ctx0" brushRef="#br0" timeOffset="630.036">2070 2432 99,'17'-2'38,"-17"2"2,0 0-1,19 2-25,-19-2-5,0 0-3,26-20-2,-7 16-1,-19 4 0,33 0-3,-33 0 0,28 22 0,-18-1 0,-5 5 0,-5 0 0,-1 3 0,-5-1 0,0-2 0,-3-2 0,-4-7 0,13-17 0,-32 23 0,13-20 0,1-3 0,1-2 0,0-1 0,17 3 0,-24-13 0,24 13 0,0 0 0,0 0 0,0 0 0,0 0 0,22-2 0,-5 9 0,3 1 0,3 1 0,1 4 0,2 0 0,-3 2 0,-2 0 0,-1 2 0,-1 0 0,-19-17 0,30 26 0,-30-26 0,26 17 0,-26-17-35,0 0-8,0 0 0,-13-21 0</inkml:trace>
          <inkml:trace contextRef="#ctx0" brushRef="#br0" timeOffset="1511.0865">2860 2777 72,'0'0'37,"0"0"0,0 0 2,0 0-19,0 0-8,0 0-1,0 0-3,0 0-2,4 17-2,-4-17-1,0 0-1,4 17-1,-4-17-1,0 0 1,0 0-1,20-17 2,-20 17-2,15-23 0,-15 23 0,10-22 0,-10 22 0,0 0 0,2-17 0,-2 17 0,0 0-4,0 30-7,0-30-20,-15 28-10,11-5 0,-2-1 1,-1 8-1</inkml:trace>
          <inkml:trace contextRef="#ctx0" brushRef="#br0" timeOffset="1792.1025">2860 3238 108,'10'-17'39,"-7"-4"1,1 4 0,-4 17-33,4-22 1,-4 22-3,0 0-1,-4 32 0,-2-10-4,5 3 0,-3 3 0,4-2 0,0-5 0,0-5 0,0-16 0,0 0 0,20 23-6,-20-23-35,4-17 0,-4 17 0,4-32 0</inkml:trace>
        </inkml:traceGroup>
      </inkml:traceGroup>
    </inkml:traceGroup>
  </inkml:traceGroup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44.7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5B2884-4BAA-4E68-9C70-4D64F763F885}" emma:medium="tactile" emma:mode="ink">
          <msink:context xmlns:msink="http://schemas.microsoft.com/ink/2010/main" type="writingRegion" rotatedBoundingBox="3577,7965 3742,6736 6954,7167 6789,8396"/>
        </emma:interpretation>
      </emma:emma>
    </inkml:annotationXML>
    <inkml:traceGroup>
      <inkml:annotationXML>
        <emma:emma xmlns:emma="http://www.w3.org/2003/04/emma" version="1.0">
          <emma:interpretation id="{A5177636-EA29-479A-92B3-048E5C8C982C}" emma:medium="tactile" emma:mode="ink">
            <msink:context xmlns:msink="http://schemas.microsoft.com/ink/2010/main" type="paragraph" rotatedBoundingBox="3577,7965 3742,6736 4428,6828 4263,8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01D919-B9C3-4E6E-9A21-DEFFD6888804}" emma:medium="tactile" emma:mode="ink">
              <msink:context xmlns:msink="http://schemas.microsoft.com/ink/2010/main" type="line" rotatedBoundingBox="3577,7965 3742,6736 4428,6828 4263,8057"/>
            </emma:interpretation>
          </emma:emma>
        </inkml:annotationXML>
        <inkml:traceGroup>
          <inkml:annotationXML>
            <emma:emma xmlns:emma="http://www.w3.org/2003/04/emma" version="1.0">
              <emma:interpretation id="{39CA46DB-E4FA-4600-A59A-7383F8735551}" emma:medium="tactile" emma:mode="ink">
                <msink:context xmlns:msink="http://schemas.microsoft.com/ink/2010/main" type="inkWord" rotatedBoundingBox="3577,7965 3742,6736 4428,6828 4263,8057"/>
              </emma:interpretation>
              <emma:one-of disjunction-type="recognition" id="oneOf0">
                <emma:interpretation id="interp0" emma:lang="en-US" emma:confidence="1">
                  <emma:literal>☺</emma:literal>
                </emma:interpretation>
                <emma:interpretation id="interp1" emma:lang="en-US" emma:confidence="0">
                  <emma:literal>D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1544 2887 87,'0'0'36,"0"0"1,0 0 1,-6-27-25,6 27 0,0 0-4,0 0 0,0 0-3,4 34 1,-17-13-7,2 9 0,-13 1 0,3 14 0,-5-3 0,-2 6 0,3-3 0,5 0 0,3-8 0,4-3 0,3-4 0,3-9 0,5-3 0,2-18 0,6 25 0,-6-25 0,0 0 0,0 0-9,7-21-32,-7 21-3,6-30 2,-6 30 0</inkml:trace>
          <inkml:trace contextRef="#ctx0" brushRef="#br0" timeOffset="562.0321">1565 3356 90,'0'0'37,"0"0"0,13-17 3,-13 17-25,19-5-6,-19 5-2,0 0-1,22 7-2,-5 5 0,-17-12-1,26 26 0,-17-9-3,1 5 0,-10-1 0,-2 3 0,-7-2 0,-3 3 0,-1-5 0,-2-1 0,15-19 0,-30 26 0,30-26 0,-22 13 0,22-13 0,0 0 0,0 0 0,0 0 0,0 0 0,0 0 0,0 0 0,0 0 0,24 4 0,-24-4 0,32-2 0,-13 2 0,1 2 0,3-2 0,-1 0 0,-1-2 0,1 2 0,-22 0 0,36 0-5,-36 0-35,0 0-3,0 0 1,9-20 0</inkml:trace>
        </inkml:traceGroup>
      </inkml:traceGroup>
    </inkml:traceGroup>
    <inkml:traceGroup>
      <inkml:annotationXML>
        <emma:emma xmlns:emma="http://www.w3.org/2003/04/emma" version="1.0">
          <emma:interpretation id="{51B4948B-0C1E-40DC-BE2C-FBC8A5CBC3AC}" emma:medium="tactile" emma:mode="ink">
            <msink:context xmlns:msink="http://schemas.microsoft.com/ink/2010/main" type="paragraph" rotatedBoundingBox="6710,8048 5992,7334 6365,6959 7083,76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E827E0-B449-4C9A-B9C6-01599568077B}" emma:medium="tactile" emma:mode="ink">
              <msink:context xmlns:msink="http://schemas.microsoft.com/ink/2010/main" type="line" rotatedBoundingBox="6710,8048 5992,7334 6365,6959 7083,7672"/>
            </emma:interpretation>
          </emma:emma>
        </inkml:annotationXML>
        <inkml:traceGroup>
          <inkml:annotationXML>
            <emma:emma xmlns:emma="http://www.w3.org/2003/04/emma" version="1.0">
              <emma:interpretation id="{EFB97682-FA47-4C1B-A188-EE3D7E516450}" emma:medium="tactile" emma:mode="ink">
                <msink:context xmlns:msink="http://schemas.microsoft.com/ink/2010/main" type="inkWord" rotatedBoundingBox="6710,8048 5992,7334 6365,6959 7083,7672"/>
              </emma:interpretation>
              <emma:one-of disjunction-type="recognition" id="oneOf1">
                <emma:interpretation id="interp5" emma:lang="en-US" emma:confidence="0">
                  <emma:literal>412</emma:literal>
                </emma:interpretation>
                <emma:interpretation id="interp6" emma:lang="en-US" emma:confidence="0">
                  <emma:literal>612</emma:literal>
                </emma:interpretation>
                <emma:interpretation id="interp7" emma:lang="en-US" emma:confidence="0">
                  <emma:literal>¥12</emma:literal>
                </emma:interpretation>
                <emma:interpretation id="interp8" emma:lang="en-US" emma:confidence="0">
                  <emma:literal>¥2</emma:literal>
                </emma:interpretation>
                <emma:interpretation id="interp9" emma:lang="en-US" emma:confidence="0">
                  <emma:literal>4/2</emma:literal>
                </emma:interpretation>
              </emma:one-of>
            </emma:emma>
          </inkml:annotationXML>
          <inkml:trace contextRef="#ctx0" brushRef="#br0" timeOffset="-1346.077">-1311 2479 107,'-9'16'38,"9"-16"3,0 0-1,0 0-28,0 0-2,35-7-3,-35 7-7,40-13 0,-12 9 0,9 2 0,-1-1 0,3 4 0,0 1 0,4 2 0,2 0 0,0-1 0,-2-1 0,-7 4 0,-4-8 0,-4 8 0,-6-8 0,-5 0 0,-17 2 0,21 6 0,-21-6 0,0 0 0,3 22 0,-3-22 0,6 39 0,0-5 0,-8 5 0,2 8 0,-4 11 0,-3 4 0,3 5 0,-4 10 0,1 2 0,-1 1 0,-3-1 0,5-4 0,5-4 0,-1-6 0,-2-3 0,6-13 0,0-8 0,-2-9 0,2-8 0,-2-7 0,0-17 0,3 20 0,-3-20 0,0 0 0,0 0 0,-18-9 0,18 9 0,-32-8 0,0 5 0,-5 5 0,-16-1 0,-5 9 0,-6-1 0,-3 2 0,3-3 0,6-1 0,8-3 0,7-6 0,13-1 0,7-14 0,23 17 0,-3-30 0,19 30 0,-10-17-37,-6 17-8,26-34 1,-13 15-2</inkml:trace>
          <inkml:trace contextRef="#ctx0" brushRef="#br0" timeOffset="-1008.0575">-1182 3081 104,'0'0'40,"0"0"2,0 0-1,0 0-29,17-4-2,-17 4-4,38-7-6,-10-2 0,13 1 0,2-3 0,-2 0 0,0-4 0,4 3 0,-4 5 0,-13-8 0,10 11-35,-16 1-7,-1-1-1,-21 4 1</inkml:trace>
          <inkml:trace contextRef="#ctx0" brushRef="#br0" timeOffset="-368.0209">1011 2960 102,'0'0'39,"-17"0"1,17 0 0,0 0-26,0 0-4,18 18-2,-18-18-6,36 25-2,-14-9 0,5 11 0,-3-1 0,-2 8 0,3 3 0,-1 2 0,-3-1 0,-3 1 0,-3-5 0,-3-6 0,1-6 0,-13-22 0,24 13 0,-24-13 0,28-18-10,-30-3-32,10-3-2,-4-4 2,-6 0-1</inkml:trace>
        </inkml:traceGroup>
      </inkml:traceGroup>
    </inkml:traceGroup>
  </inkml:traceGroup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BB9911-4448-4353-A451-FA73FA40359C}" emma:medium="tactile" emma:mode="ink">
          <msink:context xmlns:msink="http://schemas.microsoft.com/ink/2010/main" type="writingRegion" rotatedBoundingBox="13528,6705 17751,6300 18091,9853 13868,10257"/>
        </emma:interpretation>
      </emma:emma>
    </inkml:annotationXML>
    <inkml:traceGroup>
      <inkml:annotationXML>
        <emma:emma xmlns:emma="http://www.w3.org/2003/04/emma" version="1.0">
          <emma:interpretation id="{9971C012-3F3F-4FF6-8E44-2381A87000E9}" emma:medium="tactile" emma:mode="ink">
            <msink:context xmlns:msink="http://schemas.microsoft.com/ink/2010/main" type="paragraph" rotatedBoundingBox="15107,6850 17584,6254 17923,7665 15445,8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E752C0-58ED-4703-9A17-C1D97F9F52D8}" emma:medium="tactile" emma:mode="ink">
              <msink:context xmlns:msink="http://schemas.microsoft.com/ink/2010/main" type="inkBullet" rotatedBoundingBox="15107,6849 15428,6772 15511,7119 15190,7196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46-4 112,'-27'4'40,"3"-2"2,24-2-1,0 0-31,0 0-3,0 0-4,24 6-3,10-5 0,2 1 0,9 6 0,-2-3 0,0 7 0,-2 1 0,-7 5 0,-6 1 0,-8 1 0,-3 1 0,-8-4 0,-9 5 0,-7-3 0,7-19 0,-30 29 0,6-15 0,1-5 0,-1 2 0,-4 0 0,-2 2 0,4-3 0,12 6 0,-12-16-16,26 0-27,-3 23-2,3-23 1,20 9 0</inkml:trace>
      </inkml:traceGroup>
      <inkml:traceGroup>
        <inkml:annotationXML>
          <emma:emma xmlns:emma="http://www.w3.org/2003/04/emma" version="1.0">
            <emma:interpretation id="{3FEED6E7-00AB-466E-BDDD-D6D6FC8B2070}" emma:medium="tactile" emma:mode="ink">
              <msink:context xmlns:msink="http://schemas.microsoft.com/ink/2010/main" type="line" rotatedBoundingBox="16100,6622 17271,6341 17466,7151 16295,7432"/>
            </emma:interpretation>
          </emma:emma>
        </inkml:annotationXML>
        <inkml:traceGroup>
          <inkml:annotationXML>
            <emma:emma xmlns:emma="http://www.w3.org/2003/04/emma" version="1.0">
              <emma:interpretation id="{5DA4643C-DC97-4C20-8DC6-D5481059D816}" emma:medium="tactile" emma:mode="ink">
                <msink:context xmlns:msink="http://schemas.microsoft.com/ink/2010/main" type="inkWord" rotatedBoundingBox="16100,6622 17271,6341 17466,7151 16295,7432"/>
              </emma:interpretation>
              <emma:one-of disjunction-type="recognition" id="oneOf1">
                <emma:interpretation id="interp1" emma:lang="en-US" emma:confidence="0">
                  <emma:literal>MO</emma:literal>
                </emma:interpretation>
                <emma:interpretation id="interp2" emma:lang="en-US" emma:confidence="0">
                  <emma:literal>M o</emma:literal>
                </emma:interpretation>
                <emma:interpretation id="interp3" emma:lang="en-US" emma:confidence="0">
                  <emma:literal>M 0</emma:literal>
                </emma:interpretation>
                <emma:interpretation id="interp4" emma:lang="en-US" emma:confidence="0">
                  <emma:literal>Me</emma:literal>
                </emma:interpretation>
                <emma:interpretation id="interp5" emma:lang="en-US" emma:confidence="0">
                  <emma:literal>M O</emma:literal>
                </emma:interpretation>
              </emma:one-of>
            </emma:emma>
          </inkml:annotationXML>
          <inkml:trace contextRef="#ctx0" brushRef="#br0" timeOffset="1229.0702">1219-130 90,'0'0'39,"0"0"0,6-17 3,-6 17-28,0 0-3,0 0-2,-4 30-2,-3-2-3,7 13-4,-11 3 0,5 14 0,-5 2 0,3 3 0,1-3 0,3-2 0,-4-12 0,3-5 0,1-7 0,2-12 0,2-22 0,0 0 0,0 0 0,6-22 0,-2-16 0,3-14 0,2-9 0,1-8 0,-1 0 0,2 2 0,1 9 0,-3 6 0,0 11 0,-3 13 0,1 11 0,-7 17 0,0 0 0,0 0 0,23-2 0,-23 2 0,24 26 0,-12-5 0,-3 3 0,8 6 0,-2 0 0,-2 0 0,0-4 0,-4-2 0,-9-24 0,28 22 0,-11-24 0,-17 2 0,28-28 0,-11 4 0,-2-8 0,0-3 0,0 7 0,-2-5 0,-3 8 0,1 5 0,-11 20 0,15-23 0,-15 23 0,17 6 0,-17-6 0,13 26 0,-8-7 0,1 11 0,-4 3 0,2 4 0,-3 4 0,-2 6 0,-3-2 0,4 5 0,2-5 0,1-2 0,7-2 0,-3-4 0,-1-4 0,3-3 0,-3-7 0,-1-5 0,-5-18 0,12 19 0,-12-19 0,0 0 0,0 0 0,13-34 0,-13 34-5,5-42-14,5 21-24,-12-1-1,0-1 1,-2 1 1</inkml:trace>
          <inkml:trace contextRef="#ctx0" brushRef="#br0" timeOffset="1738.0994">1974-421 93,'0'0'39,"0"0"1,0 0 0,-28-17-26,28 34-4,0-17-2,-10 26-2,7-9-1,5 9-5,-4-2 0,7 4 0,5-4 0,5-1 0,1-5 0,5-3 0,-4-5 0,7-9 0,2-8 0,-1-6 0,-1-9 0,-1-8 0,-7-6 0,-2-3 0,-5 4 0,-13 1 0,2 4 0,-9 8 0,11 22 0,-26-22 0,7 25 0,2 7 0,0 3 0,17-13 0,-20 35-4,-3-25-14,12 10-23,-2 2-1,0 1 0,0-1 0</inkml:trace>
        </inkml:traceGroup>
      </inkml:traceGroup>
      <inkml:traceGroup>
        <inkml:annotationXML>
          <emma:emma xmlns:emma="http://www.w3.org/2003/04/emma" version="1.0">
            <emma:interpretation id="{91AFBF3A-1B2C-4A48-A3E0-071B58D49A70}" emma:medium="tactile" emma:mode="ink">
              <msink:context xmlns:msink="http://schemas.microsoft.com/ink/2010/main" type="line" rotatedBoundingBox="17074,7230 17817,7121 17899,7686 17156,7794"/>
            </emma:interpretation>
          </emma:emma>
        </inkml:annotationXML>
        <inkml:traceGroup>
          <inkml:annotationXML>
            <emma:emma xmlns:emma="http://www.w3.org/2003/04/emma" version="1.0">
              <emma:interpretation id="{AFA718B7-2A89-4A3B-A4FA-DBBA09EEF95B}" emma:medium="tactile" emma:mode="ink">
                <msink:context xmlns:msink="http://schemas.microsoft.com/ink/2010/main" type="inkWord" rotatedBoundingBox="17074,7230 17817,7121 17899,7686 17156,7794"/>
              </emma:interpretation>
              <emma:one-of disjunction-type="recognition" id="oneOf2">
                <emma:interpretation id="interp6" emma:lang="en-US" emma:confidence="0">
                  <emma:literal>1,4</emma:literal>
                </emma:interpretation>
                <emma:interpretation id="interp7" emma:lang="en-US" emma:confidence="0">
                  <emma:literal>1, 4</emma:literal>
                </emma:interpretation>
                <emma:interpretation id="interp8" emma:lang="en-US" emma:confidence="0">
                  <emma:literal>I, 4</emma:literal>
                </emma:interpretation>
                <emma:interpretation id="interp9" emma:lang="en-US" emma:confidence="0">
                  <emma:literal>I,4</emma:literal>
                </emma:interpretation>
                <emma:interpretation id="interp10" emma:lang="en-US" emma:confidence="0">
                  <emma:literal>" 4</emma:literal>
                </emma:interpretation>
              </emma:one-of>
            </emma:emma>
          </inkml:annotationXML>
          <inkml:trace contextRef="#ctx0" brushRef="#br0" timeOffset="3411.1951">2412 380 73,'0'0'39,"0"0"0,0 0 2,0 0-24,0 0-3,0 0-3,0 28-3,0-28-2,-4 30-1,4-30-3,-5 32-2,5-32 0,-8 31 0,8-31 0,-9 28 0,9-28 0,-6 23 0,6-23 0,0 0 0,4 18 0,-4-18 0,20 6 0,-3-8 0,2-3 0,7-5 0,4 1 0,2 0 0,2-3 0,-1 5 0,-1 3 0,-4-1 0,-1 5 0,-9 3 0,3 1 0,-21-4 0,22 13 0,-22-13-3,0 0-6,0 0-15,0 0-18,0 0-1,-18 11 2,18-11-1</inkml:trace>
          <inkml:trace contextRef="#ctx0" brushRef="#br0" timeOffset="3732.2135">2663 343 98,'0'0'41,"-8"34"2,5-12-1,-16-3-28,21 25-3,-17-8-5,5 10-6,-3-3 0,8 2 0,-3-2 0,4-2 0,1-2 0,6-7 0,-3-6 0,8-6 0,-2-1 0,-6-19 0,26 11-32,-26-11-12,15-17 0,-13 0 0</inkml:trace>
          <inkml:trace contextRef="#ctx0" brushRef="#br0" timeOffset="2906.1661">2260 721 85,'-5'19'39,"-7"9"-1,-4-6 2,-3-10-30,8 19-3,-8-14-1,8 5-2,-6-7-2,17-15-3,-23 26-1,23-26-8,0 0-20,0 0-10,-18-5 1,18 5-1</inkml:trace>
          <inkml:trace contextRef="#ctx0" brushRef="#br0" timeOffset="2656.1519">2008 392 72,'0'0'38,"0"0"1,3-17 1,-3 17-23,0 0-5,6 17-2,-6-17-3,-6 20-1,6-20-1,-2 34 0,1-12-1,-1 11-4,-4-1 0,6 4 0,-2-1 0,4-1 0,6-1 0,-5-1 0,-1-8 0,0-5 0,-2-19 0,0 0 0,30 15-10,-34-32-25,4 17-8,8-24 0,-8 24-1</inkml:trace>
        </inkml:traceGroup>
      </inkml:traceGroup>
    </inkml:traceGroup>
    <inkml:traceGroup>
      <inkml:annotationXML>
        <emma:emma xmlns:emma="http://www.w3.org/2003/04/emma" version="1.0">
          <emma:interpretation id="{50388938-6F39-49FF-A78B-3777C23004E0}" emma:medium="tactile" emma:mode="ink">
            <msink:context xmlns:msink="http://schemas.microsoft.com/ink/2010/main" type="paragraph" rotatedBoundingBox="13790,9439 17893,9046 17972,9865 13868,10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2EC4D5-F5EE-4BB9-B8F5-55A08FEB43D5}" emma:medium="tactile" emma:mode="ink">
              <msink:context xmlns:msink="http://schemas.microsoft.com/ink/2010/main" type="line" rotatedBoundingBox="13790,9439 17893,9046 17972,9865 13868,10257"/>
            </emma:interpretation>
          </emma:emma>
        </inkml:annotationXML>
        <inkml:traceGroup>
          <inkml:annotationXML>
            <emma:emma xmlns:emma="http://www.w3.org/2003/04/emma" version="1.0">
              <emma:interpretation id="{81F9F042-261C-4DA7-8756-12F85AB86200}" emma:medium="tactile" emma:mode="ink">
                <msink:context xmlns:msink="http://schemas.microsoft.com/ink/2010/main" type="inkWord" rotatedBoundingBox="13790,9439 15156,9308 15233,10115 13867,10246"/>
              </emma:interpretation>
              <emma:one-of disjunction-type="recognition" id="oneOf3">
                <emma:interpretation id="interp11" emma:lang="en-US" emma:confidence="0">
                  <emma:literal>Uses</emma:literal>
                </emma:interpretation>
                <emma:interpretation id="interp12" emma:lang="en-US" emma:confidence="0">
                  <emma:literal>uses</emma:literal>
                </emma:interpretation>
                <emma:interpretation id="interp13" emma:lang="en-US" emma:confidence="0">
                  <emma:literal>Use</emma:literal>
                </emma:interpretation>
                <emma:interpretation id="interp14" emma:lang="en-US" emma:confidence="0">
                  <emma:literal>Used</emma:literal>
                </emma:interpretation>
                <emma:interpretation id="interp15" emma:lang="en-US" emma:confidence="0">
                  <emma:literal>Use)</emma:literal>
                </emma:interpretation>
              </emma:one-of>
            </emma:emma>
          </inkml:annotationXML>
          <inkml:trace contextRef="#ctx0" brushRef="#br1" timeOffset="13946.7977">-1211 2581 95,'0'0'38,"0"0"2,0 0 0,0 0-26,0 0-4,0 0-1,0 0-2,0 0-5,0 0-2,0 0 0,-22 21 0,14 7 0,-1 3 0,-4 10 0,4 4 0,1 6 0,1 1 0,5 0 0,4-2 0,7-3 0,6-8 0,2-6 0,3-3 0,3-4 0,-1-7 0,3-8 0,3-11 0,-2-9 0,2-13 0,4-10 0,-4-9 0,-4-11 0,4-8 0,-3-3 0,-7 3 0,1 4 0,-6 10 0,-5 10 0,-5 8 0,-3 28 0,0-17 0,0 17 0,0 25 0,-3-1 0,1 6 0,-2 7 0,0 2 0,4 8 0,4-1 0,-2 3 0,0 1 0,-2-3 0,2-3 0,1-3 0,1-5 0,2-8 0,-2-6 0,-4-22 0,7 24 0,-7-24 0,0 0 0,11-28 0,6 25-4,-17 3-39,0-28-1,2 11 1,-2 17 0</inkml:trace>
          <inkml:trace contextRef="#ctx0" brushRef="#br1" timeOffset="14366.8218">-527 2911 93,'0'0'38,"3"-17"2,-3 17-1,-26-7-25,26 7-2,0 0-3,0 0-2,-24 15-4,24-15-3,-19 15 0,19-15 0,-19 18 0,19-18 0,-1 27 0,8-11 0,4 5 0,-1 1 0,5 2 0,3 1 0,-1 1 0,-2 0 0,-4-2 0,-3-2 0,-8-3 0,0-19 0,2 21 0,-2-21 0,0 0 0,-21-12 0,21 12 0,-30-16 0,30 16 0,-32-15 0,32 15 0,-33-4 0,35 21-15,-19-10-27,17-7-1,0 0 1,0 0 0</inkml:trace>
          <inkml:trace contextRef="#ctx0" brushRef="#br1" timeOffset="14746.8435">-263 3045 101,'0'0'38,"16"0"0,-16 0 0,6-22-29,11 16-3,-6-12-1,6 3-1,-8-2-1,-9 17 0,17-32 0,-17 32 0,-2-22 1,2 22-4,-16-13 0,16 13 0,-25-2 0,25 2 0,-30 11 0,30-11 0,-26 30 0,17-6 0,-4 8 0,3 2 0,1 1 0,7 0 0,9 1 0,1-4 0,3-5 0,4-8 0,4-2 0,-2-13 0,9 3 0,-15-27-11,12 5-30,-5-6-3,-1-1 3,-2-6-2</inkml:trace>
          <inkml:trace contextRef="#ctx0" brushRef="#br1" timeOffset="15138.8658">85 2887 100,'0'0'39,"0"0"2,0 0 0,-11 22-26,-8-24-6,19 2-1,0 0-6,-23 25-2,23-25 0,-9 24 0,5-7 0,2 7 0,-1-2 0,6 8 0,1 0 0,4 0 0,3-2 0,6-4 0,-4 0 0,4-3 0,-4-5 0,-13-16 0,19 21 0,-19-21 0,0 0 0,-14 17 0,-4-14 0,-7 1 0,3 0 0,-4 0 0,7 1 0,-3-5 0,22 0 0,0 0-36,0 0-8,29-11-1,3-4 2</inkml:trace>
        </inkml:traceGroup>
        <inkml:traceGroup>
          <inkml:annotationXML>
            <emma:emma xmlns:emma="http://www.w3.org/2003/04/emma" version="1.0">
              <emma:interpretation id="{5686F626-39AD-4E21-A25B-B0D4AD7BF403}" emma:medium="tactile" emma:mode="ink">
                <msink:context xmlns:msink="http://schemas.microsoft.com/ink/2010/main" type="inkWord" rotatedBoundingBox="16178,9362 17908,9197 17972,9865 16242,10030"/>
              </emma:interpretation>
            </emma:emma>
          </inkml:annotationXML>
          <inkml:trace contextRef="#ctx0" brushRef="#br1" timeOffset="16339.9346">1118 2591 108,'-26'-10'40,"26"10"1,-19-3 0,19 3-28,21-10-6,-2 5-2,13 7-5,1-4 0,14 4 0,4-2 0,1 0 0,-1 0 0,3-2 0,-6-2 0,-4-2 0,2 5 0,-14-13 0,9 18-13,-24-8-26,6 3-4,-23 1 2,28-2-1</inkml:trace>
          <inkml:trace contextRef="#ctx0" brushRef="#br1" timeOffset="16084.92">1345 2488 95,'0'0'39,"0"0"2,0 0 0,30 19-25,-30-19-4,2 28-1,-12-10-11,20 20 0,-14-5 0,4 14 0,-6-2 0,1 5 0,1-4 0,4 5 0,-2-7 0,-2-3 0,6-3 0,-2-8 0,0-4 0,2-8 0,0-1 0,-2-17 0,0 0 0,-9-17-36,3-13-7,-2-11-2,-5-5 2</inkml:trace>
          <inkml:trace contextRef="#ctx0" brushRef="#br1" timeOffset="17061.9759">1822 2496 91,'19'5'39,"-19"-5"2,4 24 0,7 10-26,-34-15-2,22 29-2,-16-9-7,4 13-4,-6-1 0,6 3 0,-4-2 0,6-4 0,5-5 0,2-7 0,1-7 0,1-4 0,4-9 0,-2-16 0,0 0 0,0 0 0,15-29 0,-2-9 0,4-10 0,5-12 0,0-3 0,1-2 0,-1 5 0,-1 10 0,-2 7 0,-10 11 0,-9 32 0,11-17 0,-11 17 0,-3 27 0,3-7 0,1 6 0,-1 4 0,4 0 0,-2-2 0,6-2 0,1-8 0,-9-18 0,17 27 0,-17-27 0,0 0 0,26-10 0,-4-10 0,-3-5 0,7-2 0,-3-3 0,9-2 0,-6 6 0,2 4 0,-9 5 0,-19 17 0,22 7 0,-26 14 0,1 9 0,-9 7 0,-1 6 0,6 3 0,-3 3 0,1-5 0,2-3 0,5-7 0,4-8 0,1-5 0,-3-21 0,4 24 0,-4-24 0,0 0 0,0 0 0,0 0 0,0 0 0,17 11 0,-17-11-42,0 0-1,-13-28 0,13 28 1</inkml:trace>
          <inkml:trace contextRef="#ctx0" brushRef="#br1" timeOffset="17526.0024">2459 2552 121,'0'0'41,"0"0"1,7 20 0,-3 4-33,-11-3-9,8 14 0,-8 1 0,1 8 0,-3 1 0,1 7 0,-5 0 0,4-1 0,1-7 0,-1-6 0,5-10 0,4-8 0,0-20 0,0 0 0,0 0 0,17-43 0,-4 15 0,-16-29-27,8 10-16,-3-1-1,0 1 2,-4 6 0</inkml:trace>
          <inkml:trace contextRef="#ctx0" brushRef="#br1" timeOffset="17752.0154">2399 2561 93,'0'0'39,"0"0"2,0 0 0,30 2-23,-30-2-6,24-2-4,-5-2-5,13 4-3,0-4 0,5 1 0,2-3 0,4-1 0,0 1 0,-5-1 0,-4 8 0,-18-8-9,11 13-30,-27-6-3,-6 24 1,-15-6-1</inkml:trace>
          <inkml:trace contextRef="#ctx0" brushRef="#br1" timeOffset="17911.0245">2464 2760 85,'-18'23'40,"18"-23"-1,20 1 2,3 13-12,-3-24-21,22 14-2,-9-8-2,7 4-4,1 8-4,-15-8-29,2 3-7,-2 5-1,-26-8 1</inkml:trace>
        </inkml:traceGroup>
      </inkml:traceGroup>
    </inkml:traceGroup>
  </inkml:traceGroup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55.0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27E545-DD9F-41B3-A418-1050BDDFDA69}" emma:medium="tactile" emma:mode="ink">
          <msink:context xmlns:msink="http://schemas.microsoft.com/ink/2010/main" type="writingRegion" rotatedBoundingBox="8547,6667 9285,6667 9285,7829 8547,7829"/>
        </emma:interpretation>
      </emma:emma>
    </inkml:annotationXML>
    <inkml:traceGroup>
      <inkml:annotationXML>
        <emma:emma xmlns:emma="http://www.w3.org/2003/04/emma" version="1.0">
          <emma:interpretation id="{8B39AA70-C57F-4C1D-84B6-7DE78A982EEB}" emma:medium="tactile" emma:mode="ink">
            <msink:context xmlns:msink="http://schemas.microsoft.com/ink/2010/main" type="paragraph" rotatedBoundingBox="8547,6667 9285,6667 9285,7829 8547,7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884EC9-D963-41F2-9196-CAF1FC16A4BB}" emma:medium="tactile" emma:mode="ink">
              <msink:context xmlns:msink="http://schemas.microsoft.com/ink/2010/main" type="line" rotatedBoundingBox="8547,6667 9285,6667 9285,7829 8547,7829"/>
            </emma:interpretation>
          </emma:emma>
        </inkml:annotationXML>
        <inkml:traceGroup>
          <inkml:annotationXML>
            <emma:emma xmlns:emma="http://www.w3.org/2003/04/emma" version="1.0">
              <emma:interpretation id="{D3AFD4A2-88D3-4FB3-A157-51E8F35F1ABA}" emma:medium="tactile" emma:mode="ink">
                <msink:context xmlns:msink="http://schemas.microsoft.com/ink/2010/main" type="inkWord" rotatedBoundingBox="8547,6667 9285,6667 9285,7829 8547,7829"/>
              </emma:interpretation>
              <emma:one-of disjunction-type="recognition" id="oneOf0">
                <emma:interpretation id="interp0" emma:lang="en-US" emma:confidence="0">
                  <emma:literal>G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4233 2344 74,'0'0'35,"0"0"-2,0 0 2,-10 23-23,10-4-4,0-19-4,-11 32-3,13-4-8,-8-2-21,-1-5-7,10 11 1,-12-8-2</inkml:trace>
          <inkml:trace contextRef="#ctx0" brushRef="#br0" timeOffset="-368.0209">4143 2442 38,'0'0'33,"0"0"4,0 0-1,0 0-7,-21-22-7,21 22-6,-37-4-4,18 8-4,-20-12-2,3 6-1,-9-9-2,0 5 1,-7-5-1,5 3 0,-2-3-3,6 6 0,4-3 0,11 4 0,2 2 0,26 2 0,-27 4 0,27-4 0,0 0 0,0 0 0,8 19 0,-8-19 0,30 19 0,-8-8 0,8 2 0,4 8 0,2 3 0,3 1 0,-2 3 0,-5 4 0,-4 0 0,-9 1 0,-10 3 0,-9-4 0,-9 2 0,-10 1 0,-7 1 0,-4 0 0,-6 3 0,-3 0 0,0 5 0,1 4 0,1 7 0,3 1 0,4 0 0,4 4 0,4-5 0,7-1 0,3-3 0,5-13 0,9-7 0,5-4 0,6-9 0,8-6 0,5-5 0,10-5 0,3-2 0,6-2 0,6 0 0,-3-1 0,3-3 0,1 2 0,-3 2 0,-4 0 0,-2-1 0,-4-1 0,-3 0 0,-6-1 0,-4 5 0,-26 0-6,35-4-4,-35 4-20,0 0-11,2-19 0,-2 19 0,0 0 0</inkml:trace>
          <inkml:trace contextRef="#ctx0" brushRef="#br0" timeOffset="223.0128">4173 3104 77,'-4'34'35,"6"7"0,-12-6 2,9-3-26,-1 12-5,-10-11 0,12 10-1,-7-14-3,3-1 0,4-8-5,0-20-6,0 0-22,25-5-6,-20-16 1,6 1-1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6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02AB6B-4050-4008-8596-264FD15F2E3F}" emma:medium="tactile" emma:mode="ink">
          <msink:context xmlns:msink="http://schemas.microsoft.com/ink/2010/main" type="writingRegion" rotatedBoundingBox="41,6043 3910,5026 4231,6245 361,7262"/>
        </emma:interpretation>
      </emma:emma>
    </inkml:annotationXML>
    <inkml:traceGroup>
      <inkml:annotationXML>
        <emma:emma xmlns:emma="http://www.w3.org/2003/04/emma" version="1.0">
          <emma:interpretation id="{4A4EB00B-9F4E-4FEA-9836-B6026A6C9A48}" emma:medium="tactile" emma:mode="ink">
            <msink:context xmlns:msink="http://schemas.microsoft.com/ink/2010/main" type="paragraph" rotatedBoundingBox="41,6043 3910,5026 4231,6245 361,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B744ED-161E-4FEF-9893-F4F19D039A37}" emma:medium="tactile" emma:mode="ink">
              <msink:context xmlns:msink="http://schemas.microsoft.com/ink/2010/main" type="line" rotatedBoundingBox="41,6043 3910,5026 4231,6245 361,7262"/>
            </emma:interpretation>
          </emma:emma>
        </inkml:annotationXML>
        <inkml:traceGroup>
          <inkml:annotationXML>
            <emma:emma xmlns:emma="http://www.w3.org/2003/04/emma" version="1.0">
              <emma:interpretation id="{3A95193B-1DC2-4E44-B18F-B39B1914F3DC}" emma:medium="tactile" emma:mode="ink">
                <msink:context xmlns:msink="http://schemas.microsoft.com/ink/2010/main" type="inkWord" rotatedBoundingBox="1864,5564 3910,5026 4231,6245 2185,6782"/>
              </emma:interpretation>
              <emma:one-of disjunction-type="recognition" id="oneOf0">
                <emma:interpretation id="interp0" emma:lang="en-US" emma:confidence="0">
                  <emma:literal>speed</emma:literal>
                </emma:interpretation>
                <emma:interpretation id="interp1" emma:lang="en-US" emma:confidence="0">
                  <emma:literal>spot</emma:literal>
                </emma:interpretation>
                <emma:interpretation id="interp2" emma:lang="en-US" emma:confidence="0">
                  <emma:literal>spoke</emma:literal>
                </emma:interpretation>
                <emma:interpretation id="interp3" emma:lang="en-US" emma:confidence="0">
                  <emma:literal>spat</emma:literal>
                </emma:interpretation>
                <emma:interpretation id="interp4" emma:lang="en-US" emma:confidence="0">
                  <emma:literal>sped</emma:literal>
                </emma:interpretation>
              </emma:one-of>
            </emma:emma>
          </inkml:annotationXML>
      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      <inkml:trace contextRef="#ctx0" brushRef="#br0" timeOffset="-1.11816E8">34 20 14,'0'0'27,"0"0"3,0 0 1,0 0-12,0 18-1,0-18-1,-6 30-5,6-30-3,-7 37-1,0-18-1,9 16-1,-9-5-2,11 9 0,-8-2-1,8 5 0,-6 2-1,5 5 1,-3-2-2,7-1 1,-3 1-1,3-3 0,2-5 0,-2-7-1,0-6 0,0-8 0,-7-18-2,0 0-2,16-16-2,-20-23-7,15 9-5,-15-17-11,6-4-6,2 3-4,-8-8 4,9 18 1</inkml:trace>
          <inkml:trace contextRef="#ctx0" brushRef="#br0" timeOffset="-1.11816E8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      <inkml:trace contextRef="#ctx0" brushRef="#br0" timeOffset="1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      <inkml:trace contextRef="#ctx0" brushRef="#br0" timeOffset="-1.11816E8">553 124 18,'0'0'24,"16"-4"-1,-16 4-6,15-10 1,-15 10-1,18-7-3,-2 9-2,-16-2-2,30-6-2,-30 6-2,34-3 0,-34 3-3,35-7-1,-16 0 0,2 2-1,1-2 0,-3-2-1,-3 3 1,2-2-1,-18 8 0,23-7-2,-23 7-1,17 0-4,-17 0-7,0 0-8,0 0-11,2 21 0,-2-21 0,0 0 2</inkml:trace>
          <inkml:trace contextRef="#ctx0" brushRef="#br0" timeOffset="-1.11816E8">613 259 3,'0'0'20,"0"0"4,0 0-6,0 0-1,0 0 0,21 7-4,-21-7-2,21-3 0,-3 3-2,-18 0-2,35-12-2,-16 1-2,6 4-1,-5-2-1,1 4 0,2 0-1,-4-4-3,4 7-5,-23 2-6,32-16-6,-9 16-8,-11-21-3,16 18 1</inkml:trace>
          <inkml:trace contextRef="#ctx0" brushRef="#br0" timeOffset="-1.11816E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      <inkml:trace contextRef="#ctx0" brushRef="#br0" timeOffset="-1.11816E8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    </inkml:traceGroup>
      </inkml:traceGroup>
    </inkml:traceGroup>
  </inkml:traceGroup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07.0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0C7E8C-4254-4081-887E-4A12E7025D12}" emma:medium="tactile" emma:mode="ink">
          <msink:context xmlns:msink="http://schemas.microsoft.com/ink/2010/main" type="inkDrawing" rotatedBoundingBox="13311,7138 15373,7029 15375,7068 13314,7177" semanticType="callout" shapeName="Other">
            <msink:sourceLink direction="with" ref="{266F38AA-A3F3-4522-BA78-76AE952B5835}"/>
          </msink:context>
        </emma:interpretation>
      </emma:emma>
    </inkml:annotationXML>
    <inkml:trace contextRef="#ctx0" brushRef="#br0">-17 157 90,'-2'-17'40,"2"17"1,0 0 0,0 0-27,0 0-4,25-7-3,5 11-1,3-8-2,22 4-2,8-6-2,22 3 0,10-5 0,10 4 0,11-1 0,11 3 0,-5 2 0,5-2 0,4-2 0,-3-3 0,-3-2 0,-3-3 0,-17 3 0,-10-2 0,-12 2 0,-14 1 0,-17 4 0,-14 6 0,-8 4 0,-30-6 0,33 9 0,-33-9 0,34 4-14,-34-4-18,13-19-13,-13 19 3,19-22-2,-19 22 4</inkml:trace>
  </inkml:traceGroup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26.4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-10 0 99,'0'0'35,"4"23"1,-4-23-1,0 0-26,0 0-5,0 0-3,0 0-9,0 0-26,0 0-2,0 0 1,-4-21-1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21.0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15655A-B832-473C-BBAB-DA51EC7867F0}" emma:medium="tactile" emma:mode="ink">
          <msink:context xmlns:msink="http://schemas.microsoft.com/ink/2010/main" type="inkDrawing"/>
        </emma:interpretation>
      </emma:emma>
    </inkml:annotationXML>
    <inkml:trace contextRef="#ctx0" brushRef="#br0">-8 117 78,'0'0'38,"0"-21"-2,0 21 3,19-37-11,7 33-18,-9-14-2,20 10-3,1-6-1,7 6-1,-2 1-1,4 9-1,-8 1 0,-5 7 1,-5 4-2,-6 7 0,-10 3 0,-2 6 0,-9-1 0,-4 1 0,-7-4 0,-4 0 0,-4-4 0,-2-3 0,-7-6 0,0-6 0,-2-3 0,0 0 0,7-3 0,2-1 0,19 0 0,-16 4 0,16-4 0,0 0 0,31 19 0,-6-8 0,3 2 0,2 4 0,-2 3 0,-2 4 0,-5 4 0,-6 5 0,-6 3 0,-7-1 0,-12 4 0,-5-2 0,-9-6 0,-4-3 0,-2-6 0,-2-5 0,2-4 0,2-2 0,0-9 0,6 0 0,22-2 0,-32 0 0,32 0 0,-21 0-16,21 0-25,0 0-1,0 0 0,17-2 1</inkml:trace>
    <inkml:trace contextRef="#ctx0" brushRef="#br0" timeOffset="-540.0308">67 252 97,'0'0'37,"0"0"1,0 0 0,6 17-26,-6-17-3,1 28-1,-10-8-2,15 15-1,-12 0 0,6 16-5,-4 1 0,8 3 0,-4-3 0,4 2 0,-2-8 0,1-5 0,-1-7 0,4-12 0,-6-22 0,0 0 0,0 0-5,-8-34-25,3-8-10,-5-18-2,3-5 1,-6-5 1</inkml:trace>
    <inkml:trace contextRef="#ctx0" brushRef="#br0" timeOffset="362.0208">732 417 107,'0'0'38,"22"-7"1,-22 7 0,21 0-28,-21 0-4,28-15-2,-28 15-1,37-17-1,-20 12-1,4 3-2,-1 5 0,-20-3-8,40 4-26,-40-4-4,0 0-3,16 17 2</inkml:trace>
    <inkml:trace contextRef="#ctx0" brushRef="#br0" timeOffset="1258.0719">1295 406 82,'19'-4'37,"-2"-5"0,7 5 2,10 8-20,-34-4-6,52-13-4,-28 6-4,10 7-1,-6-4-2,2 2-2,-2 0-2,-9-5-4,9 12-6,-28-5-20,17-5-7,-17 5 1,0 0-1</inkml:trace>
    <inkml:trace contextRef="#ctx0" brushRef="#br0" timeOffset="1076.0616">1368 22 82,'0'0'34,"0"0"1,0 0 2,0 0-22,0 0-3,0 0-1,0 0-1,0 0-3,0 0 0,21 11-2,-21-11-5,0 34 0,-4-10 0,4 11 0,-6 4 0,3 9 0,-5 4 0,-1 6 0,-1-1 0,5 1 0,1-1 0,0-5 0,4-6 0,-2-7 0,1-9 0,1-13 0,0-17 0,0 0 0,0 0-17,9-22-24,-15-6-2,1-6 2,-3 3-1</inkml:trace>
    <inkml:trace contextRef="#ctx0" brushRef="#br0" timeOffset="1589.0909">1720 5 89,'15'-24'38,"-15"24"0,0 0 4,0 0-14,19 22-18,-25-5 0,10 20-10,-12-2 0,7 14 0,-7-1 0,1 6 0,-1 0 0,1 1 0,-1-3 0,2-2 0,3-3 0,1-5 0,4-3 0,0-7 0,-1-4 0,1-12 0,2 3 0,-4-19 0,0 0 0,0 0 0,0 0-27,0 0-15,0 0-1,11-32 1,-9 10 1</inkml:trace>
    <inkml:trace contextRef="#ctx0" brushRef="#br0" timeOffset="1784.1021">1889 426 117,'0'0'39,"15"19"1,-10 1 0,-16-3-31,17 18-2,-8-7-4,9 5-3,-1-3 0,-4-4 0,5-2 0,-7-24-3,10 30-14,-10-30-22,3-21-2,-3-10 2,-3-12-2</inkml:trace>
    <inkml:trace contextRef="#ctx0" brushRef="#br0" timeOffset="1936.1108">1999 105 95,'0'0'35,"0"0"2,0 0 0,9 19-10,-9-19-24,0 0-5,10 37-8,-12-19-23,0-1-3,6 5-1,-8-5-1</inkml:trace>
    <inkml:trace contextRef="#ctx0" brushRef="#br0" timeOffset="2297.1314">2269-97 112,'0'0'38,"0"0"2,-4 28-1,-9 11-26,-8-4-3,12 19-7,-12 1-3,12 12 0,-6 2 0,6 5 0,-3-3 0,7-3 0,-5-8 0,7-7 0,-1-10 0,2-11 0,2-10 0,0-22 0,0 0 0,7-37-6,18 9-22,-16-22-12,2-4-2,1-7 2,1-8 1</inkml:trace>
    <inkml:trace contextRef="#ctx0" brushRef="#br0" timeOffset="2544.1456">2372-69 82,'0'0'37,"26"-22"2,-26 22 1,13 26-17,-13-26-7,-4 51-4,-3-12-6,9 21-6,-8-1 0,4 8 0,-4 0 0,6 1 0,-3-5 0,3-7 0,0-9 0,0-10 0,3-10 0,-3-27 0,8 17 0,-14-39-25,14-2-16,-1-11-1,-1-4 1,1-2 0</inkml:trace>
    <inkml:trace contextRef="#ctx0" brushRef="#br0" timeOffset="2702.1546">2647 270 100,'28'2'37,"7"2"2,-10-4-2,1-6-19,8 10-11,-10-2-8,-5-4-30,3-5-7,4 1 1,-7-5-1</inkml:trace>
    <inkml:trace contextRef="#ctx0" brushRef="#br0" timeOffset="3318.1897">3311-112 85,'0'0'36,"0"0"1,17-19 2,-17 19-15,0 0-10,6 40-2,-14-18-4,14 23-8,-10 1 0,8 14 0,-8 1 0,6 8 0,-6-2 0,4 1 0,0-7 0,2-11 0,0-7 0,-4-11 0,6-6 0,-4-26 0,0 0-7,0 0-34,-2-43-1,-2-5 1,4-3-1</inkml:trace>
    <inkml:trace contextRef="#ctx0" brushRef="#br0" timeOffset="3482.1992">3334 177 107,'0'0'35,"26"32"2,-26-32-2,17 16-27,13-1-3,-4-17-2,10-7-1,-1 4-4,-7-16-3,14 17-10,-22-3-19,-3-10-3,0 6 2,-12-6-2</inkml:trace>
    <inkml:trace contextRef="#ctx0" brushRef="#br0" timeOffset="3757.2149">3729-145 90,'0'0'37,"-11"31"0,3-7 3,6-1-20,10 25-9,-23-7-1,20 15-4,-14-4-2,7 10-4,-5-6 0,1 2 0,0-6 0,3-8 0,1-6 0,2-10 0,7-2 0,-7-26 0,21 17-22,-21-17-17,28-27-2,-15 5 1,-2-4-1</inkml:trace>
    <inkml:trace contextRef="#ctx0" brushRef="#br0" timeOffset="4129.2362">3952 363 114,'7'19'39,"-7"-19"2,-4 19-2,-14-14-29,23 16-2,-5-21-4,0 28-4,0-28 0,12 24 0,-12-24 0,24 18 0,-24-18 0,34-5 0,-14-8 0,3-8 0,-3-5 0,3-7 0,-3-5 0,-5 1 0,-3 2 0,-11 7 0,-6 7 0,5 21 0,-34-13 0,8 21 0,-2 5 0,0 4 0,2 5 0,-1-7 0,22 15-18,5-30-21,-12 20-3,12-20 2,0 0 0</inkml:trace>
    <inkml:trace contextRef="#ctx0" brushRef="#br0" timeOffset="4441.2541">4276 335 118,'0'0'39,"3"38"1,-5-12-1,-9-2-32,21 15 0,-18-4-2,6 10-5,-3-4 0,6 4 0,1-6 0,2-4 0,2-5 0,-6-30 0,13 32-11,-13-32-23,-2-22-5,2-10-2,-2-11 1</inkml:trace>
    <inkml:trace contextRef="#ctx0" brushRef="#br0" timeOffset="4717.2699">4296 270 88,'0'0'36,"25"-30"1,-25 30 3,26-11-25,-19-8-2,21 19-3,-28 0-3,34 2-1,-34-2-3,28 28-3,-19-7 0,3 7 0,-9 0 0,1 3 0,-8-1 0,-1-2 0,-10-2 0,-2-7 0,-2-8 0,-3-7 0,-3-6 0,3-11 0,5-2 0,-7-9 0,24 24-7,-23-32-32,21 13-3,2 19 2,4-28-1</inkml:trace>
    <inkml:trace contextRef="#ctx0" brushRef="#br0" timeOffset="5061.2895">4672-242 110,'12'-21'38,"-12"21"2,15-17 0,0 34-28,-15-17-1,3 43-7,-12-8-4,7 18 0,-9 1 0,5 11 0,-3-2 0,3 2 0,1-3 0,1-6 0,2-8 0,4-7 0,0-5 0,0-18 0,-2-18 0,0 0 0,30 10 0,-27-38-11,22 5-29,-8-5-3,3-1 1,3-3 1</inkml:trace>
    <inkml:trace contextRef="#ctx0" brushRef="#br0" timeOffset="5298.3031">4961 37 89,'0'0'37,"0"0"2,0 0 1,-19 23-19,-16-14-6,16 21-6,-17-10-4,14 12-5,-6-6 0,9 4 0,6-4 0,9-6 0,6-1 0,4 0 0,-1 1 0,5-1 0,5-1 0,-15-18 0,39 32 0,-22-30-6,20 5-31,-11-5-4,4-9-1,-2-4 2</inkml:trace>
    <inkml:trace contextRef="#ctx0" brushRef="#br0" timeOffset="5650.3232">5167-8 115,'0'0'38,"0"0"0,0 0 0,0 0-28,0 0-7,0 0-3,0 0-5,15 17-16,-15-17-16,0 0-1,20 30 0,-20-30 0</inkml:trace>
    <inkml:trace contextRef="#ctx0" brushRef="#br0" timeOffset="6031.345">5345 201 115,'1'23'39,"-1"-23"2,0 0-1,-26 7-29,26-7-2,0 0-9,0 0 0,0 0 0,0 0 0,21 6 0,-21-6 0,22-13 0,-5 5 0,2 1 0,0 1 0,-1 0 0,-1 3 0,0 3 0,0 5 0,-17-5 0,19 17 0,-19-17 0,9 28 0,-3-11 0,-3 1 0,1 3 0,-4 1 0,-2 3 0,0 1 0,-1-2 0,1-4 0,-2 1 0,4-21 0,-6 30 0,6-30-5,0 0-35,0-19-2,0 19 0,-3-34 2</inkml:trace>
    <inkml:trace contextRef="#ctx0" brushRef="#br0" timeOffset="6628.3792">5131 263 106,'0'0'37,"0"0"3,0 0-2,0 0-28,0 0-1,0 0-3,15 22 0,-15-22-3,2 26-3,-2-26 0,-4 37 0,1-14 0,1 1 0,0-4 0,0 1 0,-2-2 0,4-19 0,0 28 0,0-28 0,2 18 0,-2-18 0,0 0-17,0 0-23,0 0-3,13-20 3,-11-1-3</inkml:trace>
    <inkml:trace contextRef="#ctx0" brushRef="#br0" timeOffset="7327.4192">5322 203 47,'0'0'30,"0"0"1,0 0 1,11 19-13,-11-19-1,0 0-5,0 0-1,0 0-1,0 0-2,6 22-1,-6-22 0,0 17-2,0-17-1,-2 24-1,2-24-2,-4 32-2,1-14 0,1 3 0,2-4 0,0 1 0,0-1 0,2 0 0,-2-17 0,3 28 0,-3-28 0,8 17 0,-8-17 0,0 0 0,0 0 0,0 0 0,17 14-2,-17-14-18,0 0-20,-10-16-1,10 16 0,0 0 1</inkml:trace>
    <inkml:trace contextRef="#ctx0" brushRef="#br0" timeOffset="8486.4854">5974 151 86,'-4'-17'36,"4"17"1,-11-22 2,-6-1-22,17 23-3,-23-15-4,23 15-1,-30 0-2,30 0-7,-39 10 0,22 3 0,0-6 0,17-7 0,-24 28 0,24-28 0,-9 28 0,9-28 0,2 28 0,-2-28 0,15 24 0,-15-24 0,24 23 0,-7-10 0,0 0 0,3 2 0,3 0 0,-5 1 0,-18-16 0,25 34 0,-25-34 0,15 32 0,-15-32 0,5 24 0,-5-24 0,-11 18 0,11-18 0,-21 14 0,5-9 0,-1-1 0,17-4 0,-36 4 0,36-4 0,-37 1 0,37-1 0,-25-1 0,25 1 0,0 0 0,0 0-28,0 0-14,17-8-2,-17 8 4,0 0-2</inkml:trace>
    <inkml:trace contextRef="#ctx0" brushRef="#br0" timeOffset="8783.5024">6475 210 128,'0'0'39,"27"-3"2,-27 3-1,16-13-35,11 11-3,-5-7-2,4 3 0,2 6 0,-7-15-17,0 15-22,-3 4-2,-18-4 1,21 5-1</inkml:trace>
    <inkml:trace contextRef="#ctx0" brushRef="#br0" timeOffset="11566.6616">7254-69 96,'0'0'38,"0"0"1,-4-17 1,4 17-26,0 0-2,-24 6-3,22 16-2,-7-1-7,5 16 0,-5 4 0,1 13 0,-3 0 0,2 6 0,1-3 0,4 1 0,1-9 0,3-10 0,-2-8 0,4-8 0,-2-23 0,0 0 0,0 0 0,17-23 0,-8-10 0,8-16 0,-8-6 0,8-9 0,0-5 0,3 2 0,-3 6 0,-4 8 0,-1 9 0,-9 12 0,5 10 0,-8 22 0,5-19 0,-5 19 0,0 0 0,8 26 0,-8-4 0,9 6 0,3 2 0,-1 11 0,0 0 0,4 0 0,-6-3 0,4-7 0,-1-3 0,-3-5 0,-9-23 0,21 18 0,-21-18 0,24-18 0,-11-3 0,4-7 0,5-7 0,3-4 0,-1-4 0,4-2 0,-3 8 0,-3 5 0,-1 2 0,-5 10 0,-16 20 0,23-10 0,-23 10 0,0 30 0,-4-2 0,-3 9 0,1 8 0,0 5 0,1 3 0,5-1 0,2 0 0,0 2 0,5-6 0,-1-3 0,-1-6 0,3-3 0,-6-6 0,1-4 0,3-8 0,-6-18 0,2 21 0,-2-21 0,0 0 0,0 0 0,0 0 0,-2-36 0,2 36-39,11-24-3,-11 24-2,-4-26 3</inkml:trace>
    <inkml:trace contextRef="#ctx0" brushRef="#br0" timeOffset="12011.687">8106 361 64,'9'-18'37,"-9"18"2,8-32 0,-14 2-8,6 30-17,-39-15-2,20 25-4,-13-8-2,8 16-1,-6 3-5,0 5 0,2 2 0,13 0 0,8-4 0,9-5 0,-2-19 0,26 18 0,-6-22 0,12-9 0,0-3 0,-4-5 0,0-1 0,-4 1 0,-5 8 0,-19 13 0,19-3 0,-19 3 0,9 29 0,-7-3 0,0 1 0,2 2 0,0 1 0,1-6 0,3-1 0,-8-23 0,15 28 0,-15-28 0,24 5-21,-24-5-21,7-31-1,-5 5 2,2-8-1</inkml:trace>
    <inkml:trace contextRef="#ctx0" brushRef="#br0" timeOffset="12461.7128">8443-153 90,'28'-26'36,"-5"0"2,-3 5 1,-1 21-24,-21-16-3,2 16-2,4 20-1,-4 12-3,-15-1-6,4 18 0,-12 1 0,8 14 0,-2-1 0,12 2 0,3-3 0,6-8 0,-3-6 0,7-7 0,5-9 0,-2-15 0,8-15 0,2-12 0,-3-8 0,5-9 0,1-6 0,-3 3 0,1-2 0,-1 10 0,-3 11 0,-18 11 0,17 17 0,-19 9 0,4 9 0,-2-1 0,2 5 0,0-4 0,-2-3 0,0-10 0,6-3 0,-6-19 0,0 0 0,0 0 0,20 0-30,-22-17-12,2 17-2,-1-32 2,1 32-1</inkml:trace>
    <inkml:trace contextRef="#ctx0" brushRef="#br0" timeOffset="12817.7332">8935 371 82,'0'0'39,"25"9"0,-25-9 1,0 0-11,20 17-20,-20-17-2,0 0-2,17 20 0,-17-20-5,26 8 0,-7-12 0,0-5 0,1-4 0,1-6 0,0-5 0,-6-4 0,0 0 0,-12-6 0,-12 5 0,3 1 0,-10 9 0,-1 0 0,-6 12 0,-1 5 0,1 4 0,3 9 0,20-11 0,-28 34-4,9-31-9,15 18-27,-9-1-1,2-1 0,-4 3 0</inkml:trace>
    <inkml:trace contextRef="#ctx0" brushRef="#br0" timeOffset="13399.7665">9334 212 106,'0'0'39,"17"6"1,-17-6 0,0 0-28,-11 33-4,11-33-2,-13 41-2,7-18-4,10 3 0,-2-2 0,3-1 0,-1-5 0,-4-18 0,21 11 0,-21-11 0,31-24 0,-14 0 0,2-6 0,2-3 0,-4-7 0,-3 9 0,1 3 0,-3 9 0,-12 19 0,0 0 0,0 0 0,11 28 0,-9-2 0,2-2 0,3 2 0,1-7 0,-8-19 0,20 24 0,-20-24 0,24 4 0,-7-10 0,0-5 0,0-5 0,4-3 0,-8-7 0,0-4 0,9 0 0,-5-3 0,9 8 0,-20-8-8,16 31-16,-22 2-17,0 0 0,0 0-1,-15 24 2</inkml:trace>
    <inkml:trace contextRef="#ctx0" brushRef="#br0" timeOffset="13818.7904">10055 268 96,'0'0'37,"-7"-30"4,7 30-2,-42-29-25,42 29-2,-26 3-3,26-3-2,-37 23-7,18-5 0,2-1 0,4 2 0,2-1 0,11-18 0,-10 28 0,10-28 0,17 12 0,-17-12 0,25-2 0,-25 2 0,26-12 0,-26 12 0,28-13 0,-28 13 0,19-3 0,-19 3 0,0 0 0,15 26 0,-15-26 0,1 31 0,3-12 0,0-2 0,2 0 0,-6-17-2,16 18-23,-16-18-16,19-11-2,-10-8 2,-3-7-1</inkml:trace>
    <inkml:trace contextRef="#ctx0" brushRef="#br0" timeOffset="14097.8064">10308-315 110,'5'-17'40,"-5"17"1,0 0 0,0 0-29,4 36-1,-13-1-11,5 21 0,-9 2 0,5 16 0,1 1 0,3 1 0,0-3 0,6-8 0,0-7 0,6-12 0,-3-6 0,-1-22 0,7-1 0,-11-17-19,2-21-24,0 5 0,2-1 0,-4 0 1</inkml:trace>
    <inkml:trace contextRef="#ctx0" brushRef="#br0" timeOffset="14619.8363">10628 216 88,'0'0'38,"-17"-24"0,17 24 2,-37-6-20,7-1-10,18 24-2,-8-10-2,10 21-2,-3-6-1,10 6-3,-1-3 0,8-1 0,1-7 0,-5-17 0,34 7 0,-13-20 0,3-9 0,4-14 0,0-10 0,2-10 0,2-11 0,-4-4 0,-6 2 0,1 2 0,-10 7 0,2 12 0,-10 8 0,3 16 0,-8 24 0,0 0 0,-11 21 0,1 12 0,-1 8 0,2 8 0,7 7 0,-4 3 0,4 1 0,2-2 0,4-6 0,2-6 0,5-5 0,-5-11 0,3 0 0,-9-30 0,0 0-41,0 0-2,21-9-1,-23-15 2</inkml:trace>
    <inkml:trace contextRef="#ctx0" brushRef="#br0" timeOffset="15129.8654">11070-270 110,'20'-28'39,"-20"28"1,23-28-1,-19 5-29,20 14-2,-7-10-2,5 10-3,-22 9-3,34-15 0,-34 15 0,24 6 0,-24-6 0,13 35 0,-15-1 0,1 12 0,-7 8 0,2 12 0,-3 6 0,3 8 0,3 2 0,1 4 0,2-2 0,4 2 0,-1-6 0,3 0 0,1-11 0,-3-8 0,-4-6 0,0-13 0,-4-8 0,-1-12 0,5-22 0,0 0 0,-24 11 0,24-11 0,-36-14 0,13 4 0,-5-1 0,-5 4 0,3-3 0,0 3 0,5 11 0,-8-21 0,33 17-28,-30 2-17,30-2-1,-19 3 0</inkml:trace>
    <inkml:trace contextRef="#ctx0" brushRef="#br0" timeOffset="-7313.4183">-1811 393 38,'0'0'31,"23"-22"4,-23 22 1,15-30-9,-15 30-3,0 0-6,26-9-4,-26 9-3,0 0-3,0 0-2,0 0 1,5 16-7,-5-16 0,6 30 0,-4-11 0,-2 1 0,2 3 0,3-5 0,-1 1 0,-4-19 0,2 26 0,-2-26 0,0 0 0,0 0 0,0 0 0,22-24 0,-12 1 0,3-1 0,0-4 0,0 2 0,2 0 0,-2 6 0,-13 20 0,26-23 0,-26 23 0,0 0 0,0 0 0,21 11 0,-21-11 0,8 25 0,-8-25 0,7 24 0,-7-24 0,6 19 0,-6-19 0,0 0 0,0 0 0,18 11 0,-18-11 0,21-17 0,-21 17 0,34-26 0,-12 13 0,-1 2 0,-1-1 0,-20 12 0,28 0 0,-28 0 0,12 28 0,-12-5 0,-2 3 0,-4 2 0,1 2 0,-1-1 0,4 1 0,0-2 0,2-2 0,0 0 0,0-3 0,-4-5 0,1-1 0,5 0 0,-2-17 0,0 22 0,0-22-41,0 0-1,-19-16-1,19 16 1</inkml:trace>
    <inkml:trace contextRef="#ctx0" brushRef="#br0" timeOffset="-9097.5203">-2764-4 89,'4'-17'35,"-4"17"2,0 0-5,0 0-14,0 0-4,0 0-3,0 0-2,9 34-2,-9-17-4,6 18-3,-8-1 0,6 9 0,-4 1 0,2 10 0,-2 2 0,0 6 0,-8-3 0,6-5 0,-3-3 0,-1-8 0,2-2 0,2-12 0,4-3 0,-2-26 0,-5 25 0,5-25 0,0 0 0,0 0 0,0 0 0,-25-17-28,25 17-14,-13-26-1,2 9 1,-2 0 0</inkml:trace>
    <inkml:trace contextRef="#ctx0" brushRef="#br0" timeOffset="-8023.4589">-2155-134 91,'0'0'37,"0"0"-1,0 0 3,-12-25-24,12 25-4,0 0-2,8 17-2,-8-17-1,-9 34-2,1-10-4,6 11 0,-9 1 0,5 12 0,-9 3 0,4 1 0,0-2 0,2-1 0,3-3 0,0-3 0,-1-6 0,-1-9 0,5-7 0,1-4 0,2-17 0,2 20 0,-2-20 0,0 0 0,0 0 0,22-26 0,-3 11 0,0 0 0,3-2 0,-1 1 0,-3-1 0,5 6 0,-3 5 0,-20 6 0,27 4 0,-27-4 0,24 11 0,-24-11 0,22 24 0,-12-7 0,-1 3 0,-3 3 0,-1-1 0,-3 2 0,-4-1 0,2-3 0,0-3 0,0-17 0,-2 24 0,2-24 0,0 0 0,-3 17 0,3-17 0,0 0 0,-13 21 0,13-21 0,0 0-28,0 0-14,0 0-1,-17 7 1,17-7 1</inkml:trace>
    <inkml:trace contextRef="#ctx0" brushRef="#br0" timeOffset="-8676.4962">-3222-8 88,'0'0'37,"0"0"1,0 0 0,20-11-15,-7-6-11,23 14-4,-4-12-2,18 7-1,1-3-5,7 4 0,0 1 0,5 2 0,1 3 0,7-1 0,-9 0 0,-4 0 0,2 0 0,-2-2 0,-2 1 0,-16-1 0,-1 8 0,-39-4-13,32-4-26,-32 4-3,-2 17 3,-15-6-3</inkml:trace>
    <inkml:trace contextRef="#ctx0" brushRef="#br0" timeOffset="-1338.0765">-326-136 91,'-23'2'35,"23"-2"1,-31-8 2,10-9-26,21 17-2,-43-14-1,43 14-1,-36-13-2,36 13 0,-37-12-2,37 12-4,-25-5 0,25 5 0,0 0 0,-16-4 0,16 4 0,0 0 0,0 0 0,7 19 0,1-3 0,1 9 0,-9 4 0,6 11 0,-8 2 0,2 14 0,-4 4 0,0 7 0,-3 0 0,1 6 0,4 0 0,4 3 0,-2-1 0,2-1 0,2-1 0,-2-1 0,-4-3 0,0-7 0,0-2 0,-9-12 0,7-3 0,-7-14 0,9-6 0,0-9 0,2-16 0,0 0 0,-2 19 0,2-19 0,0 0 0,0 0 0,17 15 0,-17-15 0,24 11 0,-3-7 0,-2 0 0,5 1 0,2-1 0,0-2 0,1 3 0,-10-3 0,7 6 0,-24-8 0,22-2-34,-22 2-9,0 0-1,2-24 1</inkml:trace>
  </inkml:traceGroup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14.3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36B4A6-CF8A-477B-9138-8FF36FCBCF95}" emma:medium="tactile" emma:mode="ink">
          <msink:context xmlns:msink="http://schemas.microsoft.com/ink/2010/main" type="inkDrawing"/>
        </emma:interpretation>
      </emma:emma>
    </inkml:annotationXML>
    <inkml:trace contextRef="#ctx0" brushRef="#br0">-2797 906 81,'-19'7'38,"19"-7"0,0 0 1,0 0-19,-21 0-6,21 0-4,0 0-2,28 2-1,-28-2-7,34-6 0,-4 1 0,17 3 0,1-4 0,9 3 0,8-5 0,14 4 0,5 1 0,4 1 0,2-2 0,-4 0 0,-4-1 0,3 3 0,-7 0 0,-10 0 0,-5 0 0,-1 4 0,-11-2 0,-3 4 0,-5 0 0,-5-3 0,-5 3 0,-1-4 0,-4-2 0,-3-3 0,-25 5 0,28-17 0,-28 17 0,15-19 0,-15 19 0,0 0-14,-25-5-29,3 12-2,3 6 1</inkml:trace>
  </inkml:traceGroup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55.9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07D671-89FA-432C-A93A-2CF08638C0E3}" emma:medium="tactile" emma:mode="ink">
          <msink:context xmlns:msink="http://schemas.microsoft.com/ink/2010/main" type="inkDrawing" rotatedBoundingBox="10122,5431 15624,9567 14772,10700 9270,6565" semanticType="callout" shapeName="Other">
            <msink:sourceLink direction="with" ref="{B0D6EA4B-21FB-4757-AECD-A172A4630A42}"/>
          </msink:context>
        </emma:interpretation>
      </emma:emma>
    </inkml:annotationXML>
    <inkml:trace contextRef="#ctx0" brushRef="#br0">4455 1957 42,'8'-21'33,"-8"21"4,0 0-1,-2-16-10,2 16-5,0 0-4,7 26-5,-7-26-4,2 35-2,-5-12-1,4 12-1,-1-3-2,2 5 1,-2-1-2,2-1 1,-4-1-2,0-4 0,2-6 0,0-3 0,0-21 0,0 20 0,0-20-2,0 0-2,0 0-4,6-28-6,11 13-22,-13-2-6,-1 1 2,1-1 0</inkml:trace>
    <inkml:trace contextRef="#ctx0" brushRef="#br0" timeOffset="910.052">4863 1963 20,'17'1'28,"-22"-17"2,5 16 3,0 0-11,3-21-2,-3 21-1,-7-19-4,7 19-2,0 0-4,0 0-2,-24-26-2,24 26-1,0 0 0,-19-9 0,19 9-1,0 0-1,-28 5 1,28-5-1,-21 19 1,21-19-2,-20 30 0,10-13 0,1 2 0,-2-1-1,3-1 0,1 0 0,7-17 0,-8 30 1,6-13-2,2-17 2,0 26-1,0-26-1,10 22 1,-10-22 0,18 13 0,-18-13 0,27 2 1,-27-2-1,30-9 0,-30 9 0,33-17 0,-16 8 0,-17 9 0,28-21 0,-28 21 0,25-22 0,-25 22 0,22-27 0,-22 27 0,21-28 0,-21 28 0,16-24 0,-16 24 1,8-19-1,-8 19 0,0 0 0,0 0 0,0 0 1,0 0-1,-4 21 2,0-4-2,-1 7 0,1 4 0,0 4 0,-1 3 0,-1 3 0,2-3 0,2-1 0,1-4 0,2-6 0,-1-3 0,0-21 0,8 26 0,-8-26 0,0 0 0,0 0 0,19 4-2,-19-4-5,0 0-4,0-17-24,0 17-6,0 0 1,0 0-1</inkml:trace>
    <inkml:trace contextRef="#ctx0" brushRef="#br0" timeOffset="1590.0909">5174 2024 67,'4'-17'35,"-4"17"-1,0 0 3,17-31-22,3 29-4,-20 2-1,23-19-4,-23 19 0,22-11-1,-22 11 0,19 9-1,-19-9 1,11 34-1,-11-15 0,2 10-1,-6-1-1,1 4 0,-7-2-2,1 0 0,-6-4 0,-4-2 0,-1-1 0,-3-6 0,3-4 0,1-4 0,2-1 0,17-8 0,-22 5 0,22-5 0,0 0 0,0 0 0,0 0 0,0 0 0,22 10 0,-22-10 0,34 9 0,-10-4 0,-1 1 0,-1 3 0,-1-1 0,1-1 0,-3-1 0,-2 0 0,-17-6 0,22 7 0,-22-7 0,0 0 0,26 15-7,-26-15-36,0 0 0,0 0 0,-20-9 0</inkml:trace>
    <inkml:trace contextRef="#ctx0" brushRef="#br0" timeOffset="4055.232">5680 2652 72,'0'0'37,"3"-22"0,-3 22 2,-15-28-24,15 28-2,0 0-3,0 0-2,0 0-1,0 0-2,0 0 0,0 0-2,2 28 1,-2-2-4,-3 2 0,1 11 0,-4 6 0,1 7 0,-1 1 0,0 6 0,3-3 0,1 2 0,-2-2 0,0-7 0,2-6 0,2-9 0,0-5 0,2-8 0,-2-21 0,0 24 0,0-24 0,0 0 0,0 0 0,0 0 0,-4-22 0,3 5 0,-1-5 0,0-6 0,0-6 0,4-3 0,3-12 0,3-5 0,1-2 0,4-2 0,0 0 0,1 4 0,1 1 0,0 5 0,-4 10 0,-2 12 0,-1 6 0,-8 20 0,7-19 0,-7 19 0,0 0 0,0 0 0,17 30 0,-11-6 0,1 6 0,4 2 0,2 3 0,4 1 0,-2-2 0,2-8 0,-4-4 0,-13-22 0,32 15 0,-11-24 0,-3-12 0,7-11 0,-5-12 0,6-5 0,1-3 0,-1-1 0,-4 9 0,-3 8 0,-8 12 0,-11 24 0,0 0 0,13 26 0,-13 4 0,-1 9 0,-1 6 0,4 3 0,-1 7 0,3-1 0,2 0 0,-1 2 0,3-2 0,-1 0 0,-1-1 0,0-3 0,1-7 0,-1-5 0,1-9 0,3-8 0,-10-21 0,9 21 0,-9-21 0,0 0 0,17-27 0,-21 3 0,4 24-17,9-24-26,-9 1-1,-5 3 1,1-3 1</inkml:trace>
    <inkml:trace contextRef="#ctx0" brushRef="#br0" timeOffset="4604.2634">6440 2297 86,'-2'17'36,"2"-17"2,0 0 0,-11 28-25,11-28-3,-13 24-1,13-24-3,-13 38-1,9-20-1,6 14-2,-2-6 0,9 2-1,0-4 0,4-1-1,2-6 1,2-6-1,2-11-1,2-13 2,-3-4 0,3-7-1,-2-8 2,-4-4-2,-2-5 0,-4-2 0,-7 8 0,0 3 0,-6 4 0,-3 6 0,-3 5 0,10 17 0,-24-11 0,24 11 0,-23 18 0,23-18 0,-18 34-7,18-34-9,-17 34-23,13-10-4,4 2 3,2 2-2</inkml:trace>
    <inkml:trace contextRef="#ctx0" brushRef="#br0" timeOffset="6363.364">6621 3256 62,'0'0'38,"0"0"-2,10-17 4,-10 17-23,0 0-2,0 0-4,-10 18-2,10-18-2,-11 30-2,2-11-1,5 9-1,0-4-1,-1 6 0,5-4-1,-2 2 0,2 0 1,2-1-2,-2-1 0,2-4 0,-2-3 0,0-19 0,0 26 0,0-26 0,0 0-4,7-20-12,8 3-27,-6 0 0,1-2 0,-1 2 1</inkml:trace>
    <inkml:trace contextRef="#ctx0" brushRef="#br0" timeOffset="6710.3839">6820 3579 78,'0'0'38,"17"13"1,-17-13 1,-6 17-23,6 13-5,-20-15-4,12 13-2,-5-12-3,5 5 0,8-21-3,-18 24 1,18-24-2,0 0-1,-17 26 0,17-26-3,-6 23-4,6-23-11,0 0-20,0 0 0,0 0 1,0 0 0</inkml:trace>
    <inkml:trace contextRef="#ctx0" brushRef="#br0" timeOffset="7648.4374">7058 3280 59,'-10'-17'38,"10"17"-1,0 0 2,-20 0-21,25 17-3,-23-15-4,18 18-3,0-20-2,-10 28-1,10-28-1,-5 38-1,-1-21 0,4 5-1,0-5 0,2 1-1,0-18 0,8 25 0,-8-25-1,0 0 2,18 13-2,-18-13 0,32-4 0,-11 0 0,1 1 0,1-1 0,-4 2 0,-3 0 0,3 2 0,-19 0 0,26 2 0,-26-2 0,23 4 0,-23-4 0,24 0 0,-24 0-2,34 0-2,-34 0 0,32 0-1,-32 0-8,22 3-14,-22-3-16,0 0 3,0 0-1,0 0 3</inkml:trace>
    <inkml:trace contextRef="#ctx0" brushRef="#br0" timeOffset="8054.4607">7221 3299 61,'0'0'36,"0"0"2,-19 13 0,13 7-21,6-20-3,0 0-2,-13 19-3,17 7-1,-15-5 0,9 10-3,-6-1 1,10 11-3,-6 0-3,6 1 0,-6-1 0,4-2 0,4-5 0,0-1 0,2-7 0,-5-9 0,-1-17 0,2 19 0,-2-19-11,0 0-30,0 0-2,0 0 1,-3-21-1</inkml:trace>
    <inkml:trace contextRef="#ctx0" brushRef="#br1" timeOffset="25401.4529">8849 5106 95,'0'0'38,"0"0"2,0 0 0,0 0-26,0 0-4,0 0-1,0 0-2,0 0-5,0 0-2,0 0 0,-22 21 0,14 7 0,-1 3 0,-4 10 0,4 4 0,1 6 0,1 1 0,5 0 0,4-2 0,7-3 0,6-8 0,2-6 0,3-3 0,3-4 0,-1-7 0,3-8 0,3-11 0,-2-9 0,2-13 0,4-10 0,-4-9 0,-4-11 0,4-8 0,-3-3 0,-7 3 0,1 4 0,-6 10 0,-5 10 0,-5 8 0,-3 28 0,0-17 0,0 17 0,0 25 0,-3-1 0,1 6 0,-2 7 0,0 2 0,4 8 0,4-1 0,-2 3 0,0 1 0,-2-3 0,2-3 0,1-3 0,1-5 0,2-8 0,-2-6 0,-4-22 0,7 24 0,-7-24 0,0 0 0,11-28 0,6 25-4,-17 3-39,0-28-1,2 11 1,-2 17 0</inkml:trace>
    <inkml:trace contextRef="#ctx0" brushRef="#br1" timeOffset="25821.477">9533 5436 93,'0'0'38,"3"-17"2,-3 17-1,-26-7-25,26 7-2,0 0-3,0 0-2,-24 15-4,24-15-3,-19 15 0,19-15 0,-19 18 0,19-18 0,-1 27 0,8-11 0,4 5 0,-1 1 0,5 2 0,3 1 0,-1 1 0,-2 0 0,-4-2 0,-3-2 0,-8-3 0,0-19 0,2 21 0,-2-21 0,0 0 0,-21-12 0,21 12 0,-30-16 0,30 16 0,-32-15 0,32 15 0,-33-4 0,35 21-15,-19-10-27,17-7-1,0 0 1,0 0 0</inkml:trace>
    <inkml:trace contextRef="#ctx0" brushRef="#br1" timeOffset="26201.4987">9797 5570 101,'0'0'38,"16"0"0,-16 0 0,6-22-29,11 16-3,-6-12-1,6 3-1,-8-2-1,-9 17 0,17-32 0,-17 32 0,-2-22 1,2 22-4,-16-13 0,16 13 0,-25-2 0,25 2 0,-30 11 0,30-11 0,-26 30 0,17-6 0,-4 8 0,3 2 0,1 1 0,7 0 0,9 1 0,1-4 0,3-5 0,4-8 0,4-2 0,-2-13 0,9 3 0,-15-27-11,12 5-30,-5-6-3,-1-1 3,-2-6-2</inkml:trace>
    <inkml:trace contextRef="#ctx0" brushRef="#br1" timeOffset="26593.5211">10145 5412 100,'0'0'39,"0"0"2,0 0 0,-11 22-26,-8-24-6,19 2-1,0 0-6,-23 25-2,23-25 0,-9 24 0,5-7 0,2 7 0,-1-2 0,6 8 0,1 0 0,4 0 0,3-2 0,6-4 0,-4 0 0,4-3 0,-4-5 0,-13-16 0,19 21 0,-19-21 0,0 0 0,-14 17 0,-4-14 0,-7 1 0,3 0 0,-4 0 0,7 1 0,-3-5 0,22 0 0,0 0-36,0 0-8,29-11-1,3-4 2</inkml:trace>
  </inkml:traceGroup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7969A3-B66D-4472-81C8-A7E366F1D7A4}" emma:medium="tactile" emma:mode="ink">
          <msink:context xmlns:msink="http://schemas.microsoft.com/ink/2010/main" type="inkDrawing" rotatedBoundingBox="15286,5955 18030,6506 17757,7865 15013,7314" semanticType="callout" shapeName="Other">
            <msink:sourceLink direction="with" ref="{8FBF125C-ABB3-47C3-AA21-5282F304CE45}"/>
          </msink:context>
        </emma:interpretation>
      </emma:emma>
    </inkml:annotationXML>
    <inkml:trace contextRef="#ctx0" brushRef="#br0">46-4 112,'-27'4'40,"3"-2"2,24-2-1,0 0-31,0 0-3,0 0-4,24 6-3,10-5 0,2 1 0,9 6 0,-2-3 0,0 7 0,-2 1 0,-7 5 0,-6 1 0,-8 1 0,-3 1 0,-8-4 0,-9 5 0,-7-3 0,7-19 0,-30 29 0,6-15 0,1-5 0,-1 2 0,-4 0 0,-2 2 0,4-3 0,12 6 0,-12-16-16,26 0-27,-3 23-2,3-23 1,20 9 0</inkml:trace>
    <inkml:trace contextRef="#ctx0" brushRef="#br0" timeOffset="1229.0702">1219-130 90,'0'0'39,"0"0"0,6-17 3,-6 17-28,0 0-3,0 0-2,-4 30-2,-3-2-3,7 13-4,-11 3 0,5 14 0,-5 2 0,3 3 0,1-3 0,3-2 0,-4-12 0,3-5 0,1-7 0,2-12 0,2-22 0,0 0 0,0 0 0,6-22 0,-2-16 0,3-14 0,2-9 0,1-8 0,-1 0 0,2 2 0,1 9 0,-3 6 0,0 11 0,-3 13 0,1 11 0,-7 17 0,0 0 0,0 0 0,23-2 0,-23 2 0,24 26 0,-12-5 0,-3 3 0,8 6 0,-2 0 0,-2 0 0,0-4 0,-4-2 0,-9-24 0,28 22 0,-11-24 0,-17 2 0,28-28 0,-11 4 0,-2-8 0,0-3 0,0 7 0,-2-5 0,-3 8 0,1 5 0,-11 20 0,15-23 0,-15 23 0,17 6 0,-17-6 0,13 26 0,-8-7 0,1 11 0,-4 3 0,2 4 0,-3 4 0,-2 6 0,-3-2 0,4 5 0,2-5 0,1-2 0,7-2 0,-3-4 0,-1-4 0,3-3 0,-3-7 0,-1-5 0,-5-18 0,12 19 0,-12-19 0,0 0 0,0 0 0,13-34 0,-13 34-5,5-42-14,5 21-24,-12-1-1,0-1 1,-2 1 1</inkml:trace>
    <inkml:trace contextRef="#ctx0" brushRef="#br0" timeOffset="1738.0994">1974-421 93,'0'0'39,"0"0"1,0 0 0,-28-17-26,28 34-4,0-17-2,-10 26-2,7-9-1,5 9-5,-4-2 0,7 4 0,5-4 0,5-1 0,1-5 0,5-3 0,-4-5 0,7-9 0,2-8 0,-1-6 0,-1-9 0,-1-8 0,-7-6 0,-2-3 0,-5 4 0,-13 1 0,2 4 0,-9 8 0,11 22 0,-26-22 0,7 25 0,2 7 0,0 3 0,17-13 0,-20 35-4,-3-25-14,12 10-23,-2 2-1,0 1 0,0-1 0</inkml:trace>
    <inkml:trace contextRef="#ctx0" brushRef="#br0" timeOffset="3411.1951">2412 380 73,'0'0'39,"0"0"0,0 0 2,0 0-24,0 0-3,0 0-3,0 28-3,0-28-2,-4 30-1,4-30-3,-5 32-2,5-32 0,-8 31 0,8-31 0,-9 28 0,9-28 0,-6 23 0,6-23 0,0 0 0,4 18 0,-4-18 0,20 6 0,-3-8 0,2-3 0,7-5 0,4 1 0,2 0 0,2-3 0,-1 5 0,-1 3 0,-4-1 0,-1 5 0,-9 3 0,3 1 0,-21-4 0,22 13 0,-22-13-3,0 0-6,0 0-15,0 0-18,0 0-1,-18 11 2,18-11-1</inkml:trace>
    <inkml:trace contextRef="#ctx0" brushRef="#br0" timeOffset="3732.2135">2663 343 98,'0'0'41,"-8"34"2,5-12-1,-16-3-28,21 25-3,-17-8-5,5 10-6,-3-3 0,8 2 0,-3-2 0,4-2 0,1-2 0,6-7 0,-3-6 0,8-6 0,-2-1 0,-6-19 0,26 11-32,-26-11-12,15-17 0,-13 0 0</inkml:trace>
    <inkml:trace contextRef="#ctx0" brushRef="#br0" timeOffset="2906.1661">2260 721 85,'-5'19'39,"-7"9"-1,-4-6 2,-3-10-30,8 19-3,-8-14-1,8 5-2,-6-7-2,17-15-3,-23 26-1,23-26-8,0 0-20,0 0-10,-18-5 1,18 5-1</inkml:trace>
    <inkml:trace contextRef="#ctx0" brushRef="#br0" timeOffset="2656.1519">2008 392 72,'0'0'38,"0"0"1,3-17 1,-3 17-23,0 0-5,6 17-2,-6-17-3,-6 20-1,6-20-1,-2 34 0,1-12-1,-1 11-4,-4-1 0,6 4 0,-2-1 0,4-1 0,6-1 0,-5-1 0,-1-8 0,0-5 0,-2-19 0,0 0 0,30 15-10,-34-32-25,4 17-8,8-24 0,-8 24-1</inkml:trace>
  </inkml:traceGroup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07.0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BF125C-ABB3-47C3-AA21-5282F304CE45}" emma:medium="tactile" emma:mode="ink">
          <msink:context xmlns:msink="http://schemas.microsoft.com/ink/2010/main" type="inkDrawing" rotatedBoundingBox="13311,7138 15373,7029 15375,7068 13314,7177" shapeName="Other">
            <msink:destinationLink direction="with" ref="{397969A3-B66D-4472-81C8-A7E366F1D7A4}"/>
          </msink:context>
        </emma:interpretation>
      </emma:emma>
    </inkml:annotationXML>
    <inkml:trace contextRef="#ctx0" brushRef="#br0">-17 157 90,'-2'-17'40,"2"17"1,0 0 0,0 0-27,0 0-4,25-7-3,5 11-1,3-8-2,22 4-2,8-6-2,22 3 0,10-5 0,10 4 0,11-1 0,11 3 0,-5 2 0,5-2 0,4-2 0,-3-3 0,-3-2 0,-3-3 0,-17 3 0,-10-2 0,-12 2 0,-14 1 0,-17 4 0,-14 6 0,-8 4 0,-30-6 0,33 9 0,-33-9 0,34 4-14,-34-4-18,13-19-13,-13 19 3,19-22-2,-19 22 4</inkml:trace>
  </inkml:traceGroup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23.5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BEB7B1-EEA8-4AD2-9509-CE148125AC69}" emma:medium="tactile" emma:mode="ink">
          <msink:context xmlns:msink="http://schemas.microsoft.com/ink/2010/main" type="inkDrawing" rotatedBoundingBox="16428,9923 16452,9335 16494,9337 16470,9925" semanticType="callout" shapeName="Other">
            <msink:sourceLink direction="with" ref="{57234396-F86A-4057-9551-13267CB7468A}"/>
            <msink:sourceLink direction="with" ref="{9BAA8C58-ACDF-4D76-90C8-D474EE3A1E2C}"/>
          </msink:context>
        </emma:interpretation>
      </emma:emma>
    </inkml:annotationXML>
    <inkml:trace contextRef="#ctx0" brushRef="#br0">23 0 95,'0'0'39,"0"0"2,0 0 0,30 19-25,-30-19-4,2 28-1,-12-10-11,20 20 0,-14-5 0,4 14 0,-6-2 0,1 5 0,1-4 0,4 5 0,-2-7 0,-2-3 0,6-3 0,-2-8 0,0-4 0,2-8 0,0-1 0,-2-17 0,0 0 0,-9-17-36,3-13-7,-2-11-2,-5-5 2</inkml:trace>
  </inkml:traceGroup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23.7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7234396-F86A-4057-9551-13267CB7468A}" emma:medium="tactile" emma:mode="ink">
          <msink:context xmlns:msink="http://schemas.microsoft.com/ink/2010/main" type="inkDrawing" rotatedBoundingBox="16184,9413 16823,9375 16825,9403 16185,9441" shapeName="Other">
            <msink:destinationLink direction="with" ref="{58BEB7B1-EEA8-4AD2-9509-CE148125AC69}"/>
          </msink:context>
        </emma:interpretation>
      </emma:emma>
    </inkml:annotationXML>
    <inkml:trace contextRef="#ctx0" brushRef="#br0">43 51 108,'-26'-10'40,"26"10"1,-19-3 0,19 3-28,21-10-6,-2 5-2,13 7-5,1-4 0,14 4 0,4-2 0,1 0 0,-1 0 0,3-2 0,-6-2 0,-4-2 0,2 5 0,-14-13 0,9 18-13,-24-8-26,6 3-4,-23 1 2,28-2-1</inkml:trace>
  </inkml:traceGroup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24.4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BAA8C58-ACDF-4D76-90C8-D474EE3A1E2C}" emma:medium="tactile" emma:mode="ink">
          <msink:context xmlns:msink="http://schemas.microsoft.com/ink/2010/main" type="inkDrawing" rotatedBoundingBox="16601,9688 17068,9204 17508,9629 17041,10112" shapeName="Other">
            <msink:destinationLink direction="with" ref="{58BEB7B1-EEA8-4AD2-9509-CE148125AC69}"/>
          </msink:context>
        </emma:interpretation>
      </emma:emma>
    </inkml:annotationXML>
    <inkml:trace contextRef="#ctx0" brushRef="#br0">94-11 91,'19'5'39,"-19"-5"2,4 24 0,7 10-26,-34-15-2,22 29-2,-16-9-7,4 13-4,-6-1 0,6 3 0,-4-2 0,6-4 0,5-5 0,2-7 0,1-7 0,1-4 0,4-9 0,-2-16 0,0 0 0,0 0 0,15-29 0,-2-9 0,4-10 0,5-12 0,0-3 0,1-2 0,-1 5 0,-1 10 0,-2 7 0,-10 11 0,-9 32 0,11-17 0,-11 17 0,-3 27 0,3-7 0,1 6 0,-1 4 0,4 0 0,-2-2 0,6-2 0,1-8 0,-9-18 0,17 27 0,-17-27 0,0 0 0,26-10 0,-4-10 0,-3-5 0,7-2 0,-3-3 0,9-2 0,-6 6 0,2 4 0,-9 5 0,-19 17 0,22 7 0,-26 14 0,1 9 0,-9 7 0,-1 6 0,6 3 0,-3 3 0,1-5 0,2-3 0,5-7 0,4-8 0,1-5 0,-3-21 0,4 24 0,-4-24 0,0 0 0,0 0 0,0 0 0,0 0 0,17 11 0,-17-11-42,0 0-1,-13-28 0,13 28 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C67C51-F376-4407-BAA4-612C5C58C9D6}" emma:medium="tactile" emma:mode="ink">
          <msink:context xmlns:msink="http://schemas.microsoft.com/ink/2010/main" type="writingRegion" rotatedBoundingBox="23596,15577 24756,15575 24757,16027 23597,16029"/>
        </emma:interpretation>
      </emma:emma>
    </inkml:annotationXML>
    <inkml:traceGroup>
      <inkml:annotationXML>
        <emma:emma xmlns:emma="http://www.w3.org/2003/04/emma" version="1.0">
          <emma:interpretation id="{60C53CAE-1F67-424E-9FCA-D9568287F317}" emma:medium="tactile" emma:mode="ink">
            <msink:context xmlns:msink="http://schemas.microsoft.com/ink/2010/main" type="paragraph" rotatedBoundingBox="23596,15577 24756,15575 24757,16027 23597,16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B0CA1-181E-4E53-98EB-467AF742FC30}" emma:medium="tactile" emma:mode="ink">
              <msink:context xmlns:msink="http://schemas.microsoft.com/ink/2010/main" type="line" rotatedBoundingBox="23596,15577 24756,15575 24757,16027 23597,16029"/>
            </emma:interpretation>
          </emma:emma>
        </inkml:annotationXML>
        <inkml:traceGroup>
          <inkml:annotationXML>
            <emma:emma xmlns:emma="http://www.w3.org/2003/04/emma" version="1.0">
              <emma:interpretation id="{1138E5DB-1B93-4504-B4EA-670B164BEC0D}" emma:medium="tactile" emma:mode="ink">
                <msink:context xmlns:msink="http://schemas.microsoft.com/ink/2010/main" type="inkWord" rotatedBoundingBox="23596,15577 24756,15575 24757,16027 23597,16029"/>
              </emma:interpretation>
              <emma:one-of disjunction-type="recognition" id="oneOf0">
                <emma:interpretation id="interp0" emma:lang="en-US" emma:confidence="0">
                  <emma:literal>6--5</emma:literal>
                </emma:interpretation>
                <emma:interpretation id="interp1" emma:lang="en-US" emma:confidence="0">
                  <emma:literal>t-5</emma:literal>
                </emma:interpretation>
                <emma:interpretation id="interp2" emma:lang="en-US" emma:confidence="0">
                  <emma:literal>to-so</emma:literal>
                </emma:interpretation>
                <emma:interpretation id="interp3" emma:lang="en-US" emma:confidence="0">
                  <emma:literal>to-go</emma:literal>
                </emma:interpretation>
                <emma:interpretation id="interp4" emma:lang="en-US" emma:confidence="0">
                  <emma:literal>t-S</emma:literal>
                </emma:interpretation>
              </emma:one-of>
            </emma:emma>
          </inkml:annotationXML>
          <inkml:trace contextRef="#ctx0" brushRef="#br0">6 77 17,'-11'18'24,"11"-18"0,0 0 1,0 0-13,0 0-2,0 0-3,0 0-2,0 0 0,19 0-1,-19 0 0,27-4 0,-8 6 0,1-4 0,1 6-1,-2-4 0,6 3-1,0-3-1,5-2-1,5-1-2,-7-9-5,11-1-9,-4 5-11,-10-17-2,14 14 0,-16-13 1</inkml:trace>
      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      <inkml:trace contextRef="#ctx0" brushRef="#br0" timeOffset="428.0245">593 81 19,'0'0'22,"0"0"2,-17-7 1,17 7-14,0 0-3,0 0 0,16 5 0,-16-5-3,0 0 0,22-2-1,-4 4 0,0-7-1,3 5 0,-5-6-1,5 3 0,-2-1-1,-1 1 0,3 1-4,-5-2-6,-16 4-13,35-3-6,-35 3-1,27-9 1</inkml:trace>
      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      </inkml:traceGroup>
      </inkml:traceGroup>
    </inkml:traceGroup>
  </inkml:traceGroup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24.95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F62996-690D-4248-A8C6-2F1C43864603}" emma:medium="tactile" emma:mode="ink">
          <msink:context xmlns:msink="http://schemas.microsoft.com/ink/2010/main" type="inkDrawing" rotatedBoundingBox="17490,9908 17566,9399 17597,9403 17522,9912" shapeName="Other"/>
        </emma:interpretation>
      </emma:emma>
    </inkml:annotationXML>
    <inkml:trace contextRef="#ctx0" brushRef="#br0">68 0 121,'0'0'41,"0"0"1,7 20 0,-3 4-33,-11-3-9,8 14 0,-8 1 0,1 8 0,-3 1 0,1 7 0,-5 0 0,4-1 0,1-7 0,-1-6 0,5-10 0,4-8 0,0-20 0,0 0 0,0 0 0,17-43 0,-4 15 0,-16-29-27,8 10-16,-3-1-1,0 1 2,-4 6 0</inkml:trace>
  </inkml:traceGroup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25.1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5E303B-FD6A-4B3F-B25C-563993E9F354}" emma:medium="tactile" emma:mode="ink">
          <msink:context xmlns:msink="http://schemas.microsoft.com/ink/2010/main" type="inkDrawing" rotatedBoundingBox="17509,9395 17924,9363 17928,9411 17513,9443" shapeName="Other"/>
        </emma:interpretation>
      </emma:emma>
    </inkml:annotationXML>
    <inkml:trace contextRef="#ctx0" brushRef="#br0">0 44 93,'0'0'39,"0"0"2,0 0 0,30 2-23,-30-2-6,24-2-4,-5-2-5,13 4-3,0-4 0,5 1 0,2-3 0,4-1 0,0 1 0,-5-1 0,-4 8 0,-18-8-9,11 13-30,-27-6-3,-6 24 1,-15-6-1</inkml:trace>
  </inkml:traceGroup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25.3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B7C538-494B-4AF2-8808-407EC5932975}" emma:medium="tactile" emma:mode="ink">
          <msink:context xmlns:msink="http://schemas.microsoft.com/ink/2010/main" type="inkDrawing" rotatedBoundingBox="17559,9606 17858,9629 17856,9665 17557,9642" shapeName="Other"/>
        </emma:interpretation>
      </emma:emma>
    </inkml:annotationXML>
    <inkml:trace contextRef="#ctx0" brushRef="#br0">17-3 85,'-18'23'40,"18"-23"-1,20 1 2,3 13-12,-3-24-21,22 14-2,-9-8-2,7 4-4,1 8-4,-15-8-29,2 3-7,-2 5-1,-26-8 1</inkml:trace>
  </inkml:traceGroup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46.2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CB737F-8578-49C8-AF93-33206805C649}" emma:medium="tactile" emma:mode="ink">
          <msink:context xmlns:msink="http://schemas.microsoft.com/ink/2010/main" type="writingRegion" rotatedBoundingBox="6945,6478 8211,7192 7931,7688 6665,6974"/>
        </emma:interpretation>
      </emma:emma>
    </inkml:annotationXML>
    <inkml:traceGroup>
      <inkml:annotationXML>
        <emma:emma xmlns:emma="http://www.w3.org/2003/04/emma" version="1.0">
          <emma:interpretation id="{49A8789A-1FE6-408D-89C0-4EA072B2CB7E}" emma:medium="tactile" emma:mode="ink">
            <msink:context xmlns:msink="http://schemas.microsoft.com/ink/2010/main" type="paragraph" rotatedBoundingBox="6945,6478 8211,7192 7931,7688 6665,6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0A1D7-4C86-4539-BDFE-735B377010AB}" emma:medium="tactile" emma:mode="ink">
              <msink:context xmlns:msink="http://schemas.microsoft.com/ink/2010/main" type="line" rotatedBoundingBox="6945,6478 8211,7192 7931,7688 6665,6974"/>
            </emma:interpretation>
          </emma:emma>
        </inkml:annotationXML>
        <inkml:traceGroup>
          <inkml:annotationXML>
            <emma:emma xmlns:emma="http://www.w3.org/2003/04/emma" version="1.0">
              <emma:interpretation id="{E7387628-183E-4EBC-A91C-E51F584DF695}" emma:medium="tactile" emma:mode="ink">
                <msink:context xmlns:msink="http://schemas.microsoft.com/ink/2010/main" type="inkWord" rotatedBoundingBox="6945,6478 8211,7192 7931,7688 6665,6974"/>
              </emma:interpretation>
              <emma:one-of disjunction-type="recognition" id="oneOf0">
                <emma:interpretation id="interp0" emma:lang="en-US" emma:confidence="0">
                  <emma:literal>32,</emma:literal>
                </emma:interpretation>
                <emma:interpretation id="interp1" emma:lang="en-US" emma:confidence="0">
                  <emma:literal>32 :</emma:literal>
                </emma:interpretation>
                <emma:interpretation id="interp2" emma:lang="en-US" emma:confidence="0">
                  <emma:literal>32 "</emma:literal>
                </emma:interpretation>
                <emma:interpretation id="interp3" emma:lang="en-US" emma:confidence="0">
                  <emma:literal>32;</emma:literal>
                </emma:interpretation>
                <emma:interpretation id="interp4" emma:lang="en-US" emma:confidence="0">
                  <emma:literal>32 ;</emma:literal>
                </emma:interpretation>
              </emma:one-of>
            </emma:emma>
          </inkml:annotationXML>
          <inkml:trace contextRef="#ctx0" brushRef="#br0">1765 2424 95,'0'0'37,"0"0"-1,-7-21 2,7 21-28,0 0-2,9-24-3,-9 24 0,22-11-1,-5 11 0,-17 0-1,28-2 0,-28 2 0,30 11-1,-30-11 0,23 19-2,-23-19 0,11 26 0,-11-26 0,2 30 0,-2-30 0,-10 26 0,10-26 0,-16 23 0,16-23 0,-21 24 0,21-24 0,-22 17 0,22-17 0,-19 13 0,19-13 0,0 0 0,0 0 0,0 0 0,0 0 0,4 17 0,-4-17 0,28 4 0,-12-1 0,1 5 0,-17-8 0,25 24 0,-18-3 0,4-1 0,-9 5 0,0-3 0,-9 1 0,3-5 0,4-18 0,-15 27 0,15-27 0,-21 9 0,21-9 0,-30-8 0,30 8 0,-33-15 0,33 15 0,-30-13 0,30 13 0,-25-7 0,25 7 0,0 0-7,0 0-26,0 0-8,0 0-2,28 15 3,-28-15-1</inkml:trace>
          <inkml:trace contextRef="#ctx0" brushRef="#br0" timeOffset="630.036">2070 2431 99,'17'-2'38,"-17"2"2,0 0-1,19 2-25,-19-2-5,0 0-3,26-20-2,-7 16-1,-19 4 0,33 0-3,-33 0 0,28 22 0,-18-1 0,-5 5 0,-5 0 0,-1 3 0,-5-1 0,0-2 0,-3-2 0,-4-7 0,13-17 0,-32 23 0,13-20 0,1-3 0,1-2 0,0-1 0,17 3 0,-24-13 0,24 13 0,0 0 0,0 0 0,0 0 0,0 0 0,22-2 0,-5 9 0,3 1 0,3 1 0,1 4 0,2 0 0,-3 2 0,-2 0 0,-1 2 0,-1 0 0,-19-17 0,30 26 0,-30-26 0,26 17 0,-26-17-35,0 0-8,0 0 0,-13-21 0</inkml:trace>
          <inkml:trace contextRef="#ctx0" brushRef="#br0" timeOffset="1511.0865">2860 2776 72,'0'0'37,"0"0"0,0 0 2,0 0-19,0 0-8,0 0-1,0 0-3,0 0-2,4 17-2,-4-17-1,0 0-1,4 17-1,-4-17-1,0 0 1,0 0-1,20-17 2,-20 17-2,15-23 0,-15 23 0,10-22 0,-10 22 0,0 0 0,2-17 0,-2 17 0,0 0-4,0 30-7,0-30-20,-15 28-10,11-5 0,-2-1 1,-1 8-1</inkml:trace>
          <inkml:trace contextRef="#ctx0" brushRef="#br0" timeOffset="1792.1025">2860 3237 108,'10'-17'39,"-7"-4"1,1 4 0,-4 17-33,4-22 1,-4 22-3,0 0-1,-4 32 0,-2-10-4,5 3 0,-3 3 0,4-2 0,0-5 0,0-5 0,0-16 0,0 0 0,20 23-6,-20-23-35,4-17 0,-4 17 0,4-32 0</inkml:trace>
        </inkml:traceGroup>
      </inkml:traceGroup>
    </inkml:traceGroup>
  </inkml:traceGroup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55.0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35ADCF-1307-4770-ACCA-5DCA5046F2DA}" emma:medium="tactile" emma:mode="ink">
          <msink:context xmlns:msink="http://schemas.microsoft.com/ink/2010/main" type="writingRegion" rotatedBoundingBox="8547,6667 9285,6667 9285,7829 8547,7829"/>
        </emma:interpretation>
      </emma:emma>
    </inkml:annotationXML>
    <inkml:traceGroup>
      <inkml:annotationXML>
        <emma:emma xmlns:emma="http://www.w3.org/2003/04/emma" version="1.0">
          <emma:interpretation id="{B8609C81-68F3-4E71-B483-F62FAA7747E4}" emma:medium="tactile" emma:mode="ink">
            <msink:context xmlns:msink="http://schemas.microsoft.com/ink/2010/main" type="paragraph" rotatedBoundingBox="8547,6667 9285,6667 9285,7829 8547,7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DA1267-F1FD-443A-9EEF-335C38097691}" emma:medium="tactile" emma:mode="ink">
              <msink:context xmlns:msink="http://schemas.microsoft.com/ink/2010/main" type="line" rotatedBoundingBox="8547,6667 9285,6667 9285,7829 8547,7829"/>
            </emma:interpretation>
          </emma:emma>
        </inkml:annotationXML>
        <inkml:traceGroup>
          <inkml:annotationXML>
            <emma:emma xmlns:emma="http://www.w3.org/2003/04/emma" version="1.0">
              <emma:interpretation id="{B0D6EA4B-21FB-4757-AECD-A172A4630A42}" emma:medium="tactile" emma:mode="ink">
                <msink:context xmlns:msink="http://schemas.microsoft.com/ink/2010/main" type="inkWord" rotatedBoundingBox="8547,6667 9285,6667 9285,7829 8547,7829">
                  <msink:destinationLink direction="with" ref="{8707D671-89FA-432C-A93A-2CF08638C0E3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4233 2344 74,'0'0'35,"0"0"-2,0 0 2,-10 23-23,10-4-4,0-19-4,-11 32-3,13-4-8,-8-2-21,-1-5-7,10 11 1,-12-8-2</inkml:trace>
          <inkml:trace contextRef="#ctx0" brushRef="#br0" timeOffset="-368.0209">4143 2442 38,'0'0'33,"0"0"4,0 0-1,0 0-7,-21-22-7,21 22-6,-37-4-4,18 8-4,-20-12-2,3 6-1,-9-9-2,0 5 1,-7-5-1,5 3 0,-2-3-3,6 6 0,4-3 0,11 4 0,2 2 0,26 2 0,-27 4 0,27-4 0,0 0 0,0 0 0,8 19 0,-8-19 0,30 19 0,-8-8 0,8 2 0,4 8 0,2 3 0,3 1 0,-2 3 0,-5 4 0,-4 0 0,-9 1 0,-10 3 0,-9-4 0,-9 2 0,-10 1 0,-7 1 0,-4 0 0,-6 3 0,-3 0 0,0 5 0,1 4 0,1 7 0,3 1 0,4 0 0,4 4 0,4-5 0,7-1 0,3-3 0,5-13 0,9-7 0,5-4 0,6-9 0,8-6 0,5-5 0,10-5 0,3-2 0,6-2 0,6 0 0,-3-1 0,3-3 0,1 2 0,-3 2 0,-4 0 0,-2-1 0,-4-1 0,-3 0 0,-6-1 0,-4 5 0,-26 0-6,35-4-4,-35 4-20,0 0-11,2-19 0,-2 19 0,0 0 0</inkml:trace>
          <inkml:trace contextRef="#ctx0" brushRef="#br0" timeOffset="223.0128">4173 3104 77,'-4'34'35,"6"7"0,-12-6 2,9-3-26,-1 12-5,-10-11 0,12 10-1,-7-14-3,3-1 0,4-8-5,0-20-6,0 0-22,25-5-6,-20-16 1,6 1-1</inkml:trace>
        </inkml:traceGroup>
      </inkml:traceGroup>
    </inkml:traceGroup>
  </inkml:traceGroup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5:43.4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5CE9A2-FC7B-4F0F-82E5-4064BE0BBFAB}" emma:medium="tactile" emma:mode="ink">
          <msink:context xmlns:msink="http://schemas.microsoft.com/ink/2010/main" type="writingRegion" rotatedBoundingBox="3578,7971 3742,6738 6955,7166 6790,8399"/>
        </emma:interpretation>
      </emma:emma>
    </inkml:annotationXML>
    <inkml:traceGroup>
      <inkml:annotationXML>
        <emma:emma xmlns:emma="http://www.w3.org/2003/04/emma" version="1.0">
          <emma:interpretation id="{B17D81D1-C40F-45A2-9922-4AB715FB45E9}" emma:medium="tactile" emma:mode="ink">
            <msink:context xmlns:msink="http://schemas.microsoft.com/ink/2010/main" type="paragraph" rotatedBoundingBox="3578,7971 3742,6738 4428,6829 4263,8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D636A5-B0E5-490D-95B5-0183D6A2A3AB}" emma:medium="tactile" emma:mode="ink">
              <msink:context xmlns:msink="http://schemas.microsoft.com/ink/2010/main" type="line" rotatedBoundingBox="3578,7971 3742,6738 4428,6829 4263,8062"/>
            </emma:interpretation>
          </emma:emma>
        </inkml:annotationXML>
        <inkml:traceGroup>
          <inkml:annotationXML>
            <emma:emma xmlns:emma="http://www.w3.org/2003/04/emma" version="1.0">
              <emma:interpretation id="{443DAB5B-A026-4816-828E-542E9835A42B}" emma:medium="tactile" emma:mode="ink">
                <msink:context xmlns:msink="http://schemas.microsoft.com/ink/2010/main" type="inkWord" rotatedBoundingBox="3578,7971 3742,6738 4428,6829 4263,8062"/>
              </emma:interpretation>
              <emma:one-of disjunction-type="recognition" id="oneOf0">
                <emma:interpretation id="interp0" emma:lang="en-US" emma:confidence="1">
                  <emma:literal>7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-1311 2479 107,'-9'16'38,"9"-16"3,0 0-1,0 0-28,0 0-2,35-7-3,-35 7-7,40-13 0,-12 9 0,9 2 0,-1-1 0,3 4 0,0 1 0,4 2 0,2 0 0,0-1 0,-2-1 0,-7 4 0,-4-8 0,-4 8 0,-6-8 0,-5 0 0,-17 2 0,21 6 0,-21-6 0,0 0 0,3 22 0,-3-22 0,6 39 0,0-5 0,-8 5 0,2 8 0,-4 11 0,-3 4 0,3 5 0,-4 10 0,1 2 0,-1 1 0,-3-1 0,5-4 0,5-4 0,-1-6 0,-2-3 0,6-13 0,0-8 0,-2-9 0,2-8 0,-2-7 0,0-17 0,3 20 0,-3-20 0,0 0 0,0 0 0,-18-9 0,18 9 0,-32-8 0,0 5 0,-5 5 0,-16-1 0,-5 9 0,-6-1 0,-3 2 0,3-3 0,6-1 0,8-3 0,7-6 0,13-1 0,7-14 0,23 17 0,-3-30 0,19 30 0,-10-17-37,-6 17-8,26-34 1,-13 15-2</inkml:trace>
          <inkml:trace contextRef="#ctx0" brushRef="#br0" timeOffset="338.0194">-1182 3081 104,'0'0'40,"0"0"2,0 0-1,0 0-29,17-4-2,-17 4-4,38-7-6,-10-2 0,13 1 0,2-3 0,-2 0 0,0-4 0,4 3 0,-4 5 0,-13-8 0,10 11-35,-16 1-7,-1-1-1,-21 4 1</inkml:trace>
        </inkml:traceGroup>
      </inkml:traceGroup>
    </inkml:traceGroup>
    <inkml:traceGroup>
      <inkml:annotationXML>
        <emma:emma xmlns:emma="http://www.w3.org/2003/04/emma" version="1.0">
          <emma:interpretation id="{103199FC-8CBF-4D12-80C9-C9E6CB04982C}" emma:medium="tactile" emma:mode="ink">
            <msink:context xmlns:msink="http://schemas.microsoft.com/ink/2010/main" type="paragraph" rotatedBoundingBox="6709,8053 5992,7337 6367,6961 7084,76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F037B7-0917-43CC-AAA0-11B6C6568C73}" emma:medium="tactile" emma:mode="ink">
              <msink:context xmlns:msink="http://schemas.microsoft.com/ink/2010/main" type="line" rotatedBoundingBox="6709,8053 5992,7337 6367,6961 7084,7678"/>
            </emma:interpretation>
          </emma:emma>
        </inkml:annotationXML>
        <inkml:traceGroup>
          <inkml:annotationXML>
            <emma:emma xmlns:emma="http://www.w3.org/2003/04/emma" version="1.0">
              <emma:interpretation id="{ACA49E30-134D-4162-B779-D4511ED491C2}" emma:medium="tactile" emma:mode="ink">
                <msink:context xmlns:msink="http://schemas.microsoft.com/ink/2010/main" type="inkWord" rotatedBoundingBox="6709,8053 5992,7337 6367,6961 7084,7678"/>
              </emma:interpretation>
              <emma:one-of disjunction-type="recognition" id="oneOf1">
                <emma:interpretation id="interp5" emma:lang="en-US" emma:confidence="0">
                  <emma:literal>42</emma:literal>
                </emma:interpretation>
                <emma:interpretation id="interp6" emma:lang="en-US" emma:confidence="0">
                  <emma:literal>"2</emma:literal>
                </emma:interpretation>
                <emma:interpretation id="interp7" emma:lang="en-US" emma:confidence="0">
                  <emma:literal>¥2</emma:literal>
                </emma:interpretation>
                <emma:interpretation id="interp8" emma:lang="en-US" emma:confidence="0">
                  <emma:literal>*2</emma:literal>
                </emma:interpretation>
                <emma:interpretation id="interp9" emma:lang="en-US" emma:confidence="0">
                  <emma:literal>02</emma:literal>
                </emma:interpretation>
              </emma:one-of>
            </emma:emma>
          </inkml:annotationXML>
          <inkml:trace contextRef="#ctx0" brushRef="#br0" timeOffset="1346.077">1544 2887 87,'0'0'36,"0"0"1,0 0 1,-6-27-25,6 27 0,0 0-4,0 0 0,0 0-3,4 34 1,-17-13-7,2 9 0,-13 1 0,3 14 0,-5-3 0,-2 6 0,3-3 0,5 0 0,3-8 0,4-3 0,3-4 0,3-9 0,5-3 0,2-18 0,6 25 0,-6-25 0,0 0 0,0 0-9,7-21-32,-7 21-3,6-30 2,-6 30 0</inkml:trace>
          <inkml:trace contextRef="#ctx0" brushRef="#br0" timeOffset="1908.1092">1565 3356 90,'0'0'37,"0"0"0,13-17 3,-13 17-25,19-5-6,-19 5-2,0 0-1,22 7-2,-5 5 0,-17-12-1,26 26 0,-17-9-3,1 5 0,-10-1 0,-2 3 0,-7-2 0,-3 3 0,-1-5 0,-2-1 0,15-19 0,-30 26 0,30-26 0,-22 13 0,22-13 0,0 0 0,0 0 0,0 0 0,0 0 0,0 0 0,0 0 0,0 0 0,24 4 0,-24-4 0,32-2 0,-13 2 0,1 2 0,3-2 0,-1 0 0,-1-2 0,1 2 0,-22 0 0,36 0-5,-36 0-35,0 0-3,0 0 1,9-20 0</inkml:trace>
          <inkml:trace contextRef="#ctx0" brushRef="#br0" timeOffset="978.056">1011 2960 102,'0'0'39,"-17"0"1,17 0 0,0 0-26,0 0-4,18 18-2,-18-18-6,36 25-2,-14-9 0,5 11 0,-3-1 0,-2 8 0,3 3 0,-1 2 0,-3-1 0,-3 1 0,-3-5 0,-3-6 0,1-6 0,-13-22 0,24 13 0,-24-13 0,28-18-10,-30-3-32,10-3-2,-4-4 2,-6 0-1</inkml:trace>
        </inkml:traceGroup>
      </inkml:traceGroup>
    </inkml:traceGroup>
  </inkml:traceGroup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35.0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F50220-7AD4-482D-B9DB-0D2C23F05133}" emma:medium="tactile" emma:mode="ink">
          <msink:context xmlns:msink="http://schemas.microsoft.com/ink/2010/main" type="writingRegion" rotatedBoundingBox="2046,11171 10423,10681 10502,12029 2125,12519"/>
        </emma:interpretation>
      </emma:emma>
    </inkml:annotationXML>
    <inkml:traceGroup>
      <inkml:annotationXML>
        <emma:emma xmlns:emma="http://www.w3.org/2003/04/emma" version="1.0">
          <emma:interpretation id="{4D65703C-2EAA-4A2A-BE64-B1469C412045}" emma:medium="tactile" emma:mode="ink">
            <msink:context xmlns:msink="http://schemas.microsoft.com/ink/2010/main" type="paragraph" rotatedBoundingBox="2046,11171 10423,10681 10502,12029 2125,12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AFB67B-5181-4827-8662-643F295B3655}" emma:medium="tactile" emma:mode="ink">
              <msink:context xmlns:msink="http://schemas.microsoft.com/ink/2010/main" type="line" rotatedBoundingBox="2046,11171 10423,10681 10502,12029 2125,12519"/>
            </emma:interpretation>
          </emma:emma>
        </inkml:annotationXML>
        <inkml:traceGroup>
          <inkml:annotationXML>
            <emma:emma xmlns:emma="http://www.w3.org/2003/04/emma" version="1.0">
              <emma:interpretation id="{8C49716A-D74D-46C6-A16A-EA934264F944}" emma:medium="tactile" emma:mode="ink">
                <msink:context xmlns:msink="http://schemas.microsoft.com/ink/2010/main" type="inkWord" rotatedBoundingBox="2054,11311 3623,11220 3682,12225 2113,12317"/>
              </emma:interpretation>
              <emma:one-of disjunction-type="recognition" id="oneOf0">
                <emma:interpretation id="interp0" emma:lang="en-US" emma:confidence="0">
                  <emma:literal>Them</emma:literal>
                </emma:interpretation>
                <emma:interpretation id="interp1" emma:lang="en-US" emma:confidence="0">
                  <emma:literal>This</emma:literal>
                </emma:interpretation>
                <emma:interpretation id="interp2" emma:lang="en-US" emma:confidence="0">
                  <emma:literal>Thus</emma:literal>
                </emma:interpretation>
                <emma:interpretation id="interp3" emma:lang="en-US" emma:confidence="0">
                  <emma:literal>this</emma:literal>
                </emma:interpretation>
                <emma:interpretation id="interp4" emma:lang="en-US" emma:confidence="0">
                  <emma:literal>thus</emma:literal>
                </emma:interpretation>
              </emma:one-of>
            </emma:emma>
          </inkml:annotationXML>
          <inkml:trace contextRef="#ctx0" brushRef="#br0">0 198 101,'0'0'36,"0"0"3,0 0-2,0 0-25,28-10-4,12 10 0,-3-11-1,15 4-2,5-8-3,14 2-2,-2-6 0,8-1 0,-3-2 0,3-1 0,4 7 0,-20-7-9,12 16-21,-28 1-10,-9 3 0,-17 6 0,-19-3 0</inkml:trace>
          <inkml:trace contextRef="#ctx0" brushRef="#br0" timeOffset="-268.0152">421 110 77,'10'-22'37,"-10"22"-1,0 0 3,-6-22-22,6 22-2,0 0-1,4 20-2,-4-20-4,-2 28-8,2-7 0,4 18 0,-8 1 0,4 11 0,-4 3 0,4 5 0,2 2 0,-4 1 0,-2-3 0,6-7 0,-2-3 0,-2-8 0,4-8 0,2-5 0,-2-8 0,-2-20 0,2 19 0,-12-36 0,10 17-11,4-31-31,-13-5-2,-8-5 2,-2-7-1</inkml:trace>
          <inkml:trace contextRef="#ctx0" brushRef="#br0" timeOffset="488.0279">926-64 113,'0'0'38,"4"20"3,-4 6-1,8 15-29,-20-6-2,16 23-6,-15-2-3,7 9 0,-1 2 0,1 2 0,-2-6 0,6 0 0,0-9 0,-2-10 0,4-10 0,4-10 0,-6-24 0,11 17 0,-11-17 0,9-30 0,1 4 0,-1-2 0,4 0 0,-3 2 0,1 2 0,-11 24 0,24-20 0,-24 20 0,21 11 0,-21-11 0,22 30 0,-9-12 0,-3 4 0,-3 1 0,3 1 0,-5 2 0,1 0 0,-1-2 0,-1 2 0,-6-9 0,10 5 0,-8-22-4,0 0-31,18 2-7,-18-2 0,12-30 1</inkml:trace>
          <inkml:trace contextRef="#ctx0" brushRef="#br0" timeOffset="1003.0574">1231 531 102,'0'0'38,"4"22"2,-4-22 0,2 22-27,2 8-4,-14-13-2,20 7-1,-10-7-6,0-17 0,15 22 0,-15-22 0,20-11 0,-3-8 0,0-9 0,-2-3 0,2-5 0,0 3 0,-2 3 0,0 10 0,-15 20 0,20-13 0,-20 13 0,8 31 0,-10-7 0,4 4 0,0 0 0,-1-2 0,1-5 0,-2-21 0,6 18 0,-6-18 0,20-17 0,-6-3 0,-1-2 0,2-4 0,-2 3 0,0 1 0,-13 22 0,22-15 0,-22 15 0,17 23 0,-15-1 0,0 6 0,2 0 0,1 3 0,3-3 0,-5-6 0,1-3 0,-4-19 0,6 26 0,-6-26-24,-19 6-17,19-6-2,-28 18 2,7-7 0</inkml:trace>
          <inkml:trace contextRef="#ctx0" brushRef="#br0" timeOffset="1722.0985">623 897 100,'0'0'38,"-24"3"1,24-3 0,0 0-29,-26 8-1,26-8-2,0 0-1,0 0-2,17 7-1,0-5-3,9-5 0,9 3 0,3-2 0,12 4 0,-1-4 0,9 7 0,2-1 0,0 2 0,5-1 0,2-3 0,-1-6 0,-1-1 0,-1-1 0,-2-5 0,-6 0 0,0 3 0,-15 3 0,-3 3 0,-14 6 0,-24-4 0,28 13 0,-28-13 0,0 0-40,0 0-2,0 0-2,0 0 2</inkml:trace>
        </inkml:traceGroup>
        <inkml:traceGroup>
          <inkml:annotationXML>
            <emma:emma xmlns:emma="http://www.w3.org/2003/04/emma" version="1.0">
              <emma:interpretation id="{B0745BEB-D695-4E14-841E-2446FA79AB96}" emma:medium="tactile" emma:mode="ink">
                <msink:context xmlns:msink="http://schemas.microsoft.com/ink/2010/main" type="inkWord" rotatedBoundingBox="6267,10924 10423,10681 10502,12029 6346,12272"/>
              </emma:interpretation>
              <emma:one-of disjunction-type="recognition" id="oneOf1">
                <emma:interpretation id="interp5" emma:lang="en-US" emma:confidence="0">
                  <emma:literal>LB-Mah.</emma:literal>
                </emma:interpretation>
                <emma:interpretation id="interp6" emma:lang="en-US" emma:confidence="0">
                  <emma:literal>LB-Maho</emma:literal>
                </emma:interpretation>
                <emma:interpretation id="interp7" emma:lang="en-US" emma:confidence="0">
                  <emma:literal>LB-Mah,</emma:literal>
                </emma:interpretation>
                <emma:interpretation id="interp8" emma:lang="en-US" emma:confidence="0">
                  <emma:literal>LB-Mah:</emma:literal>
                </emma:interpretation>
                <emma:interpretation id="interp9" emma:lang="en-US" emma:confidence="0">
                  <emma:literal>dB-Mah,</emma:literal>
                </emma:interpretation>
              </emma:one-of>
            </emma:emma>
          </inkml:annotationXML>
          <inkml:trace contextRef="#ctx0" brushRef="#br0" timeOffset="4461.2552">4328 3 125,'0'0'39,"0"0"2,-24 26 0,9-10-34,15 12-5,-13-5-2,13 10 0,-8-3 0,8 7 0,0 0 0,4 2 0,-8-4 0,0 3 0,1-7 0,-1-1 0,4-4 0,2-9 0,-2-17 0,-8 20 0,8-20 0,0 0 0,2-39 0,6 4 0,-3-12 0,5-5 0,-1-7 0,-2 1 0,5 1 0,-3 6 0,0 14 0,-1 9 0,-2 10 0,-6 18 0,0 0 0,0 0 0,22 28 0,-13-6 0,3 6 0,1 2 0,-2-1 0,2-1 0,0-2 0,0-7 0,-13-19 0,30 20 0,-30-20 0,28-15 0,-11-9 0,4-9 0,3-12 0,4-7 0,0-4 0,-4 4 0,1 4 0,-7 13 0,-1 12 0,-17 23 0,10 19 0,-12 18 0,-8 9 0,3 10 0,-1 6 0,3 3 0,3-4 0,4-3 0,3-10 0,3-9 0,1-7 0,-1-10 0,-8-22 0,18 19 0,-18-19 0,0 0 0,21-6 0,-27-14-18,6 20-25,0 0 0,2-19 1,-2 19 0</inkml:trace>
          <inkml:trace contextRef="#ctx0" brushRef="#br0" timeOffset="4891.2797">5084 229 108,'0'0'38,"7"-24"2,-7 24 0,-1-46-25,1 46-6,-15-17-4,15 17-5,-27 2 0,27-2 0,-33 30 0,14-4 0,2 0 0,4 2 0,2-2 0,11-4 0,4-4 0,-4-18 0,26 25 0,-8-24 0,3-8 0,3 0 0,3-6 0,-3-2 0,0 0 0,-5 0 0,-19 15 0,24-13 0,-24 13 0,8 17 0,-10 3 0,-7 4 0,3 6 0,-3-4 0,5 8 0,4-34 0,2 40-9,-2-40-30,0 0-4,0 0 2,7-26-2</inkml:trace>
          <inkml:trace contextRef="#ctx0" brushRef="#br0" timeOffset="5349.306">5368-267 113,'12'-19'40,"-12"19"1,7 26-1,-20-7-28,22 20-3,-12-4-9,8 16 0,-7-5 0,4 8 0,-2-6 0,-2-1 0,-1-3 0,6 1 0,1-4 0,-2-8 0,2-3 0,1-8 0,-5-22 0,0 0 0,19 8 0,-4-27 0,2-1 0,1-4 0,-3-1 0,2 3 0,2 5 0,-19 17 0,22-9 0,-22 9 0,10 22 0,-6 1 0,-3-1 0,5 2 0,0 2 0,-1 0 0,1-5 0,-2-1 0,-3-1 0,-1-19 0,-3 28 0,3-28 0,-8 26 0,8-26-39,-17 11-3,17-11-1,0 0 1</inkml:trace>
          <inkml:trace contextRef="#ctx0" brushRef="#br0" timeOffset="5686.3252">5817 215 103,'0'0'39,"0"0"0,10 17 0,-10-17-21,9 29-9,-9-29-1,6 39-8,-6-22 0,9 4 0,-9-21 0,24 28 0,-24-28 0,32-6 0,-32 6 0,32-37 0,-15 9 0,-2-4 0,-8 1 0,-3 1 0,-10 4 0,-3 5 0,9 21 0,-32-20 0,14 20 0,-5 2 0,4 5 0,-5-7 0,18 21-12,6-21-29,-22 20 0,22-20-1,-13 24-1</inkml:trace>
          <inkml:trace contextRef="#ctx0" brushRef="#br0" timeOffset="2621.1499">2566-187 106,'0'0'38,"0"0"1,-10-21-1,-22 8-26,32 13-2,-35-7-3,35 7-2,-40-9-5,22 5 0,-1-3 0,2 3 0,17 4 0,-24-9 0,24 9 0,0 0 0,-17-4 0,17 4 0,0 0 0,-2 20 0,4 1 0,-2 8 0,-2 11 0,2 13 0,-5 11 0,1 14 0,-6 7 0,1 4 0,0 4 0,1 0 0,1-3 0,5-5 0,0-7 0,4-16 0,4-10 0,1-8 0,4-12 0,0-8 0,-11-24 0,36 15 0,-17-17 0,3-4 0,3 1 0,-3-6 0,2 3 0,-9-14 0,19 16-23,-34 6-19,24-33-2,-18 11 2,-4-6-1</inkml:trace>
          <inkml:trace contextRef="#ctx0" brushRef="#br0" timeOffset="3439.1967">2910 96 116,'0'0'38,"7"26"3,-10-6-2,-3 15-24,-3-3-11,12 9-2,-5-4-2,8 4 0,-2-2 0,5-2 0,-5-5 0,3-8 0,-5-6 0,-2-18 0,0 21 0,0-21-4,0 0-6,-15-50-15,13 7-13,-3-9-3,3-4 3,-7-9 11,16 13 11,-14-7 9,7 6 9,9 24 17,-7 5 17,-2 5 1,0 19 2,24-19-11,-20 1-8,28 18-8,-32 0-3,46-15-5,-19 9-4,6 10 0,-3 2 0,0 7 0,-6 2 0,-3 7 0,-12 2 0,-3 0 0,0-2 0,-6 1 0,-4-6 0,4-17 0,-15 26 0,15-26 0,-28 14 0,9-8 0,-1 3 0,-1-3 0,0 1 0,3-1 0,18-6 0,-21 9 0,21-9 0,0 0 0,28 9 0,-5-5 0,5 2 0,2 1 0,1 4 0,-1 10 0,0 1 0,-9 6 0,-12 2 0,-7 5 0,-13 0 0,-10 3 0,-7-3 0,0-5 0,-4-8 0,-1-5 0,3-8 0,-2-7 0,11-4 0,21 2 0,-20-17 0,20 17 0,-17-15 0,-2 1-9,19 14-31,0 0-3,0 0 2,0 0-1</inkml:trace>
          <inkml:trace contextRef="#ctx0" brushRef="#br0" timeOffset="3650.2087">3456 300 115,'24'-6'37,"-24"6"3,25-3-3,-1-3-30,10 4-3,-1-5-3,3 3 0,5 6-5,-9-13-6,9 5-27,-11 14-1,-30-8-1,24 11-1</inkml:trace>
        </inkml:traceGroup>
        <inkml:traceGroup>
          <inkml:annotationXML>
            <emma:emma xmlns:emma="http://www.w3.org/2003/04/emma" version="1.0">
              <emma:interpretation id="{F0DF4ACC-F632-43F6-9370-050B3A7FF3EC}" emma:medium="tactile" emma:mode="ink">
                <msink:context xmlns:msink="http://schemas.microsoft.com/ink/2010/main" type="inkWord" rotatedBoundingBox="8142,11026 10417,10676 10621,11998 8346,12348"/>
              </emma:interpretation>
              <emma:one-of disjunction-type="recognition" id="oneOf2">
                <emma:interpretation id="interp10" emma:lang="en-US" emma:confidence="0">
                  <emma:literal>world]</emma:literal>
                </emma:interpretation>
                <emma:interpretation id="interp11" emma:lang="en-US" emma:confidence="0">
                  <emma:literal>let</emma:literal>
                </emma:interpretation>
                <emma:interpretation id="interp12" emma:lang="en-US" emma:confidence="0">
                  <emma:literal>ward]</emma:literal>
                </emma:interpretation>
                <emma:interpretation id="interp13" emma:lang="en-US" emma:confidence="0">
                  <emma:literal>wad]</emma:literal>
                </emma:interpretation>
                <emma:interpretation id="interp14" emma:lang="en-US" emma:confidence="0">
                  <emma:literal>weald]</emma:literal>
                </emma:interpretation>
              </emma:one-of>
            </emma:emma>
          </inkml:annotationXML>
          <inkml:trace contextRef="#ctx0" brushRef="#br0" timeOffset="6978.3992">7195-464 113,'0'0'41,"-15"30"1,8 16-1,-5-3-23,7 28-18,-6 2 0,9 7 0,-2-2 0,4 0 0,2-7 0,0-9 0,1-10 0,-1-13 0,4-7 0,-2-16 0,7 3 0,-11-19-17,0 0-25,20-19-1,-20 19 1,19-14 1</inkml:trace>
          <inkml:trace contextRef="#ctx0" brushRef="#br0" timeOffset="7520.4302">7472 192 99,'11'-19'38,"-11"19"1,-1-20 1,-18 3-27,19 17-2,0 0-2,-21-11-3,2 9-6,19 2 0,-29 17 0,29-17 0,-29 30 0,16-14 0,13-16 0,-17 34 0,17-34 0,0 28 0,0-28 0,19 17 0,-19-17 0,32 1 0,-11-6 0,3-6 0,2-8 0,4-9 0,0-7 0,2-12 0,0-11 0,0-12 0,-1-7 0,-4 3 0,-3 5 0,-3 7 0,-10 12 0,-11 24 0,0 26 0,-17 18 0,2 21 0,0 14 0,-2 10 0,0 8 0,4 3 0,6 1 0,7-4 0,5-8 0,-3-3 0,2-10 0,2-7 0,-3-10 0,7-5 0,-10-28 0,24 17 0,-20-45 0,18 0-36,-5-15-8,5-7 0,1-8 1</inkml:trace>
          <inkml:trace contextRef="#ctx0" brushRef="#br0" timeOffset="8000.4576">8075-522 119,'24'-28'41,"-7"13"1,4-3-1,9 10-29,-2-9-12,9 4 0,-1 2 0,-1 7 0,-8 8 0,-7 15 0,-10 9 0,-9 18 0,-6 8 0,-6 17 0,-4 8 0,-4 10 0,4 2 0,4 4 0,3-1 0,4-5 0,4-1 0,0-8 0,2-4 0,4-3 0,-2-6 0,-1-6 0,1-10 0,-4-8 0,2-10 0,0-11 0,-2-22 0,0 0 0,0 0 0,0 0 0,-28-27 0,7 8 0,-5 6 0,-10-4 0,16 15-3,-19 0-42,-3 6-1,1 4 1,4-3-1</inkml:trace>
          <inkml:trace contextRef="#ctx0" brushRef="#br0" timeOffset="6233.3565">6150 122 110,'14'22'39,"-14"-22"3,-2 24-2,2 1-21,0-25-14,-2 39-5,2-19 0,5 2 0,-3-3 0,6 1 0,-8-20 0,13 26 0,-13-26 0,19 6 0,-19-6 0,24-20 0,-11 3 0,2-7 0,0 0 0,-2-2 0,-2 3 0,-1 5 0,-10 18 0,0 0 0,0 0 0,0 0 0,13 22 0,-11 0 0,-1 2 0,3 1 0,4-3 0,1-2 0,-9-20 0,24 15 0,-24-15 0,38-13 0,-20-4 0,5-5 0,1-2 0,-1-2 0,-1-2 0,-3 2 0,0 6 0,-8-3 0,-11 23 0,17-22 0,-17 22-10,0 0-32,13 19 0,-13-19 0,-10 24 1</inkml:trace>
          <inkml:trace contextRef="#ctx0" brushRef="#br0" timeOffset="6716.3842">6881 127 130,'0'0'41,"-17"-13"0,17 13-1,-27 5-37,9 1-3,18-6 0,-34 26 0,17-6 0,-3-1 0,5 3 0,-2 3 0,6-3 0,5-1 0,6-21 0,6 24 0,10-24 0,7-6 0,3-9 0,4-5 0,-4-1 0,-1-1 0,-3 3 0,-5 4 0,-17 15 0,0 0 0,0 0 0,9 38 0,-12-12 0,-1 4 0,2 1 0,4-1 0,2-4 0,5-5 0,-9-21 0,20 16 0,-20-16 0,32-11-23,-20-9-18,1-6-2,0-8 2,-2-5-1</inkml:trace>
        </inkml:traceGroup>
      </inkml:traceGroup>
    </inkml:traceGroup>
  </inkml:traceGroup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56.6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15:15:11.971"/>
    </inkml:context>
  </inkml:definitions>
  <inkml:traceGroup>
    <inkml:annotationXML>
      <emma:emma xmlns:emma="http://www.w3.org/2003/04/emma" version="1.0">
        <emma:interpretation id="{09D5554B-3CFA-4F45-A8BB-C073D9B2BFA4}" emma:medium="tactile" emma:mode="ink">
          <msink:context xmlns:msink="http://schemas.microsoft.com/ink/2010/main" type="writingRegion" rotatedBoundingBox="10352,14745 15986,13414 16305,14765 10671,16096"/>
        </emma:interpretation>
      </emma:emma>
    </inkml:annotationXML>
    <inkml:traceGroup>
      <inkml:annotationXML>
        <emma:emma xmlns:emma="http://www.w3.org/2003/04/emma" version="1.0">
          <emma:interpretation id="{134CD34E-A670-4776-9668-D204BDB048A4}" emma:medium="tactile" emma:mode="ink">
            <msink:context xmlns:msink="http://schemas.microsoft.com/ink/2010/main" type="paragraph" rotatedBoundingBox="10352,14745 15986,13414 16305,14765 10671,16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240D4-748A-42A5-A6FC-DEFC22FE1E94}" emma:medium="tactile" emma:mode="ink">
              <msink:context xmlns:msink="http://schemas.microsoft.com/ink/2010/main" type="line" rotatedBoundingBox="10352,14745 15986,13414 16305,14765 10671,16096"/>
            </emma:interpretation>
          </emma:emma>
        </inkml:annotationXML>
        <inkml:traceGroup>
          <inkml:annotationXML>
            <emma:emma xmlns:emma="http://www.w3.org/2003/04/emma" version="1.0">
              <emma:interpretation id="{52CFCCAD-F401-4AFC-9A64-D55922D7A614}" emma:medium="tactile" emma:mode="ink">
                <msink:context xmlns:msink="http://schemas.microsoft.com/ink/2010/main" type="inkWord" rotatedBoundingBox="10369,14816 11578,14530 11880,15811 10671,16096"/>
              </emma:interpretation>
              <emma:one-of disjunction-type="recognition" id="oneOf0">
                <emma:interpretation id="interp0" emma:lang="en-US" emma:confidence="0">
                  <emma:literal>3318</emma:literal>
                </emma:interpretation>
                <emma:interpretation id="interp1" emma:lang="en-US" emma:confidence="0">
                  <emma:literal>318</emma:literal>
                </emma:interpretation>
                <emma:interpretation id="interp2" emma:lang="en-US" emma:confidence="0">
                  <emma:literal>38</emma:literal>
                </emma:interpretation>
                <emma:interpretation id="interp3" emma:lang="en-US" emma:confidence="0">
                  <emma:literal>.38</emma:literal>
                </emma:interpretation>
                <emma:interpretation id="interp4" emma:lang="en-US" emma:confidence="0">
                  <emma:literal>.318</emma:literal>
                </emma:interpretation>
              </emma:one-of>
            </emma:emma>
          </inkml:annotationXML>
          <inkml:trace contextRef="#ctx0" brushRef="#br0">8745 3425 53,'0'0'33,"0"0"1,0 0 1,-15-16-14,15 16-3,0 0-3,0 0-4,0 0-3,0 0-2,0 0-1,0 0-2,0 0 0,0 0-2,0 0 0,19-13-1,-19 13 1,0 0-1,24-12 0,-24 12 0,23-3 0,-23 3 0,22-2 0,-22 2 0,28 5 0,-28-5 0,28 13 0,-28-13 0,28 17 0,-28-17 1,23 21-1,-23-21 0,15 18 1,-15-18-1,6 19 0,-6-19 1,0 19 0,0-19 0,-4 22-1,4-22 2,-13 20-2,13-20 0,-25 23 0,25-23 0,-33 20 0,12-8 0,-1-3 0,-3-2 0,3-1 0,1-2 0,4-3 0,17-1 0,-28 0 0,28 0 0,-17-5 0,17 5 0,0 0 0,0 0 0,0 0 0,21-17 0,-21 17 0,26 8 0,-9 1 0,2 6 0,-2 3 0,-2 3 0,-4-1 0,-2 3 0,-1-3 0,-3-1 0,-5-19 0,-2 32 0,2-32 0,-24 29 0,7-16 0,-3 1 0,-3-5 0,1 0 0,-3-1 0,3-7 0,5 3 0,17-4 0,-21-2 0,21 2-10,0 0-20,8-24-10,-8 24 0,22-22 0,-22 22 0</inkml:trace>
          <inkml:trace contextRef="#ctx0" brushRef="#br0" timeOffset="391.0224">9116 3725 93,'0'0'36,"0"0"1,-6 25 2,10-1-27,-23-11-2,17 11-3,-14-3-1,10 5-3,-7-2 0,5-2-2,1-5 0,7-17-1,-8 28-1,8-28 0,-9 19-3,9-19-4,0 0-14,0 0-15,0 0-3,0 0 3,-11-17-2</inkml:trace>
          <inkml:trace contextRef="#ctx0" brushRef="#br0" timeOffset="1752.1002">9481 3483 87,'15'-30'36,"-6"14"0,-9 16 2,-9-36-22,9 36-3,-8-18-4,8 18-1,-26-2-3,26 2-1,-35 15-1,35-15-3,-34 22 0,34-22 0,-26 28 0,18-11 0,8-17 0,-7 29 0,7-29 0,4 32 0,-1-15 0,3 0 0,-6-17 0,22 31 0,-22-31 0,30 28 0,-11-15 0,-2-1 0,5-3 0,-3 2 0,-2 2 0,-17-13 0,24 28 0,-24-28 0,12 30 0,-12-11 0,-4 1 0,-4-1 0,8-19 0,-17 31 0,17-31 0,-26 23 0,26-23 0,-28 7 0,9-12 0,19 5 0,-26-15 0,26 15 0,-22-26 0,22 26 0,-17-30 0,11 13 0,6 17 0,0-32 0,0 32 0,12-31 0,-1 14 0,2-2 0,6-1 0,3 1 0,2 0 0,-1 1 0,1 1 0,-5 0 0,-4 0 0,-15 17 0,17-29 0,-17 29 0,0-32 0,-4 15 0,0 0 0,4 17 0,-9-20-2,9 20-8,0 0-24,0 0-5,-23-6-1,23 6 0</inkml:trace>
          <inkml:trace contextRef="#ctx1" brushRef="#br0">8601 4760</inkml:trace>
        </inkml:traceGroup>
        <inkml:traceGroup>
          <inkml:annotationXML>
            <emma:emma xmlns:emma="http://www.w3.org/2003/04/emma" version="1.0">
              <emma:interpretation id="{D34C4879-697F-467F-9948-953ACE9C9E5B}" emma:medium="tactile" emma:mode="ink">
                <msink:context xmlns:msink="http://schemas.microsoft.com/ink/2010/main" type="inkWord" rotatedBoundingBox="14629,13823 16006,13498 16218,14394 14841,14720"/>
              </emma:interpretation>
              <emma:one-of disjunction-type="recognition" id="oneOf1">
                <emma:interpretation id="interp5" emma:lang="en-US" emma:confidence="0">
                  <emma:literal>time</emma:literal>
                </emma:interpretation>
                <emma:interpretation id="interp6" emma:lang="en-US" emma:confidence="0">
                  <emma:literal>tm.</emma:literal>
                </emma:interpretation>
                <emma:interpretation id="interp7" emma:lang="en-US" emma:confidence="0">
                  <emma:literal>Time</emma:literal>
                </emma:interpretation>
                <emma:interpretation id="interp8" emma:lang="en-US" emma:confidence="0">
                  <emma:literal>tm</emma:literal>
                </emma:interpretation>
                <emma:interpretation id="interp9" emma:lang="en-US" emma:confidence="0">
                  <emma:literal>Tim.</emma:literal>
                </emma:interpretation>
              </emma:one-of>
            </emma:emma>
          </inkml:annotationXML>
          <inkml:trace contextRef="#ctx0" brushRef="#br0" timeOffset="3655.2091">12900 2628 107,'13'-19'38,"-13"19"2,0 0-1,0 0-27,2 17-2,-16 3-4,11 16-3,-12 5-3,5 11 0,-8 8 0,6 7 0,-4 2 0,-1-4 0,4-5 0,3-3 0,-5-8 0,6-8 0,3-11 0,-1-8 0,7-22 0,0 0 0,0 0 0,-8-34 0,16-7 0,-1-16 0,3-9 0,-3-19 0,8 1 0,-4-6 0,-1 8 0,-7 8 0,7 10 0,-6 16 0,1 13 0,3 18 0,-8 17 0,0 0 0,24 17 0,-3 9 0,1 3 0,4 5 0,-3 3 0,3 1 0,-4-3 0,1-3 0,-4-6 0,-19-26 0,20 26 0,-20-26 0,23 2 0,-23-2 0,26-34 0,-6 6 0,3-7 0,1-6 0,1-4 0,-1 2 0,-3 4 0,-5 6 0,1 8 0,-17 25 0,15-20 0,-15 20 0,11 17 0,-5 1 0,2 6 0,7 14 0,-2 1 0,3 7 0,-2 3 0,-3 7 0,-4-4 0,3 6 0,-5-4 0,-3-2 0,0-2 0,-4-5 0,0-6 0,8-2 0,-2-9 0,1-3 0,3-7 0,-8-18 0,13 17 0,-13-17 0,0 0 0,11-26-35,-2 4-6,-3-12-1,0-3 1</inkml:trace>
          <inkml:trace contextRef="#ctx0" brushRef="#br0" timeOffset="4149.2372">13787 2289 97,'0'0'38,"-22"3"1,22-3 0,-25 2-25,25-2-7,-4 23-1,12-7-2,-8-16-2,13 32 0,-13-32 0,19 30-1,-2-23 0,5-3 0,1-6-1,-1-5 2,0-6-2,-1-6 0,0-5 0,-8-2 0,-2-2 0,-5 0-2,-8 4 2,-2 3 0,4 21 0,-22-22-1,22 22 0,-23-6 0,23 6-3,-30 9-2,28 12-11,-15-10-22,17-11-1,-24 30 1,9-11-1</inkml:trace>
          <inkml:trace contextRef="#ctx0" brushRef="#br0" timeOffset="2653.1518">11963 2851 97,'8'-18'40,"-8"18"1,0 0-1,2-28-17,-2 28-14,0 0-4,19 11-5,-19-11 0,28 20 0,-15-3 0,0 4 0,-8 5 0,-3 4 0,-7-1 0,-10 3 0,-2 4 0,-6-16 0,14 10-36,-10-11-4,19-19-1,-15 16 0</inkml:trace>
          <inkml:trace contextRef="#ctx0" brushRef="#br0" timeOffset="2374.1358">10385 2935 105,'-20'-2'39,"20"2"0,0 0 1,0 0-28,0 0-3,26 10-3,9-16-1,18 6-5,11-2 0,20 4 0,9-4 0,10 6 0,10-2 0,5 0 0,3 1 0,3-1 0,-10-2 0,-5 0 0,-6-2 0,-12-1 0,-8-1 0,-14-2 0,-9 3 0,-13-3 0,-8 6 0,-22-7-3,13 14-29,-30-7-8,0 0-2,0 0 2,0 0-2</inkml:trace>
        </inkml:traceGroup>
      </inkml:traceGroup>
    </inkml:traceGroup>
  </inkml:traceGroup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46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AE5813-0612-4AAD-9901-0DDA46DD7458}" emma:medium="tactile" emma:mode="ink">
          <msink:context xmlns:msink="http://schemas.microsoft.com/ink/2010/main" type="writingRegion" rotatedBoundingBox="3043,13883 10936,13311 11053,14932 3161,15504"/>
        </emma:interpretation>
      </emma:emma>
    </inkml:annotationXML>
    <inkml:traceGroup>
      <inkml:annotationXML>
        <emma:emma xmlns:emma="http://www.w3.org/2003/04/emma" version="1.0">
          <emma:interpretation id="{6457A837-9543-40A9-9454-BDDD160BC996}" emma:medium="tactile" emma:mode="ink">
            <msink:context xmlns:msink="http://schemas.microsoft.com/ink/2010/main" type="paragraph" rotatedBoundingBox="3043,13883 10936,13311 11053,14932 3161,15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EF87D5-7BD4-4019-8D87-5BEA32FA1DEC}" emma:medium="tactile" emma:mode="ink">
              <msink:context xmlns:msink="http://schemas.microsoft.com/ink/2010/main" type="line" rotatedBoundingBox="3043,13883 10936,13311 11053,14932 3161,15504"/>
            </emma:interpretation>
          </emma:emma>
        </inkml:annotationXML>
        <inkml:traceGroup>
          <inkml:annotationXML>
            <emma:emma xmlns:emma="http://www.w3.org/2003/04/emma" version="1.0">
              <emma:interpretation id="{CA7DAB4F-6C85-43DE-8CE4-9211BAB6D27F}" emma:medium="tactile" emma:mode="ink">
                <msink:context xmlns:msink="http://schemas.microsoft.com/ink/2010/main" type="inkWord" rotatedBoundingBox="3049,13956 7000,13670 7112,15217 3161,15504"/>
              </emma:interpretation>
              <emma:one-of disjunction-type="recognition" id="oneOf0">
                <emma:interpretation id="interp0" emma:lang="en-US" emma:confidence="0">
                  <emma:literal>£.32.</emma:literal>
                </emma:interpretation>
                <emma:interpretation id="interp1" emma:lang="en-US" emma:confidence="0">
                  <emma:literal>£132.</emma:literal>
                </emma:interpretation>
                <emma:interpretation id="interp2" emma:lang="en-US" emma:confidence="0">
                  <emma:literal>£.32,</emma:literal>
                </emma:interpretation>
                <emma:interpretation id="interp3" emma:lang="en-US" emma:confidence="0">
                  <emma:literal>£132,</emma:literal>
                </emma:interpretation>
                <emma:interpretation id="interp4" emma:lang="en-US" emma:confidence="0">
                  <emma:literal>£332.</emma:literal>
                </emma:interpretation>
              </emma:one-of>
            </emma:emma>
          </inkml:annotationXML>
          <inkml:trace contextRef="#ctx0" brushRef="#br0">3799 2700 92,'-8'-18'35,"8"18"1,0 0 0,-16-34-24,16 34-2,7-22-4,-7 22-1,23-22-2,-5 12 0,-1-1-1,6 7 1,-3-1-1,3 8 0,-5 1-1,3 5 1,-2 3-1,-2 3 1,-8 1 0,-5 5-2,-6 1 0,-6 1 0,-7-3 0,0 2 0,-7-5 0,1 0 0,1-4 0,1-7 0,19-6 0,-21 1 0,21-1 0,0 0 0,0 0 0,27-16 0,-11 18 0,3 1 0,0 7 0,0 3 0,-6 5 0,-4 5 0,-3-1 0,-6 4 0,-6-2 0,-1 2 0,-7-5 0,-2-2 0,16-19 0,-34 24 0,15-17 0,2-3 0,17-4 0,-31-2 0,31 2-6,-25-15-6,25 15-22,0 0-6,13-20 0,-13 20 0</inkml:trace>
          <inkml:trace contextRef="#ctx0" brushRef="#br0" timeOffset="-1071.0611">3498 3127 88,'0'0'36,"0"0"1,0 19 1,-17-4-21,13 26-5,-20-10-2,12 20-3,-12-8-2,7 7-2,-2-3-1,4 3-2,-1-7 0,3-4 0,-2-6 0,1-5 0,9-3 0,-5-9 0,10-16 0,-7 17-5,7-17-6,0 0-26,24-19-2,-3-1-1,-2-2 2</inkml:trace>
          <inkml:trace contextRef="#ctx0" brushRef="#br0" timeOffset="530.0303">4220 2579 94,'0'0'35,"25"-9"0,-7 5 1,12 4-26,-11-11 0,13 17-2,-14-8-1,11 15-1,-29-13 0,22 41-2,-24-13 0,-2 7-4,-11 1 0,-1 1 0,-7-4 0,-1 1 0,-1-6 0,-1-6 0,0-1 0,-2-6 0,-2-4 0,2-2 0,2-7 0,3-2 0,6 0 0,17 0 0,0 0 0,0 0 0,0 0 0,17-11 0,8 18 0,1 3 0,4 5 0,3-1 0,-3 5 0,-2-2 0,2 7 0,-5-18-13,1 10-26,-2-4-1,-3-3 0,-2-5-1</inkml:trace>
          <inkml:trace contextRef="#ctx0" brushRef="#br0" timeOffset="1263.0722">4975 3032 116,'0'0'37,"0"0"2,0 0-1,0 0-31,0 0-2,0 0-1,0 0-2,0 0 0,0 0-1,-4-17 0,4 17 0,0 0 1,0 0-2,0 0 0,0 0 0,0 0 0,0 0-3,0 0-2,0 0-8,13 36-25,-11-8-1,-2 5 0,0 10-1</inkml:trace>
          <inkml:trace contextRef="#ctx0" brushRef="#br0" timeOffset="-2171.1241">1182 3453 99,'0'0'37,"0"0"2,28-2-2,-11 25-22,-17-23-6,48 2-3,-14-6-2,7-2-4,12 14-13,3-17-25,-8-3 0,5 3-1,-3-4-1</inkml:trace>
          <inkml:trace contextRef="#ctx0" brushRef="#br0" timeOffset="-2404.1375">1170 2768 91,'0'0'36,"0"0"1,0 0 2,0 0-24,6-17-4,-6 17-3,28-30-1,0 11-3,-2-7 0,12 6-1,-3-3-3,5 7 0,-1 4 0,-3 9 0,-8 6 0,-4 9 0,-5 1 0,-2 9 0,-2-2 0,-2 8 0,-6 0 0,8 8 0,-7 5 0,-3 13 0,-7 5 0,1 12 0,-5 9 0,6 8 0,-2 7 0,6 0 0,0 0 0,5-2 0,0-3 0,1-6 0,-3-8 0,-1-3 0,-6-8 0,-4-5 0,-5-8 0,-1-13 0,-1-6 0,4-8 0,7-25 0,-14 16 0,14-16 0,-26-18 0,6 3 0,-7 2 0,-10 2 0,-12 1 0,-3 7 0,-2 1 0,-1 4 0,3 0 0,11 5 0,-1-11 0,26 8 0,-7-21-26,23 17-16,4-41 0,9 17 0,6-15 0</inkml:trace>
        </inkml:traceGroup>
        <inkml:traceGroup>
          <inkml:annotationXML>
            <emma:emma xmlns:emma="http://www.w3.org/2003/04/emma" version="1.0">
              <emma:interpretation id="{F3ED5C20-7651-4222-94F2-E876184176DA}" emma:medium="tactile" emma:mode="ink">
                <msink:context xmlns:msink="http://schemas.microsoft.com/ink/2010/main" type="inkWord" rotatedBoundingBox="7740,13543 8818,13465 8928,14989 7850,15067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&amp;</emma:literal>
                </emma:interpretation>
                <emma:interpretation id="interp8" emma:lang="en-US" emma:confidence="0">
                  <emma:literal>#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783.1592">6304 2805 101,'4'-19'37,"-4"19"1,-23-20 0,23 20-26,-45-19-3,15 17-3,-15-7-2,2 9-1,-9-4-1,1 8 1,1 0-1,5 1-2,2-3 0,11 4 0,8-5 0,5 3 0,19-4 0,-17 10 0,17-10 0,0 0 0,17 22 0,0-15 0,7 5 0,4-3 0,12 2 0,4 0 0,1 2 0,-3-2-2,-5 6 1,-9 4 0,-9 7 0,-14 7 1,-20 6 0,-13 6 0,-9 5 1,-6 7 0,-6-1 0,4 2 1,2-4-2,8-4 0,10-4 0,7-3 0,3-6 0,7-5 0,6-2 0,4-8 0,2 0 0,1-5 0,-5-19 0,27 22 0,-5-20 0,12-6 0,7-1 0,6-7 0,3 1 0,3-4 0,-1 6 0,-5-2-2,0 11-4,-23-11-7,10 11-24,-15 0-3,-19 0 2,20 1-2</inkml:trace>
          <inkml:trace contextRef="#ctx0" brushRef="#br0" timeOffset="3243.1855">6343 3476 99,'-7'35'36,"3"1"1,-5-7-1,-8-6-26,17 7-3,-10-12-3,10 1-2,-1-2-2,1-17-2,7 26-11,-7-26-22,0 0-2,0 0 1,4-34-1</inkml:trace>
          <inkml:trace contextRef="#ctx0" brushRef="#br0" timeOffset="3061.1751">6429 2715 95,'0'0'34,"0"0"2,0 0 0,0 0-22,0 0-9,-5 17-2,-5 5-4,5 12-7,-14 5-23,6-3-5,2 10 1,-2-1-1</inkml:trace>
          <inkml:trace contextRef="#ctx0" brushRef="#br0" timeOffset="3719.2128">6731 2194 60,'0'0'34,"5"-27"1,-5 27 1,0 0-16,4-22-4,-4 22-2,0 0-4,13 21-1,-13-21-3,2 41-1,-6-13-1,8 9-1,-6 4 0,4 4-3,-4-4 0,2 0 0,-2-6 0,0-5 0,1-8 0,-3-5 0,8 0-6,-4-17-16,0 0-17,-13-26-1,16 3 0,1-1 0</inkml:trace>
        </inkml:traceGroup>
        <inkml:traceGroup>
          <inkml:annotationXML>
            <emma:emma xmlns:emma="http://www.w3.org/2003/04/emma" version="1.0">
              <emma:interpretation id="{672B81ED-1503-435E-BF5D-5C7AC1042552}" emma:medium="tactile" emma:mode="ink">
                <msink:context xmlns:msink="http://schemas.microsoft.com/ink/2010/main" type="inkWord" rotatedBoundingBox="9652,13811 10965,13716 11038,14721 9725,14816"/>
              </emma:interpretation>
              <emma:one-of disjunction-type="recognition" id="oneOf2">
                <emma:interpretation id="interp10" emma:lang="en-US" emma:confidence="0">
                  <emma:literal>M'</emma:literal>
                </emma:interpretation>
                <emma:interpretation id="interp11" emma:lang="en-US" emma:confidence="0">
                  <emma:literal>M"</emma:literal>
                </emma:interpretation>
                <emma:interpretation id="interp12" emma:lang="en-US" emma:confidence="0">
                  <emma:literal>M,</emma:literal>
                </emma:interpretation>
                <emma:interpretation id="interp13" emma:lang="en-US" emma:confidence="0">
                  <emma:literal>m"</emma:literal>
                </emma:interpretation>
                <emma:interpretation id="interp14" emma:lang="en-US" emma:confidence="0">
                  <emma:literal>mo.</emma:literal>
                </emma:interpretation>
              </emma:one-of>
            </emma:emma>
          </inkml:annotationXML>
          <inkml:trace contextRef="#ctx0" brushRef="#br0" timeOffset="6282.3594">7802 2822 101,'5'-23'37,"-5"23"1,0 0 0,-15-20-26,15 20-1,-3 22-3,1 6-3,-6 2 0,1 15-5,-6 3 0,3 12 0,-7-1 0,2 7 0,-1-3 0,6-3 0,-3-5 0,4-8 0,3-10 0,2-3 0,2-10 0,2-7 0,0-17 0,0 0 0,0 0 0,8-23 0,-2-10 0,1-12 0,4-11 0,4-13 0,4-7 0,2-4 0,5 3 0,-2 8 0,1 14 0,-5 6 0,-5 17 0,-2 14 0,-13 18 0,0 0 0,17 31 0,-9-1 0,-5 2 0,7 7 0,5 2 0,1 0 0,3-7 0,2-6 0,-3-6 0,1-7 0,0-10 0,0-10 0,1-10 0,3-15 0,3-3 0,4-8 0,0 0 0,2-2 0,-1 5 0,-6 7 0,-3 8 0,-5 12 0,-17 11 0,19 10 0,-15 10 0,-1 6 0,1 6 0,0 9 0,1 2 0,3 5 0,-1 1 0,3 5 0,-1-2 0,1 0 0,-3-4 0,0-5 0,-3-2 0,6-7 0,-7-6 0,1-8 0,-4-20 0,0 0 0,0 0 0,0 0-29,11-28-13,-14-3-2,3-1 2</inkml:trace>
          <inkml:trace contextRef="#ctx0" brushRef="#br0" timeOffset="7558.4323">8777 2471 32,'0'0'27,"0"0"4,0 0 0,0 0-11,-2-26-3,2 26 1,0 0-4,0 0-2,-24-13-2,24 13-1,-19 0-2,19 0-1,-19 6-1,19-6-1,-18 15 0,18-15-1,-19 26-1,13-8 1,1 3-3,3 1 0,2 2 0,4-1 0,-1-3 0,7-1 0,-10-19 0,24 20 0,-24-20 0,36 4 0,-18-9 0,3-3 0,-2-3 0,-1 0 0,1 0 0,0-3 0,-19 14 0,24-26 0,-24 26 0,13-31 0,-7 10 0,-2 1 0,-1-3 0,-5 1 0,-1 3 0,-3 3 0,6 16 0,-19-15 0,19 15 0,-24 5-2,15 19-10,-12-7-28,6 0 0,-2 4-1,2-3 1</inkml:trace>
        </inkml:traceGroup>
      </inkml:traceGroup>
    </inkml:traceGroup>
  </inkml:traceGroup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6:45.5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CDA51A-75A7-4070-B3CA-A4B0758B2201}" emma:medium="tactile" emma:mode="ink">
          <msink:context xmlns:msink="http://schemas.microsoft.com/ink/2010/main" type="writingRegion" rotatedBoundingBox="6727,14151 5645,15277 5037,14692 6119,13567"/>
        </emma:interpretation>
      </emma:emma>
    </inkml:annotationXML>
    <inkml:traceGroup>
      <inkml:annotationXML>
        <emma:emma xmlns:emma="http://www.w3.org/2003/04/emma" version="1.0">
          <emma:interpretation id="{31D42E15-1CFD-4F4B-9EC8-B3184B8B2647}" emma:medium="tactile" emma:mode="ink">
            <msink:context xmlns:msink="http://schemas.microsoft.com/ink/2010/main" type="paragraph" rotatedBoundingBox="6727,14151 5645,15277 5037,14692 6119,13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A83F64-E65B-44CB-8CEE-533B1445D21F}" emma:medium="tactile" emma:mode="ink">
              <msink:context xmlns:msink="http://schemas.microsoft.com/ink/2010/main" type="line" rotatedBoundingBox="6727,14151 5645,15277 5037,14692 6119,13567"/>
            </emma:interpretation>
          </emma:emma>
        </inkml:annotationXML>
        <inkml:traceGroup>
          <inkml:annotationXML>
            <emma:emma xmlns:emma="http://www.w3.org/2003/04/emma" version="1.0">
              <emma:interpretation id="{813104E0-59A5-471C-978D-02A36F388A53}" emma:medium="tactile" emma:mode="ink">
                <msink:context xmlns:msink="http://schemas.microsoft.com/ink/2010/main" type="inkWord" rotatedBoundingBox="6727,14151 5645,15277 5037,14692 6119,13567"/>
              </emma:interpretation>
              <emma:one-of disjunction-type="recognition" id="oneOf0">
                <emma:interpretation id="interp0" emma:lang="en-US" emma:confidence="0">
                  <emma:literal>2/22</emma:literal>
                </emma:interpretation>
                <emma:interpretation id="interp1" emma:lang="en-US" emma:confidence="0">
                  <emma:literal>123,</emma:literal>
                </emma:interpretation>
                <emma:interpretation id="interp2" emma:lang="en-US" emma:confidence="0">
                  <emma:literal>1231</emma:literal>
                </emma:interpretation>
                <emma:interpretation id="interp3" emma:lang="en-US" emma:confidence="0">
                  <emma:literal>1230</emma:literal>
                </emma:interpretation>
                <emma:interpretation id="interp4" emma:lang="en-US" emma:confidence="0">
                  <emma:literal>4/22</emma:literal>
                </emma:interpretation>
              </emma:one-of>
            </emma:emma>
          </inkml:annotationXML>
          <inkml:trace contextRef="#ctx0" brushRef="#br0">3153 3312 39,'0'0'31,"-4"-30"3,4 30 1,0 0-11,-22-39-2,22 39-2,0 0-6,0 0-4,-11-23-2,11 23-2,0 0-1,9 34-1,-5-12-1,7 8-3,0 2 0,8 11 0,-6-2 0,4 0 0,-2-6 0,0-5 0,2-4 0,-4-9 0,-13-17 0,18 15 0,-18-15 0,6-19-14,3 0-24,-7-5-3,-2-2 1,2-2-1</inkml:trace>
          <inkml:trace contextRef="#ctx0" brushRef="#br0" timeOffset="645.0368">3593 3533 79,'0'0'34,"34"15"-1,-16-2-1,-18-13-15,42 15-4,-42-15-3,26 12-1,-26-12-2,2 18-1,-19-9-1,2 12 0,-11-8-2,3 8-1,-1-5-2,1 3 0,7-2 0,16-17 0,-10 24 0,10-24 0,19 11 0,1-9 0,3 0 0,-1-4 0,5 2-4,-27 0-11,37-19-22,-20 12-4,-17 7 2,15-22-2</inkml:trace>
          <inkml:trace contextRef="#ctx0" brushRef="#br0" timeOffset="2865.1639">4986 3634 119,'0'0'39,"19"-20"2,-19 20-2,0 0-30,0 0-1,0 0-8,-13 24 0,13-24 0,-6 32 0,6-32 0,7 44-19,-7-44-20,8 26-1,-8-26 0,0 0-1</inkml:trace>
          <inkml:trace contextRef="#ctx0" brushRef="#br0" timeOffset="5676.3247">7100 2242 58,'11'-19'34,"-11"19"0,2-22 1,-2 22-8,-13-26-13,13 26-3,-10-19-3,10 19-1,-20-11-3,20 11 0,-25-2-1,25 2-1,-28 17 0,17 0 0,-2 0-1,5 5 0,1 2-1,1 2 1,3 2-1,3-4 1,1-1-1,3-5 0,-4-18 0,13 21 1,-13-21-1,25-4 0,-25 4 1,30-24-1,-14 7 0,-1-3 0,0 1 0,-2 2 0,-13 17-1,17-22 1,-17 22 0,0 0 0,0 0 1,15 19 0,-13 1 0,2 4 1,-2 2-2,0 8 0,-4-1 0,2 1 0,-4 0 0,2-5 0,-3-4 0,1-3 0,0-5 0,4-17 0,0 0 0,0 0-3,17 3-22,-10-21-14,1-8-2,-1-6 0,1-3 0</inkml:trace>
          <inkml:trace contextRef="#ctx0" brushRef="#br0" timeOffset="6098.3488">7377 2201 74,'22'-9'37,"-22"9"-1,32-21 2,-13 27-11,-8-23-19,13 17 1,-24 0-3,26 9-1,-26-9-1,10 38 0,-16-10-1,2 7-1,-7 0 0,-2 3-2,-2-7 0,0-1 0,2-6 0,-2-3 0,0-4 0,15-17 0,-24 22 0,24-22 0,0 0 0,-10 17 0,10-17 0,0 0 0,30 5 0,-13-5 0,13 10-7,-9-7-30,7 1-2,2 2-2,2 1 2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482C6E-4C43-4005-B59B-3FFBDBBFC92E}" emma:medium="tactile" emma:mode="ink">
          <msink:context xmlns:msink="http://schemas.microsoft.com/ink/2010/main" type="inkDrawing" rotatedBoundingBox="10011,14056 10026,14056 10026,14071 10011,14071" shapeName="Other"/>
        </emma:interpretation>
      </emma:emma>
    </inkml:annotationXML>
    <inkml:trace contextRef="#ctx0" brushRef="#br0">7295 8552,'0'0,"0"0,0 0,0 0,0 0,0 0</inkml:trace>
  </inkml:traceGroup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7:01.7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292E57-B7C0-4377-A4AA-159EECEFA760}" emma:medium="tactile" emma:mode="ink">
          <msink:context xmlns:msink="http://schemas.microsoft.com/ink/2010/main" type="writingRegion" rotatedBoundingBox="16840,15003 15860,15112 15800,14579 16781,14470"/>
        </emma:interpretation>
      </emma:emma>
    </inkml:annotationXML>
    <inkml:traceGroup>
      <inkml:annotationXML>
        <emma:emma xmlns:emma="http://www.w3.org/2003/04/emma" version="1.0">
          <emma:interpretation id="{0ABE1B05-F3C8-41C4-A19D-D50EBA289707}" emma:medium="tactile" emma:mode="ink">
            <msink:context xmlns:msink="http://schemas.microsoft.com/ink/2010/main" type="paragraph" rotatedBoundingBox="16840,15003 15860,15112 15800,14579 16781,14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5447B6-1CDC-44F7-9506-348EFF705BF6}" emma:medium="tactile" emma:mode="ink">
              <msink:context xmlns:msink="http://schemas.microsoft.com/ink/2010/main" type="line" rotatedBoundingBox="16840,15003 15860,15112 15800,14579 16781,14470"/>
            </emma:interpretation>
          </emma:emma>
        </inkml:annotationXML>
        <inkml:traceGroup>
          <inkml:annotationXML>
            <emma:emma xmlns:emma="http://www.w3.org/2003/04/emma" version="1.0">
              <emma:interpretation id="{9AA36F3B-3A2D-413F-8A04-B65F192C30CF}" emma:medium="tactile" emma:mode="ink">
                <msink:context xmlns:msink="http://schemas.microsoft.com/ink/2010/main" type="inkWord" rotatedBoundingBox="16840,15003 15860,15112 15800,14579 16781,14470"/>
              </emma:interpretation>
              <emma:one-of disjunction-type="recognition" id="oneOf0">
                <emma:interpretation id="interp0" emma:lang="en-US" emma:confidence="0">
                  <emma:literal>3,8</emma:literal>
                </emma:interpretation>
                <emma:interpretation id="interp1" emma:lang="en-US" emma:confidence="0">
                  <emma:literal>3.8</emma:literal>
                </emma:interpretation>
                <emma:interpretation id="interp2" emma:lang="en-US" emma:confidence="0">
                  <emma:literal>38</emma:literal>
                </emma:interpretation>
                <emma:interpretation id="interp3" emma:lang="en-US" emma:confidence="0">
                  <emma:literal>318</emma:literal>
                </emma:interpretation>
                <emma:interpretation id="interp4" emma:lang="en-US" emma:confidence="0">
                  <emma:literal>308</emma:literal>
                </emma:interpretation>
              </emma:one-of>
            </emma:emma>
          </inkml:annotationXML>
          <inkml:trace contextRef="#ctx0" brushRef="#br0">13804 3302 88,'0'0'38,"0"0"1,17-22 0,-17 22-20,0 0-6,0 0-4,13-22-5,-13 22-1,33-13-2,-10 9 1,1 2-2,1 6 0,1-1 0,0 9 0,-3-1 0,-5 2 0,-18-13 0,19 28 0,-19-28 0,2 24 0,-2-24 0,-15 19 0,-2-12 0,0 2 0,-2-1 0,-1-1 0,-3 1 0,1-3 0,5 3 0,17-8 0,-28 13 0,28-13 0,0 0 0,0 0 0,4 22 0,13-16 0,-1 3 0,5 1 0,1 1 0,1 4 0,-6 1 0,-4 3 0,-9 2 0,-8 1 0,-11-2 0,-6 5 0,-7-7 0,0-1 0,2-2 0,2-6 0,-1-1 0,-1-6 0,26-2 0,-21-8 0,21 8 0,0 0 0,-5-17-4,-8-3-23,13 20-13,9-17-2,-9 17 3,0 0-2</inkml:trace>
          <inkml:trace contextRef="#ctx0" brushRef="#br0" timeOffset="271.0154">14253 3591 104,'2'23'38,"-2"-23"1,-11 28-1,11-28-25,-26 35-8,5-22 1,6 4-3,-6 0-3,-1-6-1,3 9-4,-3-20-7,22 0-19,0 0-9,0 0 2,0 0-1</inkml:trace>
          <inkml:trace contextRef="#ctx0" brushRef="#br0" timeOffset="872.0499">14654 3286 86,'4'-25'37,"-10"5"1,6 20 1,-17-8-22,-11-5-4,28 13-3,-39 13-4,39-13-2,-34 25-1,23-7-1,0 1-2,9 0 0,0-1 0,9 1 0,4 1 0,6 3 0,-2-1 0,4 2 0,2 1 0,-3-1 0,-1 0 0,-2 0 0,-7 2 0,-6-3 0,-6-1 0,-7-1 0,-8-3 0,0-3 0,-1-6 0,-3-7 0,1-4 0,1-5 0,4-4 0,10-6 0,3-2 0,6-3 0,3 0 0,5-3 0,5 1 0,3-4 0,7-2 0,3 1 0,2-1 0,-6 0 0,-1 2 0,-1 4 0,-7-2 0,-2 5 0,-7 4 0,-10 1 0,4 16 0,-22-25-4,22 25-34,-30-3-3,5 10 0,-5 2 1</inkml:trace>
        </inkml:traceGroup>
      </inkml:traceGroup>
    </inkml:traceGroup>
  </inkml:traceGroup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17:09.4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F3853CA-DB61-48DC-ADB0-2EF0A270EF71}" emma:medium="tactile" emma:mode="ink">
          <msink:context xmlns:msink="http://schemas.microsoft.com/ink/2010/main" type="writingRegion" rotatedBoundingBox="6778,16481 24621,15964 24693,18457 6850,18974"/>
        </emma:interpretation>
      </emma:emma>
    </inkml:annotationXML>
    <inkml:traceGroup>
      <inkml:annotationXML>
        <emma:emma xmlns:emma="http://www.w3.org/2003/04/emma" version="1.0">
          <emma:interpretation id="{B017F36D-10C4-4DC4-80BD-49D888D85EA4}" emma:medium="tactile" emma:mode="ink">
            <msink:context xmlns:msink="http://schemas.microsoft.com/ink/2010/main" type="paragraph" rotatedBoundingBox="6778,16481 21394,16058 21432,17370 6816,17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35A7C0-4241-4B8B-9F5D-5912630995EF}" emma:medium="tactile" emma:mode="ink">
              <msink:context xmlns:msink="http://schemas.microsoft.com/ink/2010/main" type="line" rotatedBoundingBox="6778,16481 21394,16058 21432,17370 6816,17793"/>
            </emma:interpretation>
          </emma:emma>
        </inkml:annotationXML>
        <inkml:traceGroup>
          <inkml:annotationXML>
            <emma:emma xmlns:emma="http://www.w3.org/2003/04/emma" version="1.0">
              <emma:interpretation id="{08858AC2-99EA-4981-A4E6-F9F37D4C13BB}" emma:medium="tactile" emma:mode="ink">
                <msink:context xmlns:msink="http://schemas.microsoft.com/ink/2010/main" type="inkWord" rotatedBoundingBox="6784,16684 9048,16618 9075,17542 6811,17608"/>
              </emma:interpretation>
              <emma:one-of disjunction-type="recognition" id="oneOf0">
                <emma:interpretation id="interp0" emma:lang="en-US" emma:confidence="1">
                  <emma:literal>Allows</emma:literal>
                </emma:interpretation>
                <emma:interpretation id="interp1" emma:lang="en-US" emma:confidence="0">
                  <emma:literal>Allovers</emma:literal>
                </emma:interpretation>
                <emma:interpretation id="interp2" emma:lang="en-US" emma:confidence="0">
                  <emma:literal>Allow</emma:literal>
                </emma:interpretation>
                <emma:interpretation id="interp3" emma:lang="en-US" emma:confidence="0">
                  <emma:literal>Mallows</emma:literal>
                </emma:interpretation>
                <emma:interpretation id="interp4" emma:lang="en-US" emma:confidence="0">
                  <emma:literal>Allowed</emma:literal>
                </emma:interpretation>
              </emma:one-of>
            </emma:emma>
          </inkml:annotationXML>
          <inkml:trace contextRef="#ctx0" brushRef="#br0">4947 5369 112,'0'0'38,"0"0"2,0 0-1,-21-5-28,25 25-2,-12-1-3,5 25-6,-12 5 0,1 20 0,-6 4 0,-3 12 0,1 5 0,-1-1 0,3-3 0,3-10 0,8-12 0,1-12 0,4-13 0,3-9 0,2-12 0,-1-18 0,0 0 0,0 0 0,-1-44 0,6-5 0,6-14 0,6-15 0,4-10 0,3-11 0,4 2 0,2 4 0,-5 7 0,-3 14 0,-5 18 0,-6 13 0,-5 11 0,-6 30 0,7-17 0,-7 17 0,19 26 0,-4 6 0,4 1 0,3 16 0,1 5 0,-1 7 0,-1 3 0,-3 3 0,-3 0 0,-3-4 0,-3-1 0,-2-8 0,1-7 0,-1-10 0,1-6 0,-3-12 0,-5-19 0,0 0 0,0 0 0,0-24-40,-5-6-1,-14-13-1,0 6 1</inkml:trace>
          <inkml:trace contextRef="#ctx0" brushRef="#br0" timeOffset="491.028">5549 5360 101,'0'0'38,"17"5"1,-17-5 0,-7 49-24,-6-17-6,11 27 0,-13 5-4,4 14-5,-10 0 0,6 6 0,-4-6 0,8-3 0,-2-8 0,7-9 0,3-15 0,1-12 0,5-8 0,-3-23 0,0 0 0,0 0-2,38-36-33,-29-12-6,8-6-2,0-13 3</inkml:trace>
          <inkml:trace contextRef="#ctx0" brushRef="#br0" timeOffset="151.0086">4952 5871 97,'-20'7'33,"20"-7"0,0 0 1,0 0-27,0 0-5,26 4-6,-6 1-25,7-5-4,12 6 0,-5-4-1</inkml:trace>
          <inkml:trace contextRef="#ctx0" brushRef="#br0" timeOffset="777.0444">5733 5397 105,'15'-24'37,"-15"24"2,0 0-1,15 19-26,-15-19-3,0 41-2,-4-12-2,4 22-2,-6 3-3,1 15 0,-6 2 0,-1 3 0,-1 1 0,2-5 0,-2-4 0,4-7 0,5-7 0,6-11 0,1-9 0,1-11 0,9-3 0,-13-18-6,21-26-33,-8 2-3,0-2 0,-4-10 2</inkml:trace>
          <inkml:trace contextRef="#ctx0" brushRef="#br0" timeOffset="1071.0611">5883 6033 110,'-4'24'37,"-4"4"2,3-4-1,16 10-28,-13-16-1,17 6-5,0-7 1,4-2-2,0-11-3,3-4 0,1-9 0,-3-10 0,-3-9 0,-4-6 0,-9-5 0,-4-4 0,-8 6 0,-9 0 0,-3 15 0,-6 5-2,1 15-2,-5 0-5,21 24-18,-6-3-11,8 3-1,5-1-1,2-21 1</inkml:trace>
          <inkml:trace contextRef="#ctx0" brushRef="#br0" timeOffset="1504.086">6188 5923 112,'-4'22'38,"0"0"1,2 12-2,-5-8-29,16 13-1,-3-11-1,7 4-3,0-6 0,4-6-1,0-10-2,-17-10 0,32-6 0,-17-11 0,-4-7 0,2-4 0,-4 0 0,1 2 0,-3 6 0,-7 20 0,11-21 0,-11 21 0,0 0-2,17 15 2,-17-15 0,8 17 0,-8-17 0,0 0 0,19-2 0,-19 2 0,13-24 0,-13 24-1,9-30 0,-7 13-1,-2 17-1,5-28-1,-5 28-2,0 0-5,29-7-7,-29 7-19,0 0-1,26-15 2,-26 15-1</inkml:trace>
          <inkml:trace contextRef="#ctx0" brushRef="#br0" timeOffset="2196.1256">6384 5982 97,'0'0'37,"0"0"3,0 0-2,2 17-24,-2-17-4,0 0-2,10 17-2,-10-17-1,18 26-5,-18-26 0,28 28 0,-11-13 0,2 0 0,2-2 0,-1 0 0,-1 0 0,-19-13 0,28 17 0,-28-17 0,21-6 0,-21 6 0,11-37 0,-2 5 0,-1-7 0,-1-2 0,1 0 0,-3 7 0,-3 6 0,-2 28 0,0-24-7,6 43-11,-6-19-22,-6 33 0,2-12 1,6-1-1</inkml:trace>
          <inkml:trace contextRef="#ctx0" brushRef="#br0" timeOffset="2652.1517">6933 5852 98,'19'-24'37,"-19"24"1,11-17 1,-13 0-28,2 17-1,0 0 0,0 0-2,-17 19-4,6 3-4,-12-1 0,5 7 0,-3-4 0,4 0 0,2-2 0,12-1 0,3-21 0,9 28 0,-9-28 0,36 22 0,-14-11 0,2 2 0,1 2 0,-3 2 0,-3 4 0,-10 3 0,-5-2 0,-4 1 0,-8-3 0,-1-3 0,9-17 0,-30 15 0,30-15 0,-22-2-36,22 2-8,-28-34 2,15 12-2</inkml:trace>
        </inkml:traceGroup>
        <inkml:traceGroup>
          <inkml:annotationXML>
            <emma:emma xmlns:emma="http://www.w3.org/2003/04/emma" version="1.0">
              <emma:interpretation id="{E2F2AF62-8FF4-42F6-9AC2-44446A772BB4}" emma:medium="tactile" emma:mode="ink">
                <msink:context xmlns:msink="http://schemas.microsoft.com/ink/2010/main" type="inkWord" rotatedBoundingBox="10211,16532 11275,16501 11308,17663 10245,17694"/>
              </emma:interpretation>
              <emma:one-of disjunction-type="recognition" id="oneOf1">
                <emma:interpretation id="interp5" emma:lang="en-US" emma:confidence="1">
                  <emma:literal>for</emma:literal>
                </emma:interpretation>
                <emma:interpretation id="interp6" emma:lang="en-US" emma:confidence="0">
                  <emma:literal>fur</emma:literal>
                </emma:interpretation>
                <emma:interpretation id="interp7" emma:lang="en-US" emma:confidence="0">
                  <emma:literal>fo</emma:literal>
                </emma:interpretation>
                <emma:interpretation id="interp8" emma:lang="en-US" emma:confidence="0">
                  <emma:literal>fob</emma:literal>
                </emma:interpretation>
                <emma:interpretation id="interp9" emma:lang="en-US" emma:confidence="0">
                  <emma:literal>far</emma:literal>
                </emma:interpretation>
              </emma:one-of>
            </emma:emma>
          </inkml:annotationXML>
          <inkml:trace contextRef="#ctx0" brushRef="#br0" timeOffset="3565.2039">8165 5921 108,'37'-6'37,"4"-1"0,12-4-1,1-10-30,6 2-7,4 10-6,-14-9-24,1 10-6,-6 2 1,-12 6-2</inkml:trace>
          <inkml:trace contextRef="#ctx0" brushRef="#br0" timeOffset="3416.1954">8594 5356 95,'-8'-43'37,"1"2"2,-5 11-1,-18-1-27,30 31 0,-46-10-1,25 27-2,-7 2-2,4 20-6,-3 4 0,9 15 0,5 3 0,5 12 0,4 3 0,6 6 0,2 4 0,3-2 0,3 2 0,-3-3 0,3-4 0,-5-10 0,-3-6 0,-4-11 0,-3-7 0,-7-12 0,-1-14 0,-11-23 0,24 4-25,-43-37-16,11-8-1,-3-12 1,1-3-1</inkml:trace>
          <inkml:trace contextRef="#ctx0" brushRef="#br0" timeOffset="3784.2164">8700 5904 81,'0'19'38,"2"3"0,2-5 0,2 11-11,-6-28-17,11 24-1,-11-24-5,17 4-1,-17-4-2,20-15 1,-12-2-1,-3-2 0,-5-1-1,-3-2-1,-1 5 0,-6 0-3,10 17-2,-22-20-12,22 20-20,-19 16-3,17 3 3,2-2-2</inkml:trace>
          <inkml:trace contextRef="#ctx0" brushRef="#br0" timeOffset="3957.2263">8871 6014 118,'17'-20'39,"-1"-8"0,3 0-1,2-12-31,14 9-3,-1-3-3,0 1-5,14 23-20,-6-5-14,-9 14-1,-3 6 1,-4 8-2</inkml:trace>
        </inkml:traceGroup>
        <inkml:traceGroup>
          <inkml:annotationXML>
            <emma:emma xmlns:emma="http://www.w3.org/2003/04/emma" version="1.0">
              <emma:interpretation id="{9B21651E-40C1-4CF1-8F7E-EE7DA6A80C0A}" emma:medium="tactile" emma:mode="ink">
                <msink:context xmlns:msink="http://schemas.microsoft.com/ink/2010/main" type="inkWord" rotatedBoundingBox="12243,16323 15023,16242 15060,17533 12281,17613"/>
              </emma:interpretation>
              <emma:one-of disjunction-type="recognition" id="oneOf2">
                <emma:interpretation id="interp10" emma:lang="en-US" emma:confidence="0">
                  <emma:literal>complete</emma:literal>
                </emma:interpretation>
                <emma:interpretation id="interp11" emma:lang="en-US" emma:confidence="0">
                  <emma:literal>Complete</emma:literal>
                </emma:interpretation>
                <emma:interpretation id="interp12" emma:lang="en-US" emma:confidence="0">
                  <emma:literal>compete</emma:literal>
                </emma:interpretation>
                <emma:interpretation id="interp13" emma:lang="en-US" emma:confidence="0">
                  <emma:literal>Compete</emma:literal>
                </emma:interpretation>
                <emma:interpretation id="interp14" emma:lang="en-US" emma:confidence="0">
                  <emma:literal>Complex</emma:literal>
                </emma:interpretation>
              </emma:one-of>
            </emma:emma>
          </inkml:annotationXML>
          <inkml:trace contextRef="#ctx0" brushRef="#br0" timeOffset="4485.2565">10458 5639 86,'-2'-26'38,"-7"6"0,9 20 3,-56-15-23,35 47-4,-22-8-3,15 22-5,-7-1-3,8 9-3,5-5 0,9-3 0,17-1 0,5-21-4,26 10-17,-3-27-19,6-3-2,1-15 1,0-2 0</inkml:trace>
          <inkml:trace contextRef="#ctx0" brushRef="#br0" timeOffset="4747.2715">10511 5850 115,'-6'30'39,"-1"0"1,7 1 0,-2-10-32,17 3-2,-15-24-2,39 15-1,-15-21-3,3-5 0,-1-9 0,-2-8 0,-5-8 0,-8-3 0,-5-6 0,-4 6 0,-8 6 0,-2 5 0,8 28 0,-24-24 0,24 24-5,-26 9-9,28 15-23,-10-1-4,8 3 2,0-10-2</inkml:trace>
          <inkml:trace contextRef="#ctx0" brushRef="#br0" timeOffset="5250.3003">10792 5861 75,'28'-4'36,"-28"4"2,31-18 0,-31 18-17,19-11-7,4 13-3,-23-2-4,18-4-2,-18 4 0,0 0-2,13 22-1,-13-22-2,0 0 0,25 21 0,-25-21 0,22-4 0,-22 4 0,26-17 0,-26 17 0,19-13 0,-19 13 0,0 0 0,0 0 0,17 8 0,-17-8 0,11 16 0,-11-16 0,0 0 0,26 12 0,-26-12 0,30-14 0,-30 14 0,30-22 0,-30 22 0,25-19 0,-25 19 0,22-5 0,-22 5 0,17 11 0,-17-11 0,17 22 0,-17-22 0,17 25 0,-17-25 0,11 26 0,-11-26 0,-9 31 0,9-31 0,-19 36 0,2-29-9,23 16-23,-6-23-9,0 0 0,0 0 0,0 0 1</inkml:trace>
          <inkml:trace contextRef="#ctx0" brushRef="#br0" timeOffset="5732.3278">11391 5677 98,'0'0'39,"0"0"1,13 24 0,-6 15-24,-20-15-4,17 25-4,-8-6-6,4 11-2,-2 2 0,2 1 0,0-3 0,4-1 0,-2-11 0,2-4 0,-4-10 0,5-8 0,-5-20 0,0 0 0,0 0 0,6-52 0,-1 4 0,7-18 0,3-10 0,-2-6 0,2 5 0,0 1 0,7 15 0,-3 10 0,0 16 0,-4 16 0,-15 19 0,26 11 0,-11 8 0,-6 13 0,-3 3 0,-4 6 0,-6 4 0,-7 3 0,-12-1 0,-1-6 0,-2-8 0,-2-8 0,-1-7 0,1-21 0,28 3-22,-18-27-19,18-12-1,3-18 1,7-7-1</inkml:trace>
          <inkml:trace contextRef="#ctx0" brushRef="#br0" timeOffset="6231.3564">11836 4954 114,'19'16'39,"-27"14"2,1 19-1,-14-1-29,14 23-4,-6-2-4,7 11-3,1-5 0,3-3 0,4-3 0,-2-9 0,5-4 0,-3-23-5,13 12-8,-15-45-16,13 19-12,-13-19 1,26 11 8,-20-28 15,16 25 8,-22-8 7,23 0 9,-1 20 18,-5-9 10,4-1 2,1-14-8,14 13-13,-16-28-7,14 5-2,-6-14-3,-4 0-1,-7-10 1,-5 5-1,-11 1 0,-4 12-1,-16 10 2,2 14-4,-7 7 0,1 15 0,3 10 0,1 7 0,4 1 0,11-1 0,6-2 0,2-4 0,11-3 0,0-12-6,9 4-4,-24-26-26,40 12-4,-18-24 0,6-2 0</inkml:trace>
          <inkml:trace contextRef="#ctx0" brushRef="#br0" timeOffset="6785.3881">12439 5276 104,'-7'39'38,"1"13"0,-2 1 0,8 15-29,-7-6-2,11 9-3,-2-8-2,1 1 0,-1-9-2,-2-14-1,0-3-2,0-38-2,4 28-6,-15-53-14,7 1-13,-2-19 0,3-1 0,-7-16 17,16 23 10,-14-4 8,3 7 7,5 34 17,0 0 15,0 0 0,9 17 2,2 16-16,-11-33-9,23 34-4,-23-34-3,41 21-2,-20-20-1,12-1-1,3-13-1,1-2 0,-3-1 0,-2-5 0,-12-1 0,3-2 1,-8-3-1,-8 5 1,-10 2 1,3 20-3,-17-25 0,17 25 0,-28 12 0,15 8 0,-1 6 0,9 15 0,3 4 0,6 7 0,5 0 0,12-1 0,9-1 0,3-11 0,16 9 0,-6-29-38,8-6-4,-3-22-1,5-12 0</inkml:trace>
        </inkml:traceGroup>
        <inkml:traceGroup>
          <inkml:annotationXML>
            <emma:emma xmlns:emma="http://www.w3.org/2003/04/emma" version="1.0">
              <emma:interpretation id="{562B77D0-5BBD-4BFB-86C8-B07B15DAB0A1}" emma:medium="tactile" emma:mode="ink">
                <msink:context xmlns:msink="http://schemas.microsoft.com/ink/2010/main" type="inkWord" rotatedBoundingBox="18702,16503 21405,16425 21428,17233 18725,17311"/>
              </emma:interpretation>
              <emma:one-of disjunction-type="recognition" id="oneOf3">
                <emma:interpretation id="interp15" emma:lang="en-US" emma:confidence="0">
                  <emma:literal>determination</emma:literal>
                </emma:interpretation>
                <emma:interpretation id="interp16" emma:lang="en-US" emma:confidence="0">
                  <emma:literal>deterministic on</emma:literal>
                </emma:interpretation>
                <emma:interpretation id="interp17" emma:lang="en-US" emma:confidence="0">
                  <emma:literal>de termination</emma:literal>
                </emma:interpretation>
                <emma:interpretation id="interp18" emma:lang="en-US" emma:confidence="0">
                  <emma:literal>determinists on</emma:literal>
                </emma:interpretation>
                <emma:interpretation id="interp19" emma:lang="en-US" emma:confidence="0">
                  <emma:literal>de terminations</emma:literal>
                </emma:interpretation>
              </emma:one-of>
            </emma:emma>
          </inkml:annotationXML>
          <inkml:trace contextRef="#ctx0" brushRef="#br0" timeOffset="13770.7876">16650 5697 113,'5'19'39,"3"1"1,-5-3-2,5 17-30,-8-34-5,9 22 0,-9-22-4,0 0-3,10 17-3,-22-36-11,12 19-20,-7-33-1,-1 5 1,5-13-1</inkml:trace>
          <inkml:trace contextRef="#ctx0" brushRef="#br0" timeOffset="13919.7961">16708 5328 106,'7'-17'40,"-7"17"1,0 0-1,0 0-24,0 0-10,11 23-4,-7-6-6,-4-17-20,0 18-15,0-18-2,8 34 1,-7-17-1</inkml:trace>
          <inkml:trace contextRef="#ctx0" brushRef="#br0" timeOffset="14469.8276">16951 5623 112,'0'0'41,"7"16"0,-7-16 0,0 0-29,-1 28-4,1-28-8,5 36 0,-3-16 0,4 5 0,-3-1 0,1-2 0,0-1 0,-4-21 0,0 0 0,24 9 0,-5-26 0,2-9 0,1-4 0,4-3 0,-1 1 0,-3 0 0,1 10 0,-5 7 0,-18 15 0,21 9 0,-19 10 0,-2 9 0,2 0 0,3 5 0,-3 1 0,0-4 0,2-2 0,-1-11 0,-3-17 0,17 11 0,6-6-31,-23-5-11,20-26 0,-10 6 0,8 1 0</inkml:trace>
          <inkml:trace contextRef="#ctx0" brushRef="#br0" timeOffset="14853.8496">17646 5574 113,'0'0'40,"-21"-7"2,21 7-1,-38-8-28,25 27-7,-9-6-6,7 7 0,2-1 0,7 0 0,6-19 0,0 28 0,0-28 0,17 13 0,-17-13 0,32-10 0,-15 1 0,-17 9 0,28-15 0,-28 15 0,22 4 0,-22-4 0,15 37 0,-13-7 0,0 7 0,2 2 0,-4 2 0,-2-3 0,2-5 0,0-7 0,0-5 0,0-21 0,0 0 0,0 0-22,17-23-19,-8-6-2,4-5 2,0-12-1</inkml:trace>
          <inkml:trace contextRef="#ctx0" brushRef="#br0" timeOffset="15320.8762">17855 5431 125,'0'0'40,"0"0"2,0 0-6,0 0-27,21 0-6,7 0-3,6-4 0,5-2 0,2 3 0,2-3 0,-2 4 0,-13 0 0,8 12-6,-36-10-13,28 5-21,-28-5-2,15 21 2,-15-21-1</inkml:trace>
          <inkml:trace contextRef="#ctx0" brushRef="#br0" timeOffset="15123.8649">18022 5151 110,'26'-9'40,"-26"9"2,9 32-2,-22-12-27,21 30-3,-10 1-10,8 16 0,-5 0 0,3 4 0,2-1 0,-1-2 0,-3-9 0,-2-8 0,0-10 0,-9-17 0,3-4 0,-14-31-9,20 11-27,-32-45-6,8 4 1,-1-15 0</inkml:trace>
          <inkml:trace contextRef="#ctx0" brushRef="#br0" timeOffset="15539.8888">18320 5494 125,'0'0'41,"-6"37"0,4-14 0,8 7-34,-4-4-7,1 3 0,1-1 0,0-3 0,-2-3 0,-2-22 0,0 24-6,0-24-3,0 0-14,18-41-17,-8 6-1,1-19 1,2-8 1</inkml:trace>
          <inkml:trace contextRef="#ctx0" brushRef="#br0" timeOffset="15701.8981">18445 5160 118,'0'0'40,"-23"-7"2,23 7-2,-16 17-31,16-17-3,3 26-6,-3-26 0,17 30 0,-17-30-4,28 44-14,-18-27-22,-1 6-1,0-5 0,3 3 0</inkml:trace>
          <inkml:trace contextRef="#ctx0" brushRef="#br0" timeOffset="16130.9226">18801 5438 125,'-21'15'41,"21"-15"1,-30 26-1,30-26-35,-20 32-6,12-12 0,10 1 0,2-3 0,1 5 0,7-6 0,-12-17 0,26 26 0,-26-26 0,32 7 0,-32-7 0,28-15 0,-13-3 0,-2-5 0,-4-7 0,-3 1 0,-8-5 0,-6 8 0,-1 2 0,-8 7 0,-3 6 0,1 11 0,-6 2 0,9 16-4,-11-18-10,27 0-25,-13 26-2,13-26 0,0 0 0</inkml:trace>
          <inkml:trace contextRef="#ctx0" brushRef="#br0" timeOffset="16633.9514">19007 5436 121,'0'0'42,"0"0"0,15 25 0,-34-20-34,26 14-8,-7-19 0,6 28 0,-2-10 0,1 3 0,-1-3 0,0 3 0,1-4 0,-5-17 0,10 18 0,7-19 0,-1-9 0,5-7 0,7-7 0,6-6 0,0-5 0,3 1 0,-5 5 0,-8 6 0,-3 6 0,-21 17 0,24-3 0,-18 20 0,-4 3 0,-1 10 0,1 2 0,-4 7 0,4-2 0,2 0 0,-2 0 0,-2-7 0,2 0 0,-6-13 0,10 3 0,-6-20-17,0 0-27,0 0-1,-15-26 1</inkml:trace>
          <inkml:trace contextRef="#ctx0" brushRef="#br0" timeOffset="11266.6444">14270 5582 85,'-7'-17'36,"7"17"1,-23-13 1,-3 4-23,26 9-4,-45 13-1,24 5-3,-9-8-3,8 14 0,-6-2-1,5 10-1,-1-1 1,9 7-3,6-3 0,9 2 0,5-1 0,10-4 0,2-6 0,9-11 0,6-12 0,4-14 0,3-15 0,-2-17 0,1-11 0,3-13 0,-3-13 0,-1-11 0,-3-12 0,-6-1 0,-2 7 0,-7 7 0,-4 12 0,-10 15 0,-5 18 0,-9 24 0,9 21 0,-28 34 0,9 13 0,0 20 0,1 11 0,-1 17 0,8 4 0,1 7 0,5-4 0,1-5 0,2-7 0,2-16 0,4-10 0,-4-23 0,7-4-6,-7-37-33,0 0-1,0 0-2,4-26 2</inkml:trace>
          <inkml:trace contextRef="#ctx0" brushRef="#br0" timeOffset="11635.6654">14551 5762 97,'17'-3'37,"0"-3"1,-1 1-1,-4-16-24,8 10-7,-7-13 0,8 1-3,-8-5-1,2-3-1,-8-1 1,1 2-1,-8 2 1,-2 10 0,2 18 1,-26-12-1,5 22 1,3 10-3,-5 4 0,4 12 0,4 1 0,6 4 0,5-2 0,8-3 0,5-3 0,8-3 0,4-8 0,1-10 0,12 1-3,-15-32-15,11 10-22,-4-16-1,-2 1 1,-5-11-1</inkml:trace>
          <inkml:trace contextRef="#ctx0" brushRef="#br0" timeOffset="12094.6917">14929 5608 108,'0'0'38,"0"0"1,17 3 0,-17-3-29,35-3-2,-8 1-3,10 0-3,4 2-2,0-2-4,8 10-7,-8-12-27,-1-2-1,-7-1 0,-3-1-1</inkml:trace>
          <inkml:trace contextRef="#ctx0" brushRef="#br0" timeOffset="11921.6818">15041 5300 112,'0'0'39,"0"0"1,-2 28 0,2 8-30,-11-8-2,7 18-2,-7 1-6,6 9 0,-3-2 0,10 3 0,-2-6 0,4-3 0,0-3 0,5-11 0,-2-7 0,-7-27 0,17 27-4,-24-50-16,7 23-19,-2-46-3,-4 10 2,-7-5-1</inkml:trace>
          <inkml:trace contextRef="#ctx0" brushRef="#br0" timeOffset="12853.7352">15627 5705 111,'10'-34'38,"3"-3"0,2 1-1,-13-6-30,20 12-3,-5 0-1,-2 4-4,7 15-3,-10-6-7,10 21-20,-22-4-7,23 11 0,-23-11 0</inkml:trace>
          <inkml:trace contextRef="#ctx0" brushRef="#br0" timeOffset="12619.7218">15367 5697 88,'0'0'37,"0"0"0,0 0 2,19-17-21,-19 17-10,22-9 0,-3 4-4,-19 5-1,32-23-1,-32 23-1,28-32-1,-15 10 1,-5 2-1,-5-3 1,-3 3-1,-3 1 2,3 19-2,-21-24 2,4 22-1,-4 8 0,3 9 1,-5 7-2,5 10 0,-1 1 0,6 4 0,7-1 0,4-3 0,6 1 0,5-6 0,4 0 0,-13-28-7,38 39-7,-38-39-25,30 9-2,-30-9 2,24-9-2</inkml:trace>
          <inkml:trace contextRef="#ctx0" brushRef="#br0" timeOffset="13543.7746">15998 5690 120,'0'0'40,"-7"22"0,7-22 0,-2 19-34,2-19 0,0 0-3,0 0-3,17 15 0,-17-15 0,0 0 0,18-13 0,-18 13 0,25-36 0,-10 16 0,1-3 0,3 3 0,-2-1 0,-2 5 0,-15 16 0,22-2 0,-22 2 0,4 26 0,-9-8 0,1 5 0,0-1 0,4-1 0,-2-5 0,2-16 0,8 19 0,-8-19 0,0 0 0,28-19 0,-11 5 0,3-1 0,-1-2 0,2 2 0,-5 4 0,3 0 0,0 5 0,-19 6 0,24 11 0,-24-11 0,6 36 0,-8-12 0,4 2 0,-4 2 0,2 0 0,2-6 0,2 1 0,-4-23 0,11 26 0,-11-26-12,17-4-28,-17 4-2,0 0 2,9-19-2</inkml:trace>
        </inkml:traceGroup>
      </inkml:traceGroup>
    </inkml:traceGroup>
    <inkml:traceGroup>
      <inkml:annotationXML>
        <emma:emma xmlns:emma="http://www.w3.org/2003/04/emma" version="1.0">
          <emma:interpretation id="{AF0D8FB1-F4D9-4A54-8A9D-EF40D91F3BE9}" emma:medium="tactile" emma:mode="ink">
            <msink:context xmlns:msink="http://schemas.microsoft.com/ink/2010/main" type="paragraph" rotatedBoundingBox="12004,17789 24670,17506 24692,18482 12026,187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1315C3-2C7D-4522-8161-E90062CDF15A}" emma:medium="tactile" emma:mode="ink">
              <msink:context xmlns:msink="http://schemas.microsoft.com/ink/2010/main" type="inkBullet" rotatedBoundingBox="12015,18243 12311,18237 12317,18530 12021,18537"/>
            </emma:interpretation>
            <emma:one-of disjunction-type="recognition" id="oneOf4">
              <emma:interpretation id="interp20" emma:lang="en-US" emma:confidence="0">
                <emma:literal>•</emma:literal>
              </emma:interpretation>
            </emma:one-of>
          </emma:emma>
        </inkml:annotationXML>
        <inkml:trace contextRef="#ctx0" brushRef="#br0" timeOffset="22396.281">10033 6959 63,'-24'11'35,"24"-11"0,-23 2 2,23-2-22,0 0-2,0 0-2,-22 11-2,22-11-3,0 0 0,-4 26-2,4-26 0,-3 21-1,3-21-1,-6 24 0,6-24 0,9 22 0,-9-22-1,21 28 0,-8-11 1,6 2 0,1-3-2,6 3 0,1-2 0,-3-4 0,0-6 0,-1-7 0,-4-5 0,-1-8 0,1-8 0,-4-9 0,-8-3 0,3-4 0,-8 1 0,-6 3 0,-2 1 0,-3 10 0,-6 3 0,-6 10 0,-3 5 0,-2 6 0,2 3 0,-3 1 0,7 1 0,-1-3 0,21-4-2,-30 6-3,30-6-3,0 0-4,17 2-9,-17-2-19,21-12 1,-21 12 0,33-11 0</inkml:trace>
      </inkml:traceGroup>
      <inkml:traceGroup>
        <inkml:annotationXML>
          <emma:emma xmlns:emma="http://www.w3.org/2003/04/emma" version="1.0">
            <emma:interpretation id="{D0823478-6731-4A4E-B5D7-CD1A28BA00E3}" emma:medium="tactile" emma:mode="ink">
              <msink:context xmlns:msink="http://schemas.microsoft.com/ink/2010/main" type="line" rotatedBoundingBox="12415,17780 24670,17506 24692,18482 12437,18756"/>
            </emma:interpretation>
          </emma:emma>
        </inkml:annotationXML>
        <inkml:traceGroup>
          <inkml:annotationXML>
            <emma:emma xmlns:emma="http://www.w3.org/2003/04/emma" version="1.0">
              <emma:interpretation id="{21B8F1A5-5530-41D4-A3A1-3A0F7B7400E7}" emma:medium="tactile" emma:mode="ink">
                <msink:context xmlns:msink="http://schemas.microsoft.com/ink/2010/main" type="inkWord" rotatedBoundingBox="12415,17780 12871,17769 12892,18701 12436,18711"/>
              </emma:interpretation>
              <emma:one-of disjunction-type="recognition" id="oneOf5">
                <emma:interpretation id="interp21" emma:lang="en-US" emma:confidence="1">
                  <emma:literal>f</emma:literal>
                </emma:interpretation>
                <emma:interpretation id="interp22" emma:lang="en-US" emma:confidence="0">
                  <emma:literal>F</emma:literal>
                </emma:interpretation>
                <emma:interpretation id="interp23" emma:lang="en-US" emma:confidence="0">
                  <emma:literal>£</emma:literal>
                </emma:interpretation>
                <emma:interpretation id="interp24" emma:lang="en-US" emma:confidence="0">
                  <emma:literal>5</emma:literal>
                </emma:interpretation>
                <emma:interpretation id="interp25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3090.3207">10750 6519 87,'-3'-17'36,"3"17"2,0 0 1,-42-33-24,42 33-5,-16-13-1,16 13-3,-21-4-1,21 4-1,-28 9-1,13 10 0,-8-2-3,3 11 0,-3 0 0,3 5 0,-1 1 0,6 5 0,0-2 0,8 4 0,3 0 0,6 0 0,5 2 0,3 0 0,-1 3 0,4-3 0,-5 2 0,-3-4 0,3 4 0,-6-2 0,-4-6 0,0 2 0,-6-5 0,1-3 0,-1-5 0,-1-5 0,9-21 0,-19 19 0,19-19 0,-30 14 0,30-14 0,-33-7 0,33 7 0,-32-22 0,32 22-7,-23-25-7,23 25-16,4-26-12,-4 10 1,0-5 0,0 21 2</inkml:trace>
          <inkml:trace contextRef="#ctx0" brushRef="#br0" timeOffset="23395.3381">10382 7006 66,'16'-4'38,"-16"4"0,0 0 1,0 0-18,28 5-4,-28-5-5,21 0-5,-21 0-1,37-1-3,-12-5 0,7 6-2,3-4 0,3 2 0,-1 0-1,-1-1-2,-1 5-2,-12-15-9,9 11-26,-10-6-2,-5 1 0,-17 7 0</inkml:trace>
        </inkml:traceGroup>
        <inkml:traceGroup>
          <inkml:annotationXML>
            <emma:emma xmlns:emma="http://www.w3.org/2003/04/emma" version="1.0">
              <emma:interpretation id="{49B8B321-9CED-430B-BC22-2DE03847AFE7}" emma:medium="tactile" emma:mode="ink">
                <msink:context xmlns:msink="http://schemas.microsoft.com/ink/2010/main" type="inkWord" rotatedBoundingBox="14512,17760 18525,17745 18528,18517 14515,18533"/>
              </emma:interpretation>
              <emma:one-of disjunction-type="recognition" id="oneOf6">
                <emma:interpretation id="interp26" emma:lang="en-US" emma:confidence="0">
                  <emma:literal>America</emma:literal>
                </emma:interpretation>
                <emma:interpretation id="interp27" emma:lang="en-US" emma:confidence="0">
                  <emma:literal>Hurwitz</emma:literal>
                </emma:interpretation>
                <emma:interpretation id="interp28" emma:lang="en-US" emma:confidence="0">
                  <emma:literal>Herewith</emma:literal>
                </emma:interpretation>
                <emma:interpretation id="interp29" emma:lang="en-US" emma:confidence="0">
                  <emma:literal>Vtwrewicz</emma:literal>
                </emma:interpretation>
                <emma:interpretation id="interp30" emma:lang="en-US" emma:confidence="0">
                  <emma:literal>oturewicz</emma:literal>
                </emma:interpretation>
              </emma:one-of>
            </emma:emma>
          </inkml:annotationXML>
          <inkml:trace contextRef="#ctx0" brushRef="#br0" timeOffset="27841.5924">12647 6808 66,'20'-15'34,"-20"15"1,0 0 1,21 11-21,-21-11-2,0 0-3,0 0-3,0 0 0,0 0-2,0 23-1,0-23-1,-2 26 0,2-26 0,-4 37 0,-1-15-1,-1 4 0,-5-3 0,2 1-1,-3-3 0,3-1 0,9-20-1,-19 28 2,19-28-2,-24 19 0,24-19 0,-28 18-2,11-7 2,-4-3-2,1 7 1,-1-4-2,21-11-2,-32 22-3,36-3-9,-4-19-21,0 0-2,0 0 1,30-22 0</inkml:trace>
          <inkml:trace contextRef="#ctx0" brushRef="#br0" timeOffset="30982.7721">12742 6620 18,'0'0'25,"6"-17"1,-6 17-2,11-17-4,-11-1 1,0 18-4,10-19-2,-10 19-1,0 0-2,0 0-2,0 0-2,0 0-1,0 0-2,-2 24 0,2-24-2,-19 26 0,11-9 0,-1 7 0,-4-1-1,5 8 0,-5 5 0,0 3-1,-4 0 1,4 2-1,-2-2 0,2-2 0,2-3 0,-4-6 0,4-4 1,3-2-2,1-1 0,1-1 0,-3-1 0,5 0 0,-5-1 0,3 1 0,-1-2 0,7-17 0,-13 26 0,13-26 0,0 0 0,-8 20 0,8-20 0,0 0 0,0 0 0,0 0 0,0 0 0,0 0 0,0 0 0,0 0 0,0 0 0,0 0 0,0 0 0,0 0-3,0 0-2,0 0-4,0 0-14,13-24-18,-13 24 1,23-32 0,-12 16 0</inkml:trace>
          <inkml:trace contextRef="#ctx0" brushRef="#br0" timeOffset="31330.792">12682 6944 87,'0'0'36,"0"0"1,0 0 2,19 0-27,-15-17-2,20 15-1,-5-13-3,9 8-2,-2-6-1,4 4 0,2-1-2,-2 5 0,-2-3-1,-4 3 0,3-1-1,-7-3-2,1 7-1,-21 2-3,28-2-7,-28 2-21,0 0-5,0 0 1,0 0 0</inkml:trace>
          <inkml:trace contextRef="#ctx0" brushRef="#br0" timeOffset="31779.8177">13122 6519 91,'0'0'38,"0"0"-1,-11 17 2,13 11-26,-2-28-2,-11 39-3,0-19-1,9 14-2,-6-6 1,6 11-6,-3-2 0,1 4 0,-2 0 0,3 4 0,-3 0 0,-2-2 0,-1-2 0,0-6 0,1-3 0,3-4 0,-5-4 0,10-24 0,-7 20 0,7-20 0,0 0 0,7-20-11,-7 20-11,19-13-19,-19 13-1,11-26 2,-11 26-1</inkml:trace>
          <inkml:trace contextRef="#ctx0" brushRef="#br0" timeOffset="32365.8512">13304 6909 98,'22'-30'38,"-22"30"1,10-23 0,-10 23-29,0 0 0,0 0-2,0 0-3,0 0-1,0 23 0,-2-3-4,-2 3 0,0 3 0,1 0 0,1 4 0,2-2 0,0 1 0,4-2 0,3-9 0,-7-18 0,28 23 0,-11-20 0,2-5 0,-1-9 0,5-7 0,-1-5 0,-1-1 0,-4 0 0,-2 0 0,-6 1 0,-1 6 0,-8 17 0,9-18 0,-9 18 0,0 0 0,0 0 0,4 28 0,-4-28 0,3 35 0,1-14 0,2-1 0,-2 4 0,-1-1 0,-1-5 0,2-1 0,-4-17 0,11 19 0,-11-19 0,0 0 0,19-4 0,-15-16-6,16 18-18,-14-21-17,-6 23-1,9-33 1,-9 33 0</inkml:trace>
          <inkml:trace contextRef="#ctx0" brushRef="#br0" timeOffset="32721.8715">13695 7020 81,'13'21'36,"-13"-21"0,6 24 2,-6-24-24,15 21-3,-15-21-2,7 18-3,-7-18-1,10 17-1,-10-17 0,0 0-1,0 0-1,19-6 0,-19 6 0,13-35 0,-2 7-2,4-4 0,4 1 0,-3 1 0,-4 2 0,4 4 0,1 5 0,-17 19 0,27-11 0,-27 11 0,16 13-2,-16-13-2,23 32-2,-23-32-7,24 20-25,-24-20-3,25 26 2,-25-26-1</inkml:trace>
          <inkml:trace contextRef="#ctx0" brushRef="#br0" timeOffset="33184.898">14173 6992 99,'0'0'37,"20"8"2,-20-8-1,17 7-27,-17-7-5,28-5 0,-28 5-2,34-8-1,-17 3-1,0 1-1,-17 4 0,28-17 0,-28 17-1,24-24 0,-17 7 0,-1-3 0,-2-4 0,-4-1 0,-4 3 0,-2 5 1,6 17 0,-29-9 0,10 14 1,2 14 0,-4 9-2,5 7 0,-1 3 0,7 1 0,3-2 0,9-1 0,3-5 0,3-5 0,5-5 0,4-8 0,1-2 0,-1-11 0,15 2-7,-19-28-18,17 16-15,-7-8-2,1 1 2,-5-2-2</inkml:trace>
          <inkml:trace contextRef="#ctx0" brushRef="#br0" timeOffset="33779.9321">14710 6914 87,'15'-30'38,"-11"14"0,-4 16 2,-2-25-20,2 25-10,0 0-1,0 0-3,-2 17-2,0 2-1,-4-1-3,5 9 0,2-1 0,-1 2 0,2 3 0,2-1 0,2-2 0,3-7 0,2-3 0,-11-18 0,28 15 0,-28-15 0,30-20 0,-15-1 0,2-11 0,-4-3 0,2-2 0,-2 5 0,-3 4 0,-5 9 0,-5 19 0,0 0 0,0 0 0,6 40 0,-4-12 0,0 1 0,0 1 0,3-4 0,6-3 0,-11-23 0,23 13 0,-6-17 0,1-7 0,-1-2 0,0-6 0,-2-3 0,0-1 0,0 3 0,-15 20 0,19-30-6,-19 30-4,4-17-25,-4 17-6,0 0 1,20-18 0</inkml:trace>
          <inkml:trace contextRef="#ctx0" brushRef="#br0" timeOffset="34120.9516">15427 6739 103,'0'0'38,"0"28"1,-4 0 0,-16-6-28,18 21-4,-11-6-2,7 4-2,-3-5-2,1-1-1,6-5-3,2-30-2,-2 34-3,2-34-10,4-21-16,-2-9-5,6-7 1,1-17-1</inkml:trace>
          <inkml:trace contextRef="#ctx0" brushRef="#br0" timeOffset="34276.9605">15433 6465 99,'1'-19'37,"-1"19"1,-3-18-1,3 18-28,0 0-2,0 0-3,0 0-3,3 18-4,9 7-19,-12-25-14,9 28-3,-9-28 2,6 20-2</inkml:trace>
          <inkml:trace contextRef="#ctx0" brushRef="#br0" timeOffset="35201.0133">15835 6795 99,'0'0'38,"4"-21"1,-4 21-1,0 0-27,-15-18-1,15 18-3,-21 11-1,21-11-2,-26 22-1,13-1-3,-4-1 0,4 5 0,-8 1 0,10 0 0,-2 2 0,9 0 0,6 0 0,4-4 0,1-2 0,5-3 0,4-1 0,1-8 0,6-5 0,-6-6 0,9 2-6,-19-21-26,18 9-8,-3-12-2,1 7 1,-5-9 0</inkml:trace>
          <inkml:trace contextRef="#ctx0" brushRef="#br0" timeOffset="35592.0356">16108 6761 117,'19'6'40,"-19"-6"0,21-9-3,3 16-30,-7-16-1,11 13-2,-7-1-2,1 5 0,-22-8-2,21 30 0,-19-8 0,-8 4 0,-7 6 0,0-1 0,-4 3 0,-4 1 0,8 1 0,2-8 0,3 3 0,7-5 0,4-3 0,3-5 0,-6-18 0,19 23 0,-2-19 0,-1-12 0,7 2-5,-14-20-15,10 13-20,-12-9-2,3 5 1,-14-3 0</inkml:trace>
          <inkml:trace contextRef="#ctx0" brushRef="#br0" timeOffset="35773.0461">16086 6959 110,'22'6'38,"1"-8"1,5-6-2,13 4-33,0-5-6,-3-13-25,11 9-11,-3-2 1,-1 6-1,-4 1-1</inkml:trace>
        </inkml:traceGroup>
        <inkml:traceGroup>
          <inkml:annotationXML>
            <emma:emma xmlns:emma="http://www.w3.org/2003/04/emma" version="1.0">
              <emma:interpretation id="{CDA124D8-5298-481A-A172-E422FCDD879B}" emma:medium="tactile" emma:mode="ink">
                <msink:context xmlns:msink="http://schemas.microsoft.com/ink/2010/main" type="inkWord" rotatedBoundingBox="19477,17846 21856,17839 21859,18564 19479,18571"/>
              </emma:interpretation>
              <emma:one-of disjunction-type="recognition" id="oneOf7">
                <emma:interpretation id="interp31" emma:lang="en-US" emma:confidence="1">
                  <emma:literal>image</emma:literal>
                </emma:interpretation>
                <emma:interpretation id="interp32" emma:lang="en-US" emma:confidence="0">
                  <emma:literal>['mage</emma:literal>
                </emma:interpretation>
                <emma:interpretation id="interp33" emma:lang="en-US" emma:confidence="0">
                  <emma:literal>['maze</emma:literal>
                </emma:interpretation>
                <emma:interpretation id="interp34" emma:lang="en-US" emma:confidence="0">
                  <emma:literal>amaze</emma:literal>
                </emma:interpretation>
                <emma:interpretation id="interp35" emma:lang="en-US" emma:confidence="0">
                  <emma:literal>linage</emma:literal>
                </emma:interpretation>
              </emma:one-of>
            </emma:emma>
          </inkml:annotationXML>
          <inkml:trace contextRef="#ctx0" brushRef="#br0" timeOffset="36593.0929">17440 6834 113,'0'0'40,"0"0"1,0 0 0,0 0-33,0 28 0,0-28-4,-6 26-4,0-7 0,3 5 0,1 2 0,0 0 0,2 0 0,-2 0 0,4-1 0,-6-9 0,4-16 0,-5 17-5,5-17-19,0 0-17,0 0-1,11-43 1,-13 2 0</inkml:trace>
          <inkml:trace contextRef="#ctx0" brushRef="#br0" timeOffset="36751.102">17486 6525 117,'0'0'38,"0"0"2,0 0-2,-33 26-34,29-9-2,4 3-3,0-20-8,22 30-23,-22-30-7,27 35 1,-12-18-1</inkml:trace>
          <inkml:trace contextRef="#ctx0" brushRef="#br0" timeOffset="37414.1398">17741 6821 108,'21'19'39,"-21"-19"2,-2 31-1,-17-18-30,21 19-3,-10-10 0,8 8-4,-3-6-3,3 4 0,0-7 0,2-2 0,-2-19 0,0 0 0,0 0 0,24 1 0,-9-23 0,2-10 0,1-5 0,3-2 0,0-2 0,-1 6 0,-1 3 0,-4 10 0,-15 22 0,19-10 0,-19 10 0,7 30 0,-7-6 0,2 2 0,0-1 0,-2-1 0,4-4 0,-4-20 0,13 21 0,-13-21 0,26 4 0,-26-4 0,32-23 0,-10 6 0,-1-1 0,-1 1 0,5 0 0,-7 2 0,1 2 0,-2 6 0,-17 7 0,22 2 0,-22-2 0,6 26 0,-8-6 0,-2 3 0,-3 3 0,3-4 0,-3 6 0,1-9 0,6-1 0,0-18 0,13 17-6,-13-34-16,0 17-18,23-9-2,-6 0 2,-17 9-2</inkml:trace>
          <inkml:trace contextRef="#ctx0" brushRef="#br0" timeOffset="37882.1666">18546 6840 101,'0'0'39,"9"-21"2,-9 21-1,0 0-28,0 0-2,0 0-2,-20 19-4,12 1-4,-5 1 0,6 3 0,-4 0 0,3 2 0,6-3 0,0-5 0,2-18 0,15 17 0,-15-17 0,32-7 0,-13-6 0,5-2 0,2-6 0,-1-1 0,1-1 0,-6 5 0,-5 1 0,-15 17 0,21-19 0,-21 19 0,0 0 0,0 0 0,-4 17 0,1 0 0,-1 5 0,2-1 0,4 1 0,-2-1 0,5-1 0,3-3 0,-8-17 0,13 20 0,-13-20 0,21-1 0,-21 1 0,13-32-13,0 15-28,-11-11-2,7 4 2,-3-4-2</inkml:trace>
          <inkml:trace contextRef="#ctx0" brushRef="#br0" timeOffset="38301.1906">18894 6795 114,'0'0'41,"0"0"1,0 0-1,15 20-32,-15-20-1,-3 17-8,3-17 0,5 21 0,-5-21 0,0 0 0,24 11 0,-24-11 0,23-4 0,-23 4 0,21-15 0,-21 15 0,0 0 0,20 8 0,-20 10 0,-4 8 0,-3 12 0,-4 3 0,-4 7 0,0 1 0,-8-1 0,1-1 0,-1-12 0,6-11 0,2-5 0,15-19 0,0 0 0,-22-6 0,22 6 0,0-44 0,7 25 0,-10-13-3,3 32-13,7-41-17,-7 41-10,21-31 2,-21 31 1,32-25 2</inkml:trace>
          <inkml:trace contextRef="#ctx0" brushRef="#br0" timeOffset="38631.2095">19083 6940 77,'32'-15'38,"-7"-3"1,1 5 1,-6-19-12,10 25-16,-15-27-3,11 12-4,-7-10-2,0 0-1,-2-3 0,-2 5-2,-4 0 0,-2 8 0,-11 5 0,2 17 0,-16-9 0,16 9 0,-32 31 0,17-3 0,-4 6 0,6 7 0,2 2 0,7 5 0,11 1 0,10-8 0,10 0 0,8-11 0,8-6 0,8-9 0,5-10 0,4-10 0,2-5 0,-16-19 0,16 10-24,-23-13-21,-7 4-1,-13-3 1</inkml:trace>
        </inkml:traceGroup>
        <inkml:traceGroup>
          <inkml:annotationXML>
            <emma:emma xmlns:emma="http://www.w3.org/2003/04/emma" version="1.0">
              <emma:interpretation id="{ADB7DC54-7001-47DB-9E7C-B0A98C4A13E8}" emma:medium="tactile" emma:mode="ink">
                <msink:context xmlns:msink="http://schemas.microsoft.com/ink/2010/main" type="inkWord" rotatedBoundingBox="23440,17912 23721,17906 23727,18162 23446,18168"/>
              </emma:interpretation>
              <emma:one-of disjunction-type="recognition" id="oneOf8">
                <emma:interpretation id="interp36" emma:lang="en-US" emma:confidence="0">
                  <emma:literal>p=2</emma:literal>
                </emma:interpretation>
                <emma:interpretation id="interp37" emma:lang="en-US" emma:confidence="0.5">
                  <emma:literal>p = 2</emma:literal>
                </emma:interpretation>
                <emma:interpretation id="interp38" emma:lang="en-US" emma:confidence="0">
                  <emma:literal>p =2</emma:literal>
                </emma:interpretation>
                <emma:interpretation id="interp39" emma:lang="en-US" emma:confidence="0">
                  <emma:literal>p =</emma:literal>
                </emma:interpretation>
                <emma:interpretation id="interp40" emma:lang="en-US" emma:confidence="0">
                  <emma:literal>P=2</emma:literal>
                </emma:interpretation>
              </emma:one-of>
            </emma:emma>
          </inkml:annotationXML>
          <inkml:trace contextRef="#ctx0" brushRef="#br0" timeOffset="41555.3768">21375 6646 105,'20'-2'39,"-20"2"2,0 0-2,25 6-27,-25-6-6,37-15-2,-16 3-1,9 3-2,0 2-2,2-1-1,-1 5 0,-8-7-4,3 21-4,-26-11-22,0 0-9,0 0 2,-2 25-1</inkml:trace>
          <inkml:trace contextRef="#ctx0" brushRef="#br0" timeOffset="41789.3902">21394 6847 115,'0'0'40,"0"0"1,0 0-2,1-17-33,22 12-2,-2-8-1,5 2-1,0-3-2,2 5-1,-4 2 0,-3-4-3,7 12-4,-15-23-14,6 22-17,-2-4-2,0 6 1,-17-2 1</inkml:trace>
          <inkml:trace contextRef="#ctx0" brushRef="#br0" timeOffset="40910.3399">20733 6713 101,'9'-22'40,"-9"22"1,4-23 0,15 27-29,-19-21-3,0 17 0,0 0-7,5 30-2,-9-6 0,-1 13 0,1 8 0,0 6 0,-1 4 0,5 5 0,2-4 0,-4-6 0,9-9 0,4-13 0,-3-5 0,-8-23 0,0 0 0,0 0 0,24-19-30,-24-18-12,-3-6-2,-5-9 2,4-2 0</inkml:trace>
          <inkml:trace contextRef="#ctx0" brushRef="#br0" timeOffset="41223.3578">20725 6679 107,'15'-18'39,"0"1"1,0-5 0,19 12-31,-17-16-3,13 11 0,-10 2-2,5 10 0,-9 6-4,3 14 0,-8 5 0,-1 12 0,-3 1 0,-7 8 0,0-4 0,0 0 0,-7-5 0,-3-6 0,3-8 0,7-20 0,-23 19 0,23-19 0,-22-9 0,5-2 0,17 11 0,-32-25-8,32 25-4,-31-16-23,31 16-7,0 0 2,-17-10 0</inkml:trace>
          <inkml:trace contextRef="#ctx0" brushRef="#br0" timeOffset="42480.4296">22077 6342 115,'0'0'40,"0"-17"2,0 17-2,-2-22-32,2 22-3,30-22 0,-6 14-5,-5 2 0,11 5 0,-11 2 0,5 9 0,-1 3 0,-5 9 0,7 2 0,-10 8 0,0 4 0,-4 5 0,-11 0 0,-8 5 0,5-5 0,-14 4 0,-8-4 0,-1-8 0,-7-1 0,-1-6 0,6-9 0,2-8 0,-1-7 0,27-2 0,-24-13 0,24 13 0,-22-17 0,22 17 0,0 0 0,14-18 0,-14 18 0,30 5 0,-13 5 0,17-1 0,5 2 0,-7 0 0,19 2 0,-3 0 0,-6 2 0,1-4 0,3-1 0,-8-1 0,-1-3 0,-7-4 0,-9-2 0,-1 0 0,-1 3 0,-17-19 0,-2 16-27,0 0-18,0 0-1,-17 13 0</inkml:trace>
        </inkml:traceGroup>
      </inkml:traceGroup>
    </inkml:traceGroup>
  </inkml:traceGroup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01:44.0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23 0 66,'0'0'33,"16"34"-1,-16-34-1,-15 15-30,15-15-1,0 0-3,0 0-1,-3 17-7,3-17-11,-18 13-9,16 8 0,2-21-1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06.91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0 394 0,'0'0'8,"0"0"1,0 0-1,0 0 0,0 0 0,14-14 1,-14 14-1,13-15 0,-13 15-2,18-20 0,-18 20 1,25-28-2,-11 12 0,0-2-1,2 0-1,-4 0 0,1 1-1,0 1 0,-3 1 0,-10 15-1,18-26-1,-18 26 1,15-20-1,-15 20 0,13-18 0,-13 18 0,11-15 0,-11 15 0,0 0 1,19-13-1,-19 13 0,0 0 0,19-13 0,-19 13 0,17-13 0,-17 13 0,18-13 1,-18 13-1,18-12 0,-18 12 0,18-11 1,-18 11-1,0 0 0,18-12 0,-18 12 0,0 0 0,18-9 0,-18 9 0,0 0 0,22-12 0,-22 12 0,16-6 0,-16 6 1,0 0-1,18-7 1,-18 7-1,0 0 0,0 0 0,19 0 1,-19 0-1,0 0-1,0 0 1,19 12-1,-19-12 2,0 0-1,15 21 1,-15-21-1,5 26 1,-2-11 0,-1 5-1,-2-2 0,0 3 1,2-1-1,-2-1 0,0 1 1,1 0-1,-1-1 0,2-1 0,-2 2 0,0 0 0,0-4 1,0 0-1,0-1 0,0 0 0,0-15 0,0 26 0,0-26 0,0 22 0,0-22 0,0 18 0,0-18 0,0 0 0,0 18 0,0-18 0,0 0 0,0 0 0,0 0 0,0 0 0,0 0 0,-2 14 0,2-14 0,0 0 0,0 0 0,0 0 0,2 18 0,-2-18 0,0 0-1,0 0 1,0 0 1,3 17-1,-3-17 0,0 0 0,0 0 0,0 16 0,0-16 0,0 0 1,2 17-1,-2-17 0,0 0 0,3 14 0,-3-14 1,0 0-1,0 0 0,0 0 0,5 15-3,-5-15-6,0 0-14,0 0-4,15 7 0,-15-7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14.90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4T20:13:04.957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 97 57,'4'0'33,"-8"-4"0,4 4 0,8 4-15,-16-8-6,16 4-2,-8-8-5,4-1-1,0 1-1,4 0 0,0-4-1,4 8 1,0-4-2,8 12 2,-12-4-1,4 12 0,-4-4 1,-4 8-1,-4-3 1,0 7-1,-4-4 0,-8 0 0,4 1-1,-8-1 0,4 0 0,-4 0 0,4 0-1,0-4 0,4 1 0,0-5 0,4 0 0,4-4 0,4 0 0,4-4 0,0 0 0,4 0 0,0-4 0,0 4-1,8-4-2,-8-4-7,16 8-21,-12-4-8,-3-4-1,3 4 1</inkml:trace>
  <inkml:trace contextRef="#ctx0" brushRef="#br0" timeOffset="469">294 36 70,'4'-4'37,"0"-4"1,-4 8 0,8 8-17,-16-16-8,16 20-3,-16-8-3,8 4-3,-8 4 0,0-4-2,4 5 0,-4-1 0,0 4-1,4-8-1,-1-4 1,5 4 0,9-4-1,-1-4 0,0 4 0,4-4 0,4-4 1,0 0-1,4 0 0,0 0 0,0 0 0,0 0 1,4 0-2,-8 0 0,1 4-1,-5-4-2,4 12-3,-12-16-5,8 20-17,-8-12-11,0 4 0,-4-4 1</inkml:trace>
  <inkml:trace contextRef="#ctx0" brushRef="#br0" timeOffset="859">479 0 84,'-4'4'39,"4"4"1,-8 4 0,8 12-22,-17-4-5,17 13-4,-16-1-3,8 5-2,-8 3-2,8-7-2,0-1 0,0-16-15,8 0-27,4-8 1,4-12-1,8-12 1</inkml:trace>
  <inkml:trace contextRef="#ctx1" brushRef="#br1">247 574 19,'0'0'17,"0"0"0,0 0 0,0 0-1,0 0-2,7 14-2,-7-14-2,0 0-2,0 0-1,-12 15-3,12-15 0,-10 18-1,10-18-1,-11 25 0,2-11 0,4 8 0,-3-4 0,0 5 0,-4-4 0,4 3-1,-2-4 0,2 3 1,8-21-2,-13 26 1,13-26 0,-7 17-1,7-17 2,0 0-1,0 0 0,0 0 0,0 0 0,0 0 0,0 0 0,0 0 0,0 0 0,0 0 0,0 0-1,-14-5 0,14 5 1,0 0-1,0 0 0,0 0-1,1-20 1,-1 20 0,7-19 0,-4 4 0,4 0 0,-1-5 0,2 4 0,2-4 0,2 4 0,-4-2 0,0 1 0,-1 1 0,1 0 0,-8 16 1,13-28-2,-13 28 1,10-22 0,-10 22 0,8-14 0,-8 14 0,0 0 0,17-4 0,-17 4 1,0 0 0,15 12 0,-15-12 0,10 15 0,-10-15-1,16 16 2,-16-16-2,18 20 0,-18-20 0,18 21 0,-18-21 1,22 26-1,-12-11 0,-10-15 1,21 28-1,-21-28 0,20 28 1,-20-28-1,18 26 1,-18-26-1,15 23 0,-15-23 1,5 21-1,-5-21 0,3 17 1,-3-17-1,0 0 0,3 14 0,-3-14 0,0 0 1,0 0-1,0 0 0,0 0 0,0 0 1,0 0-1,0 0 1,0 0-1,0 0 1,0 0-1,0 0 1,0 0-1,0 0 1,-10 15-1,10-15 1,0 0-1,0 0 1,-14 7 0,14-7-1,-17 3 1,17-3 0,-26 2 0,11-2-1,0 0 1,-1-2-1,-2 2 1,-1-2-1,0 2 0,2 2 0,1 0 0,-4-1 0,5 4 0,0-1 0,15-4 0,-28 9 0,28-9-2,-16 10-1,16-10-4,0 0-9,0 0-19,0 0 0,15 5 0,-15-5 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13:41.5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1031 51 4,'0'0'13,"0"0"-2,17-12 0,-17 12-1,0 0 0,0 0 0,0 0 0,0 0 0,18-16-1,-18 16-1,0 0-2,23-12 1,-23 12-2,20-4 1,-20 4-1,20-5-1,-20 5 0,16 0 0,-16 0-2,18 6 1,-18-6-1,15 7-1,-15-7 0,0 0 0,20 11-1,-20-11 1,0 0-1,15 8 0,-15-8 1,0 0-1,0 0 0,15 0 1,-15 0-1,0 0 1,0 0-1,0 0 1,0 0-1,0 0 1,0 0 0,0 0-1,3 15 1,-3-15 0,-2 17-1,2-17 2,2 24 0,-2-9-1,0 0 1,1 4-1,-1-1 0,5 2 0,-3-3 0,0 2-1,1-4 0,-1 3 0,-2-18 0,5 25 0,-5-25 0,3 16 0,-3-16 0,0 0 1,0 18-1,0-18 0,0 0 0,0 0 1,-7 16-1,7-16 0,0 0 0,0 0 0,-13 17 1,13-17-1,0 0 0,0 0 0,-16 15 0,16-15 1,-18 8-1,18-8 1,-20 5-1,20-5 1,-27 1 0,11 1-1,-4-5 1,-1 1-1,-1-1 1,1 1-1,1-1 0,-1 0 0,6 1 0,-2 2 0,3 0-1,14 0 1,0 0-2,-20 3-1,20-3-4,0 0-7,0 0-14,0 0-5,0 0-1,29 4 1</inkml:trace>
  <inkml:trace contextRef="#ctx0" brushRef="#br0" timeOffset="-1070.061">1002 20 17,'1'19'14,"-1"-19"1,0 0-1,0 20-1,0-20 0,0 21-2,0-21-1,-3 30-1,0-15 0,3 6-2,-2-5 0,1 9-3,-3-7 0,3 7-1,-1-6 0,2 4-1,-2-5-1,2-1 0,0-3 0,0-14 0,0 20 0,0-20-1,0 0 0,0 0 0,0 0 0,0 0 0,0 0-1,0 0-3,0 0-3,5-18-6,-5 18-9,13-18-8,-17-3-1,20 13 2</inkml:trace>
  <inkml:trace contextRef="#ctx0" brushRef="#br0" timeOffset="2881.1645">1532 940 10,'0'0'21,"-6"15"-2,6-15-2,-18 8-4,18-8-1,-14 15-3,14-15-1,-18 20-3,18-20 0,-16 23-2,9-9 1,7-14 0,-13 27-1,13-27 0,-13 26-1,13-26 0,-8 23 0,8-23-1,1 21 0,-1-21 0,4 18-1,-4-18 2,11 15-2,-11-15 1,18 12 0,-18-12 0,28 8-1,-13-7 2,0 1-1,-15-2-1,28-2 1,-13-1-1,-15 3 1,24-6-1,-24 6 1,0 0-1,17-7 1,-17 7 0,0 0 0,0 0 0,8-15-1,-8 15 1,0 0 0,-1-19-1,1 19 1,-2-19-1,2 19 0,-8-14 1,8 14-1,-22-8 1,22 8-1,-26 3 0,11 2 0,-1 0 0,1 1 0,15-6-3,-28 12-3,28-12-6,-15 11-12,15-11-6,0 0-2,-8-23 1</inkml:trace>
  <inkml:trace contextRef="#ctx0" brushRef="#br0" timeOffset="4088.2338">1610 314 26,'0'0'27,"6"20"2,-6-20 0,0 0-17,0 0-3,-16 4-1,16-4-5,0 0-1,0 0-2,-8 15-5,8-15-5,0 0-11,0 0-8,0 0-1,18-1 1</inkml:trace>
  <inkml:trace contextRef="#ctx0" brushRef="#br0" timeOffset="4596.2629">1771 393 2,'0'0'21,"0"0"1,0 0-1,0 0-15,17-7 0,-17 7-1,0 0-3,0 0-4,0 0-6,0 0-8,26-2-4,-31-12-2</inkml:trace>
  <inkml:trace contextRef="#ctx0" brushRef="#br0" timeOffset="4597.2629">1936 384 8,'0'0'21,"0"0"0,0 0-8,-2 18-4,2-18-1,0 0-6,0 0-5,0 0-7,0 0-4,0 0-6,17-4 0</inkml:trace>
  <inkml:trace contextRef="#ctx0" brushRef="#br0" timeOffset="5101.2918">2023 370 12,'17'19'17,"-17"-19"-4,0 0-3,0 0-4,0 0-2,0 0-5,0 0-8,0 0-3,5-14-4,11 17-2</inkml:trace>
  <inkml:trace contextRef="#ctx0" brushRef="#br0" timeOffset="5102.2918">2162 365 3,'0'0'7,"0"0"-3,0 0-2,0 0-1,0 0 0,0 0 0,0 0-1,0 0 0,13-15-7,-13 15-5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01:21.4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110 21 18,'0'0'17,"0"0"2,0 0-1,0 0 0,0 0-3,0 0-1,0 0-2,0-15-1,0 15-3,0 0-1,0 0-1,0 0-2,0 0 1,0 0-2,-16-5 0,16 5-2,0 0 1,-20-1-1,20 1 1,0 0-1,-17 0 0,17 0 0,-16 1 0,16-1-1,0 0 1,-22 4-1,22-4 1,0 0-1,0 0 1,-14 11-1,14-11 1,0 0-1,-4 17 0,4-17 0,-1 14 0,1-14 0,1 15 0,-1-15 0,9 15 0,-9-15 0,0 0 0,14 20 0,-14-20 0,17 11 0,-17-11 0,15 8 0,-15-8 0,19 10 0,-19-10 0,22 12 0,-22-12 0,20 11 0,-20-11 0,18 12 0,-18-12 0,18 11 0,-18-11 0,0 0 0,18 20 0,-18-20 1,10 14-1,-10-14 0,0 0 0,5 23 1,-5-23-1,0 0 0,-7 20 0,7-20 0,-10 15 0,10-15 1,-11 15-1,11-15 0,0 0 1,-18 16-1,18-16 1,-17 8-1,17-8 0,-16 7 1,16-7-1,0 0 0,-22 5 0,22-5 0,0 0 1,-15 1-1,15-1-1,0 0 0,0 0-1,-14-1-2,14 1-5,0 0-9,0 0-16,0 0 1,0 0-2,-18 3 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13:26.99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2222 3663 13,'0'0'11,"0"0"-3,0 0-2,0 0 0,15 0-2,-15 0 1,0 0-1,0 0 1,15-3 1,-15 3 1,0 0 0,16 1 1,-16-1-2,15 2-1,-15-2 0,18 3-2,-18-3 0,22 4-2,-22-4 1,21-2-1,-21 2 0,23-3-1,-23 3 1,20-2 0,-20 2 0,15-2 0,-15 2 0,0 0 0,15 4-1,-15-4 1,0 0 0,0 0-1,0 0 0,0 0 0,0 0 1,14 1-1,-14-1 0,0 0 1,0 0 0,0 0 0,0 0-1,0 0 0,0 0 1,0 0-1,0 0 0,0 0 0,0 0 0,0 0 0,0 0 0,0 0 0,0 0 0,0 0 0,0 0 0,0 0-1,0 0 1,0 0 0,0 0-1,0 0 1,0 0 0,0 0 1,0 0-1,0 0 0,0 0 1,0 0 0,0 0-1,0 0 1,0 0 1,0 0-1,0 0 0,0 20 1,0-20 0,0 26 1,2-9-1,-4 1 1,4 1-1,-2 3 0,0 2 0,2-4 0,-2 3-1,1-8-1,-1 3 0,0-18 1,2 29-1,-2-29 0,2 20 0,-2-20 0,0 15 0,0-15 0,0 0 1,0 0-1,5 14 0,-5-14 0,0 0 0,0 0 0,0 0 0,0 0 0,0 0 0,0 0 0,0 0 1,0 0-1,-4 17 0,4-17 0,0 0 0,0 0 1,0 0-1,-6 15 0,6-15 0,0 0 0,0 0 0,0 0 0,0 0 0,0 0 0,0 0 0,0 0 0,0 0 0,0 0 0,0 0 0,0 0 0,0 0 0,0 0 0,0 0 0,0 0 1,0 0-1,0 0 0,0 0 1,0 0-1,0 0 0,0 0 1,-18 0-1,18 0 0,-15-4 0,15 4 0,-22 2 0,7 1 0,15-3 0,-31 7 0,31-7 0,-28 10 0,28-10 0,-21 6 0,21-6-1,-20 3 0,20-3-2,0 0-2,-15-8-7,15 8-12,0 0-5,0 0-3,0 0 3</inkml:trace>
  <inkml:trace contextRef="#ctx0" brushRef="#br0" timeOffset="-1667.0953">2178 3711 4,'0'0'5,"0"0"0,0 0 1,0 0 0,0 0 1,0 0 0,0 0 0,0 0 0,0 0 1,14 0-1,-14 0 0,0 0 0,0 0 1,0 0-3,0 0 1,0 0 0,14 18 1,-14-18-3,5 16 2,-5-16-1,3 20 0,-3-20-1,3 26-1,-3-26 1,0 28-2,0-28 1,0 31-1,0-31-1,0 29-1,0-29 1,0 28-1,0-28 0,-1 23 0,1-23 1,0 20-2,0-20 1,1 16 1,-1-16-1,0 0 0,0 15 0,0-15 0,0 0-1,0 0 0,0 0 0,0 0-1,0 0-1,0 0-3,0 0-4,0 0-4,0 0-6,17-8-7,-17 8-1,0 0 1</inkml:trace>
  <inkml:trace contextRef="#ctx0" brushRef="#br0" timeOffset="4289.2454">2641 4572 4,'14'1'19,"-14"-1"-1,0 0-3,0 0-2,0 0-1,0 0 1,0 0-3,0 0-2,0 0-1,0 0-1,0 0-1,0 0 0,-9 20-2,9-20 0,-5 21 0,5-21-1,-7 23 1,5-8-1,2-15 0,-5 25 0,5-25 0,-3 21-1,3-21 0,0 0-1,-3 16 1,3-16-1,0 0 0,0 0 0,0 0 1,0 0-1,0 0 0,0 0 1,21-5-1,-21 5 0,22-6 1,-22 6-1,21-8 0,-21 8 1,26-7-1,-11 2 0,2 3 1,-17 2-1,28-4 0,-12 2 0,-1 0 0,2 1 0,-3-1 0,1 2 1,-15 0-1,22 0 0,-22 0 0,0 0-1,19 2 1,-19-2-1,0 0-2,0 0-1,17-2-4,-17 2-6,0 0-8,0 0-10,0 0 1,0 0 1</inkml:trace>
  <inkml:trace contextRef="#ctx0" brushRef="#br0" timeOffset="4967.2842">2739 4603 24,'0'0'17,"12"16"0,-12-16-1,0 0-1,5 15-1,-5-15-3,3 20 0,-3-20-1,4 23-2,-4-23-1,-4 27-1,4-27-1,-1 30-2,-3-15 0,8-1 1,-4-14-3,1 28 0,-1-28 0,2 23 0,-2-23-1,-2 18 0,2-18 1,2 15-1,-2-15-1,0 0-1,5 15-5,-5-15-6,0 0-13,0 0-7,-10-17 1,10 17-1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12.81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context xml:id="ctx1">
      <inkml:inkSource xml:id="inkSrc1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4T20:14:00.044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-1721 715 59,'-4'-4'32,"8"4"1,-4-4-3,-4-4-13,8 16-3,-8-16-3,8 8-3,-8-8-1,4 8-1,-4-4 0,4 4-1,-8-4-1,4 8 0,1-8-2,-1 4 0,-4 4-1,0-4 0,4 0-1,-4 4 1,0 0-1,-4 4 0,0-4 1,4 4 0,-3 0-1,3 1 1,-4 3 0,4-4-1,4 4 1,4 1-1,-4-5 1,4 4-1,0 1 1,4-1-1,-4 4 1,4-4-1,0 0 1,4 0 0,0 0-1,0 1 1,3-1-1,1-4 0,0 0 0,4-4 1,-4 0-1,0-8 0,7 0 0,-7 0 0,0-4 0,4-4 0,-4-1 0,0 1 0,-1 0 0,1-4 0,-4 4 0,0 0 0,-4 0 0,0-5 0,-4 9 0,0-4 0,0 3 0,-4 1 0,0 0 0,-4 0 0,0 4 0,-7 4 0,3 0 0,-4 4 0,0 8 0,-4-8-11,4 13-31,9-5 1,3-8-1,8-4 0</inkml:trace>
  <inkml:trace contextRef="#ctx1" brushRef="#br1">115 788 4,'0'0'15,"0"0"0,0 0-3,0 0-1,0 0-1,0 0-1,0 0 0,0 0-2,0 0-1,2-15-1,-2 15-1,0 0-1,0 0 0,0 0-1,0 0 0,0 0-1,0 0 1,0 0 0,0 0 0,0 0 1,0 0-1,-16-5 1,16 5 0,0 0 0,-17 2 0,17-2 0,0 0-1,0 0 1,-18 10-1,18-10 0,-15 13 0,15-13-1,-13 16 1,13-16-1,-12 18 0,12-18 0,-14 22 0,14-22 0,-7 21-1,7-21 1,-3 18-1,3-18 1,-4 16 0,4-16-1,-1 17 1,1-17 0,0 0-1,-2 16 2,2-16-2,0 0 0,0 0 1,3 15 0,-3-15-1,0 0 2,0 0-1,19 20 0,-19-20 1,0 0-1,6 19 0,-6-19 0,0 0 0,8 17-1,-8-17 1,0 0-1,0 0 1,15 11 0,-15-11-1,0 0 1,18 0-1,-18 0 1,19-2 0,-19 2-1,21-1 1,-21 1-1,25-3 0,-25 3 1,23-2-1,-23 2 0,18 0 0,-18 0 0,0 0 0,18-3-1,-18 3-2,0 0-3,16-4-9,-16 4-16,0 0-2,0 0-2,4-18 2</inkml:trace>
  <inkml:trace contextRef="#ctx1" brushRef="#br1" timeOffset="2191.1253">1279 786 6,'0'0'16,"0"0"-2,0 0-3,0 0-1,0 0-1,0 0-2,-15-1 0,15 1 0,0 0-1,-15-2-1,15 2-1,0 0 1,-18 0-1,18 0-1,0 0 0,-20 3 0,20-3-1,-16 5 1,16-5-2,-15 5 1,15-5 0,-17 8-1,17-8 1,0 0-1,-18 13 0,18-13 0,0 0 1,-15 15-1,15-15 0,-8 15 0,8-15 0,-11 16 0,11-16-1,-10 15 1,10-15-1,0 0 0,-12 18 0,12-18 0,0 0 1,0 0-1,-5 15 0,5-15 1,0 0-1,0 0 1,0 0 0,5 16-1,-5-16 1,0 0-1,0 0 1,0 0-1,12 15 0,-12-15 1,0 0-1,0 0 0,0 0 1,8 15-1,-8-15 0,0 0 1,0 0-1,0 0 1,0 0-1,8 15 0,-8-15 0,0 0 1,0 0-1,0 0 0,0 0 0,15 13 1,-15-13-1,0 0 0,0 0 1,0 0-1,16 9 0,-16-9 1,0 0-1,0 0 0,19 4 1,-19-4-1,0 0 0,14-2 0,-14 2 1,0 0-1,20-5 0,-20 5 1,15-5-1,-15 5 0,16-6 1,-16 6-1,15-8 1,-15 8-1,18-9 1,-18 9-1,0 0 1,19-10-1,-19 10 0,0 0 1,0 0-1,14-6 0,-14 6 0,0 0-1,0 0 0,0 0-1,0 0-3,0 0-2,0 0-6,0 0-9,0 0-10,0 0 2,0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09.3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0 502 6,'13'-15'7,"-13"15"1,18-22 0,-1 14 1,-6-6-1,9 0-1,-4-4-1,9 4-1,-4-3-1,4 2-1,-2 2-1,5 0-1,-3 0-1,1 3 1,-4 2-1,1 3 0,-3 0 1,3 2-1,-5-2 0,3 2 0,1-2 1,-1 1-1,0 1 0,-1 0 1,2-2-1,-4 3 0,1-1 1,-2 1-1,1-1 1,-3 2-1,0 1 0,-15 0 0,29-4 1,-29 4-1,30-6 0,-30 6 1,26-5-1,-26 5 0,27-8 1,-27 8-1,26-9 0,-26 9 2,23-8-2,-23 8 0,20-6 0,-20 6 1,18-7-1,-18 7 0,17-8 1,-17 8 0,24-12-1,-24 12 1,25-11 0,-10 4 0,-15 7 0,25-11 0,-25 11 0,19-10-1,-19 10 1,15-5 0,-15 5-1,0 0 0,22-8 1,-22 8-1,14-8 0,-14 8 0,18-7 0,-18 7 1,17-6-1,-17 6 0,18-7 0,-18 7 0,18-7 0,-18 7 1,20-8-1,-20 8 0,21-8 0,-21 8 0,23-10 0,-23 10 0,24-11 2,-24 11-2,23-13 1,-23 13 0,23-14 0,-23 14-1,21-11 1,-21 11 0,21-10-1,-21 10 0,24-8 0,-24 8 0,16-3 0,-16 3 0,20-4 0,-20 4 0,0 0 0,21 0 0,-21 0 0,0 0 0,20 2 0,-20-2 0,15 0 0,-15 0 1,16 2-1,-16-2 0,15 0 0,-15 0 0,17 0 0,-17 0 1,0 0-1,19 0 0,-19 0 0,0 0 1,0 0 0,0 0 0,15 1 0,-15-1 0,0 0 1,0 0-1,0 0 1,0 0-1,0 0-1,0 0 1,0 0-2,-3 18 1,3-18-1,0 0 1,-12 23-1,12-23 2,-8 18-2,8-18 1,-15 25 1,15-25-1,-19 26 0,19-26 1,-19 23-1,19-23 0,-19 25 1,19-25-1,-18 21 0,18-21 1,-19 18-1,19-18 1,-16 15-1,16-15 1,-23 11-1,6-7 0,17-4 1,-26 8-1,26-8 0,-26 8 0,26-8 0,-23 8 0,23-8-1,-19 10 1,19-10 0,-14 8 0,14-8 0,0 0 0,-15 13 0,15-13 0,0 0 0,-18 17 0,18-17 0,0 0 0,0 0 0,-15 16 0,15-16-1,0 0 1,-7 15 0,7-15 0,0 0 1,-5 23-2,5-23 1,-5 20 0,5-20-3,-5 18-4,5-18-8,0 0-12,0 0 1,0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0356E8-E0C2-475E-A7DE-D78029C44DA8}" emma:medium="tactile" emma:mode="ink">
          <msink:context xmlns:msink="http://schemas.microsoft.com/ink/2010/main" type="writingRegion" rotatedBoundingBox="10982,10489 10997,10489 10997,10504 10982,10504"/>
        </emma:interpretation>
      </emma:emma>
    </inkml:annotationXML>
    <inkml:traceGroup>
      <inkml:annotationXML>
        <emma:emma xmlns:emma="http://www.w3.org/2003/04/emma" version="1.0">
          <emma:interpretation id="{24EBB2E5-493C-4BB0-82DD-52590EB6D096}" emma:medium="tactile" emma:mode="ink">
            <msink:context xmlns:msink="http://schemas.microsoft.com/ink/2010/main" type="paragraph" rotatedBoundingBox="10982,10489 10997,10489 10997,10504 10982,10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83E75D-7013-4A9E-802B-05BF0D9BFBB0}" emma:medium="tactile" emma:mode="ink">
              <msink:context xmlns:msink="http://schemas.microsoft.com/ink/2010/main" type="line" rotatedBoundingBox="10982,10489 10997,10489 10997,10504 10982,10504"/>
            </emma:interpretation>
          </emma:emma>
        </inkml:annotationXML>
        <inkml:traceGroup>
          <inkml:annotationXML>
            <emma:emma xmlns:emma="http://www.w3.org/2003/04/emma" version="1.0">
              <emma:interpretation id="{7EC2CAAF-7503-4B2C-99B3-D8CBB66EB795}" emma:medium="tactile" emma:mode="ink">
                <msink:context xmlns:msink="http://schemas.microsoft.com/ink/2010/main" type="inkWord" rotatedBoundingBox="10982,10489 10997,10489 10997,10504 10982,1050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9023 4969,'0'0,"0"0,0 0</inkml:trace>
        </inkml:traceGroup>
      </inkml:traceGroup>
    </inkml:traceGroup>
  </inkml:traceGroup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14.70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275-6 15,'0'0'12,"0"0"0,0 0-2,-20 5-1,20-5-2,0 0-1,-15 20-1,15-20-1,-15 19 1,15-19-1,-18 25-1,8-10 0,10-15-1,-21 29 0,10-14-1,-4 3-1,15-18 1,-27 26-2,14-11 2,13-15-2,-25 26 1,25-26-1,-23 25 1,23-25 0,-18 18 1,18-18-1,0 0 0,-10 15 0,10-15 0,0 0 0,0 0 1,0 0-1,0 0 0,0 0 1,0 0-1,0 0 1,-16 11-1,16-11 0,0 0 0,0 0 0,0 0-1,-15 10 1,15-10 0,0 0 0,0 0 0,0 0 0,-3 15 0,3-15 1,0 0-1,0 16 1,0-16-1,0 0 0,3 18-1,-3-18 1,0 0 0,0 0 0,21 3 0,-21-3 0,20 0 0,-20 0 1,23 0 0,-23 0-1,28 4 1,-11 1 0,-17-5 0,31 6-1,-13-4 1,4-2 0,-3-4 0,4 0 1,-1-5-1,3 1 0,-2-5 1,0 2-1,-2-4 0,2 2 1,-1 0 0,-3 1-1,3 1 1,-6 1-1,1 2 0,-2 1 0,-1 2 0,-14 5 0,19-6 0,-19 6 0,0 0-1,19-2 1,-19 2 0,0 0 0,17-5-1,-17 5 1,0 0-1,21-7 1,-21 7-1,17-3 0,-17 3 0,15-3 1,-15 3-1,14 0 0,-14 0 0,0 0 0,20-2 0,-20 2 1,0 0-1,17 2 0,-17-2 0,0 0 0,18-2 0,-18 2 2,0 0-2,18-5 1,-18 5-2,0 0-2,15 0-5,-15 0-11,0 0-11,0 0 0,0 0 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18.3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-2 700 1,'0'0'12,"18"-13"-2,-18 13 0,0 0-3,16-16-1,-16 16-1,0 0-1,23-13-1,-23 13 0,19-10 0,-19 10 0,23-10 1,-23 10-1,26-8 0,-26 8 0,28-7-1,-28 7 1,25-3-2,-25 3 0,24-7 0,-24 7-1,19 0 0,-19 0 1,16 2-1,-16-2 0,21-5 0,-21 5 0,25-3 1,-25 3-1,30-12 0,-15 4 1,1 3-1,-16 5 0,26-8 1,-26 8-1,24-7 0,-24 7 0,19-6 0,-19 6 0,22-12 1,-22 12-1,24-13 0,-24 13 1,24-15-1,-24 15 0,21-16 0,-21 16 0,20-13 0,-20 13 0,15-10 0,-15 10 0,16-10 0,-16 10 0,20-10 0,-20 10 0,20-9 0,-20 9 0,16-14 0,-16 14-1,20-14 2,-20 14-3,18-15 3,-18 15-3,15-17 3,-15 17-3,18-13 3,-18 13-1,18-9 0,-18 9 0,16-12 0,-16 12 0,15-11 0,-15 11 1,0 0-1,20-22 1,-20 22-1,10-18 1,-10 18-1,8-18 0,-8 18 1,15-21-1,-15 21 0,12-21 0,-12 21 1,13-20-1,-13 20 0,13-18 0,-13 18 1,5-17-1,-5 17 0,6-14 0,-6 14 0,7-15 0,-7 15 0,0 0 0,7-18 0,-7 18 0,0 0 0,0 0 0,6-17 0,-6 17 0,0 0 0,0 0 0,0 0 0,8-14 0,-8 14 0,0 0 0,0 0 0,9-17 0,-9 17-1,0 0 1,0 0 0,8-16 0,-8 16 0,0 0 0,10-17 0,-10 17 0,0 0 0,10-14 0,-10 14 0,0 0 0,0 0 1,11-17-1,-11 17 0,0 0 0,0 0 0,0 0 0,8-16 0,-8 16 0,0 0 0,0 0 0,15-18 0,-15 18 0,0 0 0,0 0 0,17-13 0,-17 13 0,0 0-2,0 0-1,0 0-3,0 0-5,0 0-4,11 16-6,-11-16-2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24.9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23-2 13,'-9'23'15,"9"-23"-1,0 0 0,0 0-2,-6 20-1,6-20-1,0 0-1,-2 21-2,2-21-1,0 18-2,0-18 0,-2 23 0,2-23-2,0 25 1,0-25-1,0 20-1,0-20 0,0 18 0,0-18 0,0 0-1,4 19 1,-4-19 0,1 15 0,-1-15 0,0 18-1,0-18 1,0 21-1,0-21 1,2 17-1,-2-17-1,0 0-5,0 0-13,0 0-8,0 0-2,7-21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30.6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1251 7,'9'-15'11,"5"17"-2,-14-2-1,15-13-1,-15 13-2,18-19 0,-18 19 0,18-18 0,-18 18 0,19-16 1,-19 16-1,18-20 0,-18 20 1,18-21-2,-18 21 0,20-20 0,-20 20-2,18-26 1,-18 26 0,18-26-1,-18 26 1,15-26 0,-15 26 0,15-25 0,-15 25-1,13-25 0,-13 25 0,10-19 0,-10 19-1,8-22 0,-8 22 2,10-21-3,-10 21 3,6-21-3,-6 21 2,9-23-1,-9 23 1,6-21-1,-6 21-1,8-25 1,-4 10-1,-4 15 0,10-28 0,-10 28 0,11-29 0,-11 29-1,10-26 1,-10 26 0,10-23 0,-10 23 0,8-25 0,-6 9 0,-2 16-2,10-32 2,-4 18-1,-1-4 1,3 1-1,-3-1 1,2 3-2,-7 15 3,10-27-1,-10 27 0,10-27 1,-10 27-1,11-28 0,-4 14 0,-1-3 1,3-1-1,-1 0 1,0 2-1,-1-2 1,-1 0-1,1 0 0,-1 0 1,-1 3-1,0-2 0,2 3 0,0-3 1,1 3-1,0-5 0,0 5 0,0-3 0,1 3 0,-1-3 1,-8 17-1,13-24 0,-13 24 0,12-22 1,-12 22-1,8-19 0,-8 19 0,8-17 0,-8 17 0,10-18 0,-10 18 0,8-16 0,-8 16 0,0 0 0,12-18 0,-12 18 0,0 0 1,0 0-1,8-15 0,-8 15 0,0 0 0,0 0 0,0 0 0,0 0 0,0 0-1,0 0 1,0 0 0,0 0 0,15-10 0,-15 10 0,0 0 0,0 0 0,0 0 0,0 0 0,11 20 0,-11-20 1,2 21-1,-2-21 0,0 30 0,0-14 0,0 4 1,-2-1-1,4-1 0,-2-3-1,0-15-3,0 0-23,10 25-2,-10-25-1,0 0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34.14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1612 4,'0'0'15,"-18"2"-1,18-2-2,0 0-2,0 0 0,0 0 0,0 0-2,4-16 0,-4 16-2,5-18 0,-5 18 0,8-22-1,-8 22-1,8-23 0,-5 9 0,-3 14-1,10-27 0,-10 27-1,10-26 0,-10 26 2,10-29-3,-10 29 2,8-28-1,-3 13 0,-2-2 0,1 3 1,-1-3-2,2-1 0,-3-1 0,3 1 0,-4 0-1,4-2 1,-3 2-1,1-4 1,-1 1-2,1 3 1,-1-3 0,1 1-1,0-1 2,1-1-2,-3 0 1,3 0-1,-3 3 2,2-3-1,1 3 0,-1-3 0,0 3 0,1-1 0,-1 2 1,0-4-1,5 4 0,-3-1 0,4-1 1,-4 0-1,1-3 0,-1 2 1,2-2-1,-1 2 0,-1-4 1,0 2-1,0 0 0,-2-1 0,2 1 0,-1 1 0,2-1 0,-1 4 0,-2-3 0,2 3 0,2-3 0,-2 3 0,2-4 0,2 2 2,-4-1-1,4-1 0,-3 2-1,4 0 2,-5 3-2,3-2 3,-1 5-3,-2-1-2,-5 16 2,13-27 0,-6 11-1,1 1 0,0 1 0,2-1 1,1 0 0,-11 15-1,20-28 1,-20 28-1,20-23 1,-20 23 0,20-21 0,-20 21 0,18-20 0,-18 20 1,18-16-2,-18 16 1,15-15 0,-15 15 0,18-11 0,-18 11 0,16-9 0,-16 9-1,15-5 1,-15 5 0,20-3 0,-20 3 0,15-1 0,-15 1 0,0 0 0,18-2 1,-18 2-1,0 0-1,15 0 2,-15 0-1,0 0 0,0 0 0,18 2 0,-18-2-1,0 0 1,18 4 0,-18-4 0,0 0 0,0 0 0,0 0 1,13 17-1,-13-17 0,0 0 1,-3 23-1,3-23 1,-8 19-1,8-19 0,-13 27 0,13-27 1,-14 28-1,4-9 0,2 1 0,-3 5 1,2 6-3,-2 2 3,-1 1-2,-1 4 0,-2-2-3,6-2-1,-5-4-11,0-19-14,14 14-1,0-25 1,0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18.15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92 56,'4'-4'19,"-4"0"3,8 4 0,-12-4-1,12 12-1,-16-16-4,16 20-3,-12-20-3,8 12-2,-8-8-2,8 8 0,-8-4-1,8 0-1,-8 0 1,8 0-1,-4 4 0,0 4-1,0-4 0,0 8-1,4-4 1,0 8-2,-4-4 1,4 5-2,0-5 0,0-1 0,0 1 0,0-4 0,4 0 0,4-4 0,-4-4 0,8 0 0,4-4 0,-3 0 0,7 0 0,-4-4 0,0 4 0,0-4 0,-4 4 0,-4 1-2,0 3-5,-8-4-5,9 11-13,-13-3-16,0 0 0,-5-4 0,-3 0 2</inkml:trace>
  <inkml:trace contextRef="#ctx0" brushRef="#br0" timeOffset="406">173 136 59,'-8'-4'35,"8"0"2,-4 4 0,-4-4-13,16 8-6,-16-8-6,12 12-3,-8-4-3,8 4-1,-8 5-1,4 3-1,-4-4 0,4 11-1,-4-7-1,0 4-1,0 0 0,4-4 0,-4-4 0,0 0-2,8 0-3,-8-12-4,12 8-8,-16-4-22,16-8-3,0-8 2,0 0 0</inkml:trace>
  <inkml:trace contextRef="#ctx0" brushRef="#br0" timeOffset="719">374 16 76,'-8'8'37,"4"-4"0,-4 4 1,8 4-23,-12-16-5,12 16-2,-4-12-4,4 12-1,0-8-1,0 4 0,4-4 0,0 8-1,4 4 1,0-4-1,4 4 1,4 5-1,0-5 0,0-1 0,4 5-1,-3-4 0,-1 0 1,-4 0 0,-4 0 0,-4 0 1,-4 0-1,-4 0 0,0 0 1,-4-4-1,-4 0-1,-4-4 1,-1-8-1,1 0 0,0-4-1,0-8 1,0 4-1,8-8 1,4 4-1,4-8 0,12 0 1,4 0 0,0 0-1,8-4 1,-3 0 0,3 1 0,-4-6-1,-4 1 2,-8 4-1,-4 0 0,-4 0 0,-4 8 1,-4 4-2,-4 0-2,0 24-8,-8-4-30,4 0 1,-1 4 0,5 4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37.4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12 228 13,'0'0'17,"-16"-15"2,16 15-4,0 0 0,0 0-2,0 0-3,0 0-3,0 0-1,0 0-2,0 0-1,0 0 0,6-18-1,-6 18 1,12-15 0,-12 15-1,15-21 0,-15 21 0,15-25 0,-15 25-1,22-30 0,-11 15 0,-1 0 0,-10 15 0,22-27-1,-22 27 0,13-27 1,-13 27-1,14-18 0,-14 18 0,0 0 0,9-15 0,-9 15 0,0 0 0,0 0 0,0 0 0,0 0 0,0 0 0,0 0 0,0 0 0,0 0 1,0 0-1,0 0 0,0 0 0,0 0-2,0 0-3,0 0-7,0 0-15,17-3-3,-17 3 2,0 0-1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40.3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-2 305 19,'0'0'17,"0"0"1,21-3-3,-21 3 1,0 0-4,15-16-1,-15 16-2,15-14-3,-15 14 0,17-18-2,-17 18 0,19-23-1,-9 7 0,8 3-1,-3-5 0,3 1-1,-5-2 0,7 2 0,-7-2 0,4 2 0,-6-1 0,3 4 0,-14 14-1,18-27 1,-18 27 0,15-19-1,-15 19 0,11-15 0,-11 15 0,0 0 0,15-12-2,-15 12-4,0 0-9,16 10-13,-16-10-3,0 0 2,0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52.68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40 40 60,'-8'-4'37,"0"4"1,0 0 1,0-12-18,8 16-4,-8-12-3,12 12-4,-8-4-2,8 0-3,-4 0-1,4 0-2,0-4-2,4 4 0,4-4 0,0 0 0,4 0 0,8 4 0,0-4 0,-4 0 0,4 8 0,-4 0 0,-4 0 0,0 8 0,-4 0 0,-8 7 0,-4 1 0,4 0 0,-8 4 0,4-4 0,-4 3 0,0 1 0,0 1 0,0-1 0,0-1 0,-4 5 0,-4 0 0,8 0 0,-8-9 0,4 1 0,0-4 0,4-8 0,4-4 0,-4-24-2,16 0-43,-8-3 0,8-1 0,-8 0 1</inkml:trace>
  <inkml:trace contextRef="#ctx0" brushRef="#br0" timeOffset="484">76 215 94,'-12'12'39,"4"4"-1,4-8 1,4 7-25,4-15-8,12-8-3,4 1 0,0-9-1,8 4-1,0-9-1,4 9-3,-4-8-4,9 16-17,-9 0-15,-8-4-1,1 8 2,-5-3-2</inkml:trace>
  <inkml:trace contextRef="#ctx0" brushRef="#br0" timeOffset="734">410 87 53,'0'-12'35,"8"12"0,0-12 2,-8 0-19,12 12-5,-4-15-1,8 15 0,0-8-4,-4 16-2,4-12-1,0 16 0,-8-5-1,4 13 0,-8 0 0,-4 4-1,-8 4-2,0-1-1,-12 10 0,8-9 0,-8-5 0,4-3 0,0-4 0,12 0 0,-4-8 0,16 0 0,-4-4 0,12-4 0,0 4 0,4-4 0,0 0 0,0 0 0,0-4 0,0 0 0,1 8 0,-13 0-42,4 0-1,4-4 0,-8 8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56.03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50-1 6,'0'0'18,"0"0"0,0 0-1,0 0-4,-2 15 0,2-15-3,-1 15-2,1-15 0,-2 18-2,2-18 0,-2 23-1,2-23 0,-1 31 0,-3-15 0,3 7-1,-1 2-1,0 3 0,1 1-1,1 2 1,-2 0-2,0 4-2,1-2 2,2 3-2,-1-3 1,2 3-1,0 0 1,-1 1-1,-1-1 1,2-1 1,-4 1 0,1 2-1,1-2 1,0 0-1,-4-2 1,1 1-1,2-1 1,1 1-1,3-1 0,-2-1 1,-1-2-1,0 3 0,-3-4 0,3 3 0,-1-5 0,-1 1 0,2 2 0,-2-3 2,-1 2-2,1-4 2,1 0-2,-1 4 2,0-4 0,-1 2 0,-2-5-1,5 1-2,-2-1 2,2 2-2,0-4 2,0 1-2,0-1 1,0-1-1,0-1 1,0-1 0,0 0 0,0 0 0,0-1 0,0 1 1,4-2-1,-4 1 0,-2-1 0,2-1 0,0 1 1,0-1-1,0 0 0,0-15 0,-3 23 0,3-23 0,0 19 0,0-19 0,1 22 0,-1-22 1,2 19-1,-2-19 0,2 22 1,-2-22-1,1 19 1,-1-19-1,0 15 0,0-15 0,0 0 1,-1 17-1,1-17 0,0 0 0,1 16 0,-1-16 0,0 0 1,0 18-1,0-18 0,0 0 1,0 15-1,0-15 1,0 0-1,2 15 0,-2-15 1,0 0-1,0 0 0,0 0 0,-2 14 0,2-14 1,0 0-1,0 0 0,0 0 0,0 0-1,0 0-3,0 0-6,0 0-19,19-6-2,-19 6-2,0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2CAA89-5E9F-4082-B08D-F17A02669710}" emma:medium="tactile" emma:mode="ink">
          <msink:context xmlns:msink="http://schemas.microsoft.com/ink/2010/main" type="inkDrawing" rotatedBoundingBox="23596,15577 24756,15575 24757,16027 23597,16029" semanticType="callout" shapeName="Other">
            <msink:sourceLink direction="with" ref="{330583CA-4605-4036-9979-FEA3413DF90C}"/>
          </msink:context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2:59.7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0 143 26,'0'0'20,"0"0"-4,0 0-3,0 0-1,0 0-4,0 0-1,0 0-1,0 0-1,0 0 0,15 10 1,-15-10-2,16 1 1,-16-1 0,23-1-1,-8-1-1,-15 2 0,30-5-1,-12 3-1,0 1 1,3-4-1,-1 1 0,-2 0 0,4 0 0,-3-4-1,5 2 1,-1 1 0,-2-4-1,-1 3 0,-4-1 1,4 1-1,-3 1 0,-3 3 1,-14 2-1,25-8 0,-25 8 0,18-7 1,-18 7-1,20-6 0,-20 6 0,18-7 1,-18 7-1,15-10 0,-15 10 0,15-9 0,-15 9 1,15-9-1,-15 9-1,14-8 0,-14 8-1,0 0-4,0 0-5,20-16-9,-5 24-9,-15-8-2,16-5 2,-16 5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01.8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22 31,'0'0'17,"4"-15"1,-4 15-1,0 0-2,-19-10-3,19 10-3,0 0-2,-14 5-2,14-5-2,0 0 0,-10 21-1,10-21 0,-8 23 0,8-23 0,-10 28-1,6-11 0,1-3 0,0 1-2,3-15 0,1 28-6,-1-28-14,0 0-7,12 18-2,-17-36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03.9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-1 327 21,'0'0'17,"0"0"0,0 0 1,0 0-2,0 0-4,0 0-1,0 0-1,8-18-3,-8 18-2,15-26 0,-7 11-2,4-10 1,6 2-1,2-6 1,6 4-2,1-6 0,-1 5 0,-1 1 0,4 2 0,-4 2-1,-4 5-1,-2 4-2,-19 12-13,8-21-14,3 36-1,-26-14 0,11 24-1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05.5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0 164 17,'0'0'20,"28"-13"-8,-13 6-1,11 7 1,-8-6-2,7 2 0,-3 1-3,1-2-1,3 2-2,2-2 0,5-1-1,-2-4-2,5 0 0,1-5 0,2 2 0,1-2-1,-2 2 1,-2 2-1,-5 1 0,-1 3 0,-5 6 1,-1-3-1,-2 6 0,-7-2 1,1 0-1,-16 0 0,25 0 0,-25 0-2,21-3-2,-21 3-6,20 1-10,-20-1-7,0 0 2,0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06.1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9-35 56,'11'27'31,"-11"-27"-2,0 0-8,2 21-20,-2-21-13,6 29-14,-20-32-4,14 20 0,-19-22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07.94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49-17 49,'0'0'33,"16"23"2,-16-23-2,0 0-21,0 0-1,-15 7-6,15-7-13,-26-7-23,26 7-1,-33-8-2,33 8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09.0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48-7 43,'22'-1'30,"-22"1"1,0 0-2,-20 24-18,20-24-8,-17 22-7,1-24-21,16 22-4,-20-22-1,25 18 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38:55.10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204 108 56,'-4'-4'36,"4"4"1,0-4 1,-8-4-17,12 16-7,-12-16 0,8 12-4,-8-8-4,0 4-1,-8 0-2,4 0 0,-4 4 0,0 4-1,0-4 0,-4 8-1,4 4 0,0-4 0,4 4 0,0 0-1,4 4 1,0-4-1,4 0 0,4-4 0,0-4 0,4 0 0,0 0 0,8-8 0,0-8 0,0 4 0,0 0 0,4-4 0,-4 0 0,0 4 0,-4 0 0,-4 0 0,4 4 0,-4 4 0,0 0 0,0 4 0,-4 4 0,4 8 0,-4 0 0,4 4 0,-4 1 0,0 3 0,0-8 0,-4 4 0,4-8 0,0-4 0,0-4 0,0-4 0,0-4 0,0-4 0,8 4-1,-8-16-14,12 8-22,-4-8-6,4 0 0,-4 0 1</inkml:trace>
  <inkml:trace contextRef="#ctx0" brushRef="#br0" timeOffset="625">477 16 57,'0'-8'34,"4"12"1,-4-8 0,-4-4-18,8 16-4,-8-16-1,8 16-3,-8-12-2,8 8-1,-8-4-1,8 0 1,-8 4-2,0 4 0,-4 0-2,0 4 0,-4 4 0,0 8-1,0 0 1,-4 8-2,4 0 1,-4 0 0,8 0-1,0 4 0,0-8 0,8 5 0,-4-9 0,8 0 0,0-4 0,4 0 0,0-4 0,4-4 0,0-8 0,0 0 0,4-8 0,0-4 0,0 0 0,0-8 0,-4 0 0,0 4 0,-4-4 0,-4 0 0,-8 8 0,-4 0 0,-8 4 0,-4 0 0,0 4 0,-4 4 0,4-4 0,-4-4-8,12 8-34,12 0 0,8-4-1,4 4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10.0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14-46 38,'-2'17'28,"2"-17"1,0 0 0,-17 1-20,17-1-4,0 0-2,0 0-6,0 0-10,0 0-15,0 0 0,-16 2-1,26 16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12.93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-33-63 27,'0'0'30,"0"0"1,19 1-5,-19-1-7,0 0 1,0 0-6,0 0-3,0 0-4,0 0-2,0 0-2,0 0-3,0 0-5,0 0-10,14 10-19,-14-10 0,0 0 0,0 0-1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569440-C9CA-4CAD-93F7-8CA41F0CF2CE}" emma:medium="tactile" emma:mode="ink">
          <msink:context xmlns:msink="http://schemas.microsoft.com/ink/2010/main" type="writingRegion" rotatedBoundingBox="41,6043 3910,5026 4231,6245 361,7262"/>
        </emma:interpretation>
      </emma:emma>
    </inkml:annotationXML>
    <inkml:traceGroup>
      <inkml:annotationXML>
        <emma:emma xmlns:emma="http://www.w3.org/2003/04/emma" version="1.0">
          <emma:interpretation id="{B3D686E8-FE6B-444E-9C1D-BAFE84DA0828}" emma:medium="tactile" emma:mode="ink">
            <msink:context xmlns:msink="http://schemas.microsoft.com/ink/2010/main" type="paragraph" rotatedBoundingBox="41,6043 3910,5026 4231,6245 361,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1DF160-A8E8-4DFF-820E-11AE38CA989E}" emma:medium="tactile" emma:mode="ink">
              <msink:context xmlns:msink="http://schemas.microsoft.com/ink/2010/main" type="line" rotatedBoundingBox="41,6043 3910,5026 4231,6245 361,7262"/>
            </emma:interpretation>
          </emma:emma>
        </inkml:annotationXML>
        <inkml:traceGroup>
          <inkml:annotationXML>
            <emma:emma xmlns:emma="http://www.w3.org/2003/04/emma" version="1.0">
              <emma:interpretation id="{83C51565-8A36-43D3-9F1B-C8D2B1740EB7}" emma:medium="tactile" emma:mode="ink">
                <msink:context xmlns:msink="http://schemas.microsoft.com/ink/2010/main" type="inkWord" rotatedBoundingBox="41,6043 3910,5026 4231,6245 361,7262"/>
              </emma:interpretation>
              <emma:one-of disjunction-type="recognition" id="oneOf0">
                <emma:interpretation id="interp0" emma:lang="en-US" emma:confidence="0">
                  <emma:literal>speed</emma:literal>
                </emma:interpretation>
                <emma:interpretation id="interp1" emma:lang="en-US" emma:confidence="0">
                  <emma:literal>sped</emma:literal>
                </emma:interpretation>
                <emma:interpretation id="interp2" emma:lang="en-US" emma:confidence="0">
                  <emma:literal>IFF</emma:literal>
                </emma:interpretation>
                <emma:interpretation id="interp3" emma:lang="en-US" emma:confidence="0">
                  <emma:literal>spat</emma:literal>
                </emma:interpretation>
                <emma:interpretation id="interp4" emma:lang="en-US" emma:confidence="0">
                  <emma:literal>spew</emma:literal>
                </emma:interpretation>
              </emma:one-of>
            </emma:emma>
          </inkml:annotationXML>
        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    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        <inkml:trace contextRef="#ctx0" brushRef="#br0" timeOffset="527.0301">553 124 18,'0'0'24,"16"-4"-1,-16 4-6,15-10 1,-15 10-1,18-7-3,-2 9-2,-16-2-2,30-6-2,-30 6-2,34-3 0,-34 3-3,35-7-1,-16 0 0,2 2-1,1-2 0,-3-2-1,-3 3 1,2-2-1,-18 8 0,23-7-2,-23 7-1,17 0-4,-17 0-7,0 0-8,0 0-11,2 21 0,-2-21 0,0 0 2</inkml:trace>
          <inkml:trace contextRef="#ctx0" brushRef="#br0" timeOffset="842.0482">613 259 3,'0'0'20,"0"0"4,0 0-6,0 0-1,0 0 0,21 7-4,-21-7-2,21-3 0,-3 3-2,-18 0-2,35-12-2,-16 1-2,6 4-1,-5-2-1,1 4 0,2 0-1,-4-4-3,4 7-5,-23 2-6,32-16-6,-9 16-8,-11-21-3,16 18 1</inkml:trace>
        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    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  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    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    </inkml:traceGroup>
      </inkml:traceGroup>
    </inkml:traceGroup>
  </inkml:traceGroup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14.0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-4-48 52,'17'0'30,"-17"0"2,0 0-1,0 0-24,0 0-6,0 0-5,-17-1-18,17 1-8,0 0 0,-13 29-1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20.2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65-5 26,'0'0'27,"0"0"0,0 0 1,-13 14-16,13-14 0,-11 15-4,11-15-5,-7 18-6,7-18-14,-20 8-9,27 9-2,-24-19 1,19 23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22.3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-7-5 27,'0'0'30,"0"0"2,28 15 0,-28-15-14,0 0-5,0 0 1,0 0-3,-5 15-4,5-15-2,0 0-2,0 0-2,-15-4-2,15 4-4,0 0-6,0 0-19,0 0-4,-17-13-1,17 13 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24.6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22-35 34,'0'0'32,"-22"5"2,22-5-1,-2 18-16,2-18-5,0 0-3,0 0-5,0 0-4,0 0-7,0 0-16,-18-15-10,18 15-1,0 0 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26.7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-2 356 21,'0'0'18,"0"0"-3,16-8 1,-16 8-1,22-26-3,-1 9-2,-1-7-1,6 2-1,4-4-2,6 0-2,0 0 0,7 0-2,2-1 0,-1 4-1,4 4 0,0-1 0,-5 4 0,1 2 0,-4 5 0,-3 2 0,-4 2 0,-1 3 0,-6-1 0,-3 3-1,-5 0 1,-3-1-1,-15 1 0,23-4 0,-23 4 1,0 0-1,17-5 1,-17 5 0,0 0-1,0 0 1,0 0 0,0 0 0,0 0-1,0 0 1,-20-5-1,20 5 0,0 0 0,-18 9 0,18-9 0,0 0 0,-15 9 0,15-9 1,0 0-1,0 0 0,-15 12 0,15-12 0,0 0 0,-16 8 0,16-8 0,-15 7 0,15-7 0,0 0 0,-20 10 0,20-10 0,0 0 0,0 0 0,-16 16 0,16-16 0,-9 20 0,9-20 0,-11 26 0,11-26 0,-10 28-3,10-28-8,-15 3-18,15-3-1,-7-25-1,11 2-1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0:34.2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233 21 70,'-4'-8'36,"4"4"0,0 4 1,-12-8-23,12 12-2,-13-12 0,9 16-4,-8-12-4,4 8 0,-8-4 0,0 4-2,-5 0 1,5 4-1,-4 5-1,-2 3 0,6-4 1,0 5-2,3-5 1,1 4-1,4-4 1,4 1-1,4-5 0,4 0 0,0 1 0,0-5 0,4 4 0,5-4 1,-1 1-1,4-10 0,0 1 0,2-4 0,2-5 0,-8 5 0,4-4 0,-3 7 0,-5-3 1,0 12 1,-8 9-1,4 3-1,-8 5 0,8 4 0,-8 3 0,4-3 0,0-1 0,4-3 0,-4-9 0,0 0 0,4-8 0,-4 1 0,0-1 0,0-4 0,0 4 0,-8-4 0,12 12-10,-16-20-7,20 20-14,-4-16-11,0 4 0,0-8 1</inkml:trace>
  <inkml:trace contextRef="#ctx0" brushRef="#br0" timeOffset="625">410 61 48,'4'8'31,"-4"-12"3,4 4 1,5 8-17,-18-20-2,18 20 0,-18-20-5,14 20-1,-10-16-1,10 12-2,-10-8-1,5 12-1,0-4-1,-4 8-2,0 0 1,-4 4-3,-1 8 0,1 1 0,0 3 0,0-4 0,0 5 0,0-1 0,8-8 0,0 0 0,4 0 0,4-4 0,4-4 0,0-4 0,1-4 0,-1 0 0,5-8 0,-5 0 0,4-4 0,-4-4 0,-8-4 0,4 4 0,-8-4 0,-4 4 0,-4 0 0,-4 8 0,-4 0 0,-4 4 0,3 4 0,-4 0 0,17 12-15,-4-16-28,8-4 0,4-8 0,8-4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28.3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72 31,'0'0'27,"0"0"0,21-23-11,-21 23-6,15-23-3,-15 23-7,16-18-14,-16 18-12,9-17 1,-9 17-1,0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29.4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-13-37 47,'21'5'30,"-21"-5"0,0 0 0,8 22-24,-8-22-6,0 0-6,0 0-22,-8 18-1,-7-18-1,10 15 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31.0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-6-22 38,'0'0'30,"0"0"2,0 0 0,3 15-21,-3-15-2,0 0-1,-16 0-3,16 0-2,0 0-1,0 0-5,0 0-9,0 0-18,0 0-3,0 0 1,15 13-1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34.6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3212 14,'0'0'15,"0"0"-2,0 0 1,0 0-2,0 0 0,0 0 0,0 0-3,-9-16 0,9 16-2,2-18-1,-2 18-1,0-31 0,5 13 0,-5-4-2,3-4 0,-3 0-1,0-5 0,-3 1 0,3-3-1,-2 2 0,1-3 0,1-4-1,-2 5 1,0-4-1,1 2 0,2 1 1,1-6-1,0 3 1,-1-6-1,1 0 0,0-3 0,-1 0 1,2-1-1,-1-4 1,1 4 0,1-3 0,-1 6 0,-1 0 1,1 3-1,-1 0 0,3 3 1,-4 0-1,2-4 1,-3-1-1,2-1 0,1-2-1,1-2 2,1-3-2,0-1 0,-2-1 0,2 6 0,-2 1 0,2-2 0,-3 1 0,1-1 0,-1 2 0,-2 4 0,1-4 0,-1 3 0,2-1 0,1 0 0,1 3 1,0 3-1,0-1 1,1-1 0,-2 2-1,2 1 1,-2-3 0,1 3 0,-3-3-1,1 1 0,-1 1 0,-1-3 0,4 0 1,-1 0-1,2-1 0,0 4 0,2 0 1,-1 2-1,1 0 1,-1 5 0,-1 1-1,0 6 1,-3 2-1,1-1 0,-3 2 1,0 1-1,2-1 0,-1 0 0,1-2 0,1-2-1,1 1 1,-1 1 0,2 0 0,-2 3 0,1 4 0,-4 16 0,6-22-1,-6 22-1,0 0-2,5-19-3,-5 19-5,0 0-6,0 0-13,20-4-3,-20 4 2,16 4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5DA359-41E5-4076-BAA8-BA1182130314}" emma:medium="tactile" emma:mode="ink">
          <msink:context xmlns:msink="http://schemas.microsoft.com/ink/2010/main" type="writingRegion" rotatedBoundingBox="6763,12492 9921,9393 12307,11824 9149,14923"/>
        </emma:interpretation>
      </emma:emma>
    </inkml:annotationXML>
    <inkml:traceGroup>
      <inkml:annotationXML>
        <emma:emma xmlns:emma="http://www.w3.org/2003/04/emma" version="1.0">
          <emma:interpretation id="{B1F2B523-3BD1-4DD4-ACB7-C8E76C0BEB70}" emma:medium="tactile" emma:mode="ink">
            <msink:context xmlns:msink="http://schemas.microsoft.com/ink/2010/main" type="paragraph" rotatedBoundingBox="6763,12492 9921,9393 12307,11824 9149,14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D334E5-2602-4427-96C8-B3779C373759}" emma:medium="tactile" emma:mode="ink">
              <msink:context xmlns:msink="http://schemas.microsoft.com/ink/2010/main" type="line" rotatedBoundingBox="6763,12492 9921,9393 12307,11824 9149,14923"/>
            </emma:interpretation>
          </emma:emma>
        </inkml:annotationXML>
        <inkml:traceGroup>
          <inkml:annotationXML>
            <emma:emma xmlns:emma="http://www.w3.org/2003/04/emma" version="1.0">
              <emma:interpretation id="{24E448D5-BD55-4887-B443-912CF9121BD4}" emma:medium="tactile" emma:mode="ink">
                <msink:context xmlns:msink="http://schemas.microsoft.com/ink/2010/main" type="inkWord" rotatedBoundingBox="6763,12492 9921,9393 12307,11824 9149,14923"/>
              </emma:interpretation>
              <emma:one-of disjunction-type="recognition" id="oneOf0">
                <emma:interpretation id="interp0" emma:lang="en-US" emma:confidence="0">
                  <emma:literal>*i.</emma:literal>
                </emma:interpretation>
                <emma:interpretation id="interp1" emma:lang="en-US" emma:confidence="0">
                  <emma:literal>Rip.</emma:literal>
                </emma:interpretation>
                <emma:interpretation id="interp2" emma:lang="en-US" emma:confidence="0">
                  <emma:literal>*"i.</emma:literal>
                </emma:interpretation>
                <emma:interpretation id="interp3" emma:lang="en-US" emma:confidence="0">
                  <emma:literal>Kei.</emma:literal>
                </emma:interpretation>
                <emma:interpretation id="interp4" emma:lang="en-US" emma:confidence="0">
                  <emma:literal>$1.14.</emma:literal>
                </emma:interpretation>
              </emma:one-of>
            </emma:emma>
          </inkml:annotationXML>
          <inkml:trace contextRef="#ctx0" brushRef="#br0">-5 0 35,'7'25'23,"-7"-25"-3,0 0-1,-6 23-4,6-23-3,8 33-2,-8-33-3,5 35 0,-5-35-1,7 37 0,-7-37-1,9 37 1,-9-21-2,5 3 0,-5-3-1,4 1 0,-6-1-1,5 4 0,-3-3 0,0 1-1,0 1 0,2 0 0,-2 1 0,5-1 1,-3 0-1,3 3 0,-1-3-1,1 0 1,2-3 0,0 2 0,-7-18 0,13 31 0,-13-31 0,10 30-1,-3-14 1,-1 0-1,-1 0 1,0 1-1,-1-1 0,1 1 1,0-1-1,-5-16 0,13 28 0,-13-28 1,12 29-1,-7-14 0,-5-15 0,9 28 1,-5-12-1,-4-16 0,7 28 0,-7-28 0,10 28 0,-10-28 0,15 29 0,-15-29 0,10 22 0,-10-22 0,11 22 0,-11-22 0,5 17 1,-5-17-1,0 0 0,11 21 0,-11-21 0,0 0 0,10 21 0,-10-21 0,11 20-1,-11-20-1,7 17 3,-7-17-4,7 19 4,-7-19-4,5 18 3,-5-18-2,5 16 2,-5-16 0,6 16 0,-6-16 0,5 16 0,-5-16 0,0 0 0,9 17 0,-9-17 0,0 0 0,0 0 0,0 0 0,0 0 0,12 16 0,-12-16 0,0 0 0,0 0 0,0 0 0,0 0 0,0 0 0,0 0 0,0 0 0,0 0 0,0 0 0,14 16 0,-14-16 0,0 0 0,0 0 0,0 0-2,0 0-2,0 0-3,0 0-8,0 0-21,0 0 2,-8-18-3,8 18 3</inkml:trace>
          <inkml:trace contextRef="#ctx0" brushRef="#br0" timeOffset="-2223.1271">14 944 5,'0'0'13,"0"0"-3,0 0 0,0 0-1,0 0-1,0 0 0,0 0 0,0 0 1,0 0 1,0 0-2,16-7 1,-16 7-1,0 0 0,0 0-1,19 16 0,-19-16-1,0 0 0,16 19-1,-16-19 0,13 23-2,-13-23-2,7 28 2,-7-28-3,7 28 1,-7-28-2,9 28 2,-9-28-3,7 26 3,-2-8-1,-5-18 1,11 25 0,-11-25-1,10 24 2,-10-24-2,7 23 1,-7-23-1,0 0 1,9 23-1,-9-23 1,0 0 0,11 21-1,-11-21 1,0 0 0,8 21-1,-8-21 1,0 0-1,15 21 1,-15-21-1,0 0 1,12 21-1,-12-21 1,7 16-1,-7-16 1,0 0-1,9 19 0,-9-19 1,0 0-1,9 18 1,-9-18-1,0 0 1,8 16 0,-8-16-1,0 0 1,9 17-1,-9-17 1,7 16-1,-7-16 1,7 18-1,-7-18 1,9 17 0,-9-17-1,0 0 1,11 23 0,-11-23-1,0 0 1,10 19-1,-10-19 0,0 0 0,7 18 0,-7-18 1,0 0-1,11 16 0,-11-16 0,0 0 0,11 16 1,-11-16-1,0 0 0,0 0 0,8 19 0,-8-19 1,0 0-1,0 0 0,6 16 0,-6-16 0,0 0 0,0 0 0,0 0 0,9 17 0,-9-17 1,0 0-1,0 0 0,0 0 0,7 20 0,-7-20 0,0 0 0,8 16 0,-8-16 0,0 0 0,0 0 1,13 19-1,-13-19 0,0 0 0,0 0 0,0 0 0,0 0 0,0 0 0,0 0-2,0 0-4,0 0-19,-4-18-9,4 18 0,-5-35-2,7 19 2</inkml:trace>
          <inkml:trace contextRef="#ctx0" brushRef="#br0" timeOffset="11430.6538">14-415 11,'0'0'16,"0"0"-1,0 0-2,0 0-1,0 0 0,0 0-1,0 0 0,0 0-1,0 0 0,2 18-2,-2-18 0,0 0-2,16 28 1,-16-28-2,5 27-1,-5-27-1,4 31 0,-1-15-2,2 5 1,-1-2 1,-1 6-1,5-4-1,0 4 0,-1-4 0,2 2-1,-2-4 1,-1-1-1,-6-18 1,10 28-1,-10-28 1,7 24-1,-7-24 0,6 25 1,-6-25-1,3 28 0,-1-12 1,1 0-1,-3-16 1,7 28-1,-7-28 1,13 24 0,-13-24 0,14 20 0,-14-20-1,11 15 1,-11-15-1,0 0 1,10 22-1,-10-22 1,5 17-1,-5-17 0,7 21 0,-7-21 0,13 25 1,-13-25-1,12 23 0,-12-23 0,13 21 1,-13-21-1,8 17 1,-8-17-1,4 18 0,-4-18 0,3 16 0,-3-16 0,2 17 0,-2-17 0,4 18 0,-4-18 0,0 0 0,9 17 1,-9-17-1,0 0 0,8 21 0,-8-21 0,6 18 0,-6-18 0,8 25 0,-8-25 0,6 26 1,-6-26-1,3 26 0,-3-26 0,4 21 0,-4-21 0,2 16 0,-2-16 0,1 16 0,-1-16 0,4 18 0,-4-18 0,3 19 0,-3-19 0,6 21 0,-6-21 0,5 18-1,-5-18 1,0 0 0,0 0 0,11 19 0,-11-19 1,0 0-1,0 0 0,8 18 0,-8-18 0,0 0 0,9 21 1,-9-21-2,0 0 2,11 17-2,-11-17 1,0 0-1,0 0-7,0 0-25,0 0 1,-11-26-1,11 26-1</inkml:trace>
          <inkml:trace contextRef="#ctx1" brushRef="#br1">2412 1982,'0'0,"0"0,0 0,0 0,0 0,0 0</inkml:trace>
          <inkml:trace contextRef="#ctx0" brushRef="#br0" timeOffset="13572.7763">913-511 14,'0'0'19,"0"0"1,0 0-1,0 0-2,0 0-3,0 0 1,7 16-2,-7-16-2,0 0-3,8 17-1,-8-17-1,9 27-1,-9-27 2,13 36-2,-8-14-1,6 11 0,-6-3-2,5 7-1,-4-4 0,3 4-1,-4-2-1,2 0 1,-2 0-1,4 1 1,-2-3 1,5 0-1,-1-3 1,3-2 0,2-5 0,2 2-1,-18-25 1,30 28 0,-30-28-1,23 14 0,-23-14 0,0 0 1,17 12-1,-17-12 0,0 0-1,2 18-1,-2-18-4,0 0-6,0 23-13,0-23-7,0 0-2,7 19 0,-7-19 2</inkml:trace>
          <inkml:trace contextRef="#ctx0" brushRef="#br0" timeOffset="14647.8378">1387-455 26,'0'0'19,"0"0"1,0 0 0,0 0-5,0 0-2,0 0-3,0 0-2,0 0 0,9 26-1,-9-26-1,11 29-1,-6-14-1,6 10 1,-4-4-1,5 7 0,1-3-2,2 6 1,1-6-1,4 3-1,-3-5 0,5 3 0,-3 2 1,0 1-2,1 0 1,-4 3 0,0-2-1,-2 2 1,0-6 0,-2 2 0,-3-10-1,5 3 1,-14-21 0,20 26 0,-20-26-1,14 19 1,-14-19-1,0 0 0,14 18 0,-14-18 0,0 0 0,0 0 0,0 0-1,0 0-2,0 0-5,0 0-14,-2-23-11,2 23 1,-2-28-2,2 28 1</inkml:trace>
          <inkml:trace contextRef="#ctx0" brushRef="#br0" timeOffset="15597.8922">1410-889 23,'0'0'22,"0"0"-1,16 18 1,-16-18-4,0 0-2,11 21-2,-11-21 0,14 30-3,-10-13-2,6 10-1,-6-1-3,8 7 1,-3-5-1,5 13-1,-3-10-1,4 6 0,0-7 0,4 2-1,-3-6 0,3 1 0,1-5 0,-1-1-1,-1-3 0,-1 1 1,-4-3-2,1 0 1,-7 0-1,-7-16 1,16 28-1,-16-28 0,12 21 0,-12-21 0,9 16 0,-9-16 0,0 0 0,16 14 0,-16-14-1,0 0 1,0 0 0,0 0-1,19 3-1,-19-3-6,7-15-24,-7 15-4,0 0 1,0 0-1</inkml:trace>
          <inkml:trace contextRef="#ctx1" brushRef="#br1" timeOffset="47700.7282">3383-1585,'0'0,"0"0,0 0</inkml:trace>
        </inkml:traceGroup>
      </inkml:traceGroup>
    </inkml:traceGroup>
  </inkml:traceGroup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37.1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2951 14,'0'0'24,"-15"12"-4,15-12 0,0 0-3,0 0-4,0 0-3,-18 10-2,18-10-3,0 0-1,-3-28 1,1 7-4,2-6 2,-1-5-2,2-8 2,1-2-2,1-4 1,-1 0 0,3-2-1,-2 1 0,2-6 0,-3 2 1,1 0-2,0 2 1,-1-3 0,-2-1 0,0-4-1,-2-1 0,-1-6 0,0-1 0,-1-7 0,-1 0 0,4-2 0,-3 2 0,1 3 0,1 1 0,4 9 1,0 5 0,1 0 0,-3-2 0,2 6 1,-1-3-2,1-1 3,-2 0-2,2-2-1,-2 0 1,0 7-1,0 2 1,-2-1-1,2 0 1,-2 3-1,1-3 1,1 2-1,-2-2 0,2-1 0,0 0 1,3 0-1,1 0 0,1 4 1,-2 3-1,-1 2 1,-1 6-1,1 0 2,-1 2-2,-2 3 1,1-1-1,0 2 0,1-1 0,-1 1 0,4 0 0,-3 0 1,4 5-1,-1 4 0,-1 4-2,-5-2-3,2 17-15,0 0-13,0 0 1,9 17-2,-9-17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38.2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1 168 5,'0'0'24,"2"-22"1,-2 22-7,5-26-2,-2 8-4,2 3-2,-5-4-3,5 4-1,-3-5-1,-2 20-1,8-26 0,-8 26-2,18-15-1,-18 15-5,28 2-10,-8 6-13,-4-6-1,10 8 0,-7-9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39.4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-4 236 6,'0'0'17,"3"25"0,-3-25-11,0 0 1,15 0 2,-15 0 0,0 0 0,15-7 2,-15 7-2,0 0 0,25-10-2,-25 10-1,18-14-2,-18 14 0,25-23-1,-11 8 0,5 3-1,-1-1 0,1 3 0,3-1-1,-2 3 0,1 0 0,-1 1 0,1 0-1,1 1 0,-1-1 1,1 1-1,-3-2 0,-1 3 1,1-2-1,-3 4 0,-1-2 0,-15 5 1,25-7-1,-25 7 0,23-5 0,-23 5 0,21-3 0,-21 3 0,21-3-1,-21 3-3,22-5-8,-22 5-16,8-20-1,-8 20-1,5-28 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1:02.78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 45 62,'-4'-12'33,"8"4"2,0 8-11,-12-13-3,16 17-2,-20-16-6,20 16-2,-16-12-2,12 8-2,-12 0-1,12 12-1,-4 1-1,-4 3-1,4 1 0,0 4-3,0-1 0,-4 5 0,4-4 0,0-5 0,-4-4 0,4 1 0,-4-1 0,8-4 0,-4 0 0,-4-4 0,8 5-5,-8-18-11,8 9-25,-4-4 0,4 4-2,-4-8 2</inkml:trace>
  <inkml:trace contextRef="#ctx0" brushRef="#br0" timeOffset="406">212 58 66,'16'9'30,"-12"-5"-8,0-4-8,12 8 1,-12-8-2,13 12-4,-9-8-1,4 9-2,-8-13 0,4 8-1,-8-4 1,0 4-1,-8 0-1,4 1 0,-8-1-1,4 0-1,-4 0 0,3 4-1,-3-3 1,4-1-1,4-4 0,0 4 0,4-4 0,0 0 1,0 5-1,4-9 0,-4 4-1,4 0 1,0 0 0,4 0-1,0-4 0,5 0 0,-1 4-1,0-8-4,8 12-7,-12-16-15,8 4-12,3 0 1,-7-4-1</inkml:trace>
  <inkml:trace contextRef="#ctx0" brushRef="#br0" timeOffset="828">528 108 62,'4'0'36,"-16"-4"-1,8 4 2,0 8-19,-8-12-5,12 12-3,-8-4-4,8 12-1,-4-7-2,4 7 0,0 0-1,4 1 0,0-1 0,8-4 0,0 1-1,4-9 0,4-4 0,0-4 0,5-4 0,-1-5 0,0-7 1,-12-1-1,0-3 0,-12 3-1,-8 5 0,-4-1 2,-8 5-2,-4 4-2,4 16-17,-5-8-21,1 8-1,0 0 1,8 5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46.38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-2 402 18,'0'0'22,"13"-19"0,-12 2-12,6-2-1,0 1 1,-1-1-3,-6 19-2,10-26 0,-10 26-1,0 0 0,17-10-1,-17 10 0,0 0 0,21 9 0,-6-8-1,-15-1 0,28 0-1,-12-3 0,6 0 1,-4-6-1,5 1 1,-2 0-1,2 2 1,-1-3-1,1 1 0,-2 0 0,1 1-1,-4-2 1,2-6-1,-2 3 1,0-7-1,3 5 1,-1-5-1,0-1 1,-2-1-1,2 6 0,-2 4 0,0-3 0,-2 8 0,-16 6 1,24-13-1,-24 13 0,21-2 0,-21 2 0,0 0 0,20-6-1,-20 6 1,0 0-1,15-12 0,-15 12-4,0 0-10,8-15-12,-8 15-3,0 0 2,0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47.4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-4 250 12,'0'0'21,"0"0"-1,0 0-2,0 0-2,0 0-4,0 0-2,10-18-2,-10 18-2,0 0 0,15-20-2,-15 20 0,14-23-2,-4 7 0,2-2-1,3-1 0,-2-2-1,3 1 1,-1-2-1,0 3 0,1-2 0,-1 8-2,-5-7-5,-10 20-18,31-11-3,-31 11 0,0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50.3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 3347 43,'0'0'30,"0"0"1,0 0-1,-14 5-19,14-5-1,0 0-3,0 0-1,0 0 0,0 0-2,0 0-1,0 0 0,-7-20 0,7 20-1,2-18-1,-2 18 0,1-24 0,3 9-1,-3-3 0,2-2 0,2-1 0,0 0 0,-1-2 0,-1 1 0,0-4 0,-1 1 0,1-2 0,0-5 2,1 1-2,-3-10 1,4-3-1,0-4 1,-1 1-1,2-4 1,-3-1-1,2-4 0,0 0 0,0 2-1,0 1 2,0-2-2,-2 1 2,2-2-1,-1 2 0,-1 3 0,0 3 0,-1 2 0,-4 4 0,2-3 0,0 1 0,0 1 1,2 1-2,-2-1 2,3 1-2,-1-3 2,3 4-1,0 2 0,0 1 0,-2 0 0,0 2 0,-1 0 0,0 2 0,-2-4 0,1 0 0,1 1 0,1-1 0,-1 0 0,1 1 0,-1-1 0,1 2 0,0 1-1,1 1 2,-4 1-2,1 2 1,-1 1 0,2-1 0,0 2 0,-1-2 0,1-1 0,-2 1 0,2-2-1,-2-1 1,1 1 1,1 0-1,0 1 0,1-1 0,-2 3 0,3-1 0,-3 2 0,4-1 0,-1-3 0,1 2 0,-2 0 0,-1 0 0,1 0 0,2-1 0,3 5 1,-5-1-1,4 3 0,-2 0 1,1 1-1,-2 3 0,4 1 1,-5 0-1,-1 1 0,1 0 0,-3 1 1,2 2-2,-1 1 1,-1 1-1,0-1 0,0 15 0,0-30-1,0 30 0,4-28 0,-4 28 0,1-24 0,-1 24 0,4-18 1,-4 18 0,0 0 0,0 0-3,-4-20-6,4 20-12,0 0-10,0 0-2,4 18 1,-4-18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51.97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-8 1246 26,'3'15'21,"-3"-15"0,0 0-2,0 0-5,0 0-1,0 0-2,0 0-2,0 0-2,0 0-1,-1-15-1,1 15-1,14-28-1,-2 10 1,-1-5-1,8 0-1,-1-3 2,5 3-2,-3-2 0,4 4-1,-4 0 0,1 3-1,-2 0 1,-3 3-1,1 0 0,-1 2 1,-1-3-1,1 1 0,-1-1 0,0-7 0,0 6 1,-2-6-1,0 7 0,-3-6 0,0 3 0,-2-3 0,0 3 0,1 2 0,-1-4 0,2 1-1,-4-6 2,4 2-2,0 1 2,2-2-1,-2 0 0,-1 1 1,0-1-1,-1 2 0,0 0 1,0 0-1,2 0 0,-3-1 1,3-1-1,-4 1 0,3-1 0,0 2 0,0 2 0,2-2 0,-3 0 0,2 1 0,0-1 0,3 2 0,1-2 0,-3 4 0,2-3 0,0 4 1,-1 2-1,-12 16 0,20-22 0,-20 22 0,16-13 1,-16 13-1,0 0 0,17-6 1,-17 6-1,0 0 0,18 0 0,-18 0 0,15-4 0,-15 4 0,19-3 0,-19 3-1,20-1-4,-20 1-19,7-17-9,-7 17 0,0 0-2,3-16 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53.1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2723 21,'-6'-38'21,"7"20"-1,-5-5-3,4-3 0,0 5-4,-2-9-2,4 9-3,-6-14-2,6 7 1,-5-8-3,4-1 2,-4-9-3,3 6 1,-3-7-1,3 4 1,-4-4-2,6 1 1,-4-2-1,4 7-1,-2-2 1,2 4-1,-1 0 1,1 4-1,0-1 1,1 2-1,-1-2 0,-1 0-1,-1-2 1,2 2-1,-1-5 1,3 0-1,-3-3 0,1 4 1,1 2-1,1 2 0,-1 0 1,0 5 0,-1 0-1,1 0 2,-1 0-3,-1-1 2,1 0-1,0-1 1,-1-2-1,-1-1 0,4-1 0,-3-3 0,3 1 0,-3 1 0,4 0 0,0 1 0,0 2 0,0-2 0,-2 2 0,1 1 0,1-1 0,0 1 0,-2-1 0,0 1 0,0-2 0,2 5-1,-1-2 1,2 2 0,-2-2 0,1 0 0,-2 0 0,2-3 0,-2 0 0,4-3 0,-2 1 0,0-1 0,-1 4-1,0 1 1,-1 4-1,0 4 2,1 8-2,-4 0 0,0 18-2,3-25-2,-3 25-9,0 0-14,0 0-5,0 0-2,0 0 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55.59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1763 32,'0'0'21,"0"0"-1,-4-17 2,6 3-4,-2 14-2,12-36-4,-1 13-3,-6-7-3,7-1-2,-4-4 0,3 3-2,-4-1 2,3 3-3,-5-2 1,3 4 0,-3 1-1,3 1 0,0 2-1,1-4 1,-1 3-1,2-3 0,0 4 1,0-3-1,1 1 0,1-2 1,-2-1 0,-1-2-1,1-4 0,0 1 1,0-2-1,2-2 0,-3 2 0,0 1 0,-1 3 1,-1 2-1,-1 2 0,-1 5 0,0 2 0,-2 3 0,-1 0 0,0 3 0,-1-1 0,1 1 0,0-2 0,-1 1 1,1-2-1,0-7 1,-1 6-1,1-6 1,-4-1-1,4 1 1,-4 2-1,4 0 0,-4 2-1,2 21 1,2-31 0,-2 31 0,5-21 0,-5 21 0,10-22 0,-10 22 0,8-18 0,-8 18 0,11-15 0,-11 15 0,0 0 0,19-21-1,-19 21 1,14-13 0,-14 13 0,23-16 0,-23 16 0,28-18 0,-11 8 0,-1 2 0,-1-2 0,2 0 0,-2 0 0,-1 3 0,-14 7 0,28-14 0,-28 14 0,25-13 0,-25 13 0,26-14 0,-11 10 0,-15 4 0,28-17 0,-13 9 0,-15 8 0,28-18 0,-28 18 0,26-20 0,-26 20 0,25-19 0,-25 19 0,20-17 0,-20 17 0,16-10 0,-16 10 0,0 0 0,15-13 0,-15 13 1,0 0-1,0 0-1,17-16 2,-17 16-1,0 0 0,0 0 0,16-17 0,-16 17 0,0 0 0,0 0 0,0 0 0,5 25 1,-8-7-1,0 7 0,-4 6 0,0 8 0,-4 7-1,-2 7 1,-2 11-1,-3-2-2,0 5-1,-7-6-3,8 4-8,-2-7-17,-4-17-1,4-4-1,-4-22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9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0:19.416"/>
    </inkml:context>
  </inkml:definitions>
  <inkml:traceGroup>
    <inkml:annotationXML>
      <emma:emma xmlns:emma="http://www.w3.org/2003/04/emma" version="1.0">
        <emma:interpretation id="{452F3D23-39AC-4911-9CC5-5270FD649AFF}" emma:medium="tactile" emma:mode="ink">
          <msink:context xmlns:msink="http://schemas.microsoft.com/ink/2010/main" type="writingRegion" rotatedBoundingBox="24974,6642 21335,19997 13891,17969 17530,4614"/>
        </emma:interpretation>
      </emma:emma>
    </inkml:annotationXML>
    <inkml:traceGroup>
      <inkml:annotationXML>
        <emma:emma xmlns:emma="http://www.w3.org/2003/04/emma" version="1.0">
          <emma:interpretation id="{B3F83E07-295D-4E66-B679-A0F1BED994CB}" emma:medium="tactile" emma:mode="ink">
            <msink:context xmlns:msink="http://schemas.microsoft.com/ink/2010/main" type="paragraph" rotatedBoundingBox="25075,6911 22785,13373 21233,12823 23523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97264D-1A85-47CF-97E3-9DA1E5C4CA64}" emma:medium="tactile" emma:mode="ink">
              <msink:context xmlns:msink="http://schemas.microsoft.com/ink/2010/main" type="line" rotatedBoundingBox="25075,6911 22785,13373 21233,12823 23523,6360"/>
            </emma:interpretation>
          </emma:emma>
        </inkml:annotationXML>
        <inkml:traceGroup>
          <inkml:annotationXML>
            <emma:emma xmlns:emma="http://www.w3.org/2003/04/emma" version="1.0">
              <emma:interpretation id="{330583CA-4605-4036-9979-FEA3413DF90C}" emma:medium="tactile" emma:mode="ink">
                <msink:context xmlns:msink="http://schemas.microsoft.com/ink/2010/main" type="inkWord" rotatedBoundingBox="25075,6911 22785,13373 21233,12823 23523,6360">
                  <msink:destinationLink direction="with" ref="{C32CAA89-5E9F-4082-B08D-F17A02669710}"/>
                </msink:context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i*'</emma:literal>
                </emma:interpretation>
                <emma:interpretation id="interp3" emma:lang="en-US" emma:confidence="0">
                  <emma:literal>I'??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  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  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  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  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  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  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      <inkml:trace contextRef="#ctx0" brushRef="#br0" timeOffset="6614.3783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  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  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    </inkml:traceGroup>
      </inkml:traceGroup>
    </inkml:traceGroup>
    <inkml:traceGroup>
      <inkml:annotationXML>
        <emma:emma xmlns:emma="http://www.w3.org/2003/04/emma" version="1.0">
          <emma:interpretation id="{10FC5D0F-38B4-4F6C-ADBF-BCDB14C073BA}" emma:medium="tactile" emma:mode="ink">
            <msink:context xmlns:msink="http://schemas.microsoft.com/ink/2010/main" type="paragraph" rotatedBoundingBox="23081,6126 20994,13784 18367,13068 20454,5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377E98-1BDA-406E-8927-13B58C4CC2FD}" emma:medium="tactile" emma:mode="ink">
              <msink:context xmlns:msink="http://schemas.microsoft.com/ink/2010/main" type="line" rotatedBoundingBox="23081,6126 20994,13784 18367,13068 20454,5410"/>
            </emma:interpretation>
          </emma:emma>
        </inkml:annotationXML>
        <inkml:traceGroup>
          <inkml:annotationXML>
            <emma:emma xmlns:emma="http://www.w3.org/2003/04/emma" version="1.0">
              <emma:interpretation id="{243DA442-0FAA-40E6-8530-31AB5FF3245F}" emma:medium="tactile" emma:mode="ink">
                <msink:context xmlns:msink="http://schemas.microsoft.com/ink/2010/main" type="inkWord" rotatedBoundingBox="23081,6126 20994,13784 18367,13068 20454,5410"/>
              </emma:interpretation>
              <emma:one-of disjunction-type="recognition" id="oneOf1">
                <emma:interpretation id="interp5" emma:lang="en-US" emma:confidence="0">
                  <emma:literal>Hi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ini</emma:literal>
                </emma:interpretation>
                <emma:interpretation id="interp8" emma:lang="en-US" emma:confidence="0">
                  <emma:literal>alai</emma:literal>
                </emma:interpretation>
                <emma:interpretation id="interp9" emma:lang="en-US" emma:confidence="0">
                  <emma:literal>Hi/</emma:literal>
                </emma:interpretation>
              </emma:one-of>
            </emma:emma>
          </inkml:annotationXML>
      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      <inkml:trace contextRef="#ctx0" brushRef="#br0" timeOffset="19865.1362">14842-5447 36,'0'0'27,"0"0"-1,16-4-3,-16 4-4,0 0-4,0 0-1,14 25-2,-14-25-2,14 35-1,-9-12-3,7 10 0,-6 1-2,8 10-1,-2-6 0,6 6-1,-2-3-1,0 1 1,0-5-2,3-4 1,-3-5-1,3-3 0,4-2 1,-9-7-1,-14-16-1,23 15-1,-23-15-4,0 0-5,25-19-17,-25 19-9,-9-39 0,7 18-1,-10-12 2</inkml:trace>
      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  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  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  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  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      <inkml:trace contextRef="#ctx0" brushRef="#br0" timeOffset="15125.8651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  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  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  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    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        <inkml:trace contextRef="#ctx0" brushRef="#br0" timeOffset="-18019.0305">11520-1564 0,'0'0'23,"0"0"2,0 0 2,14 20-6,-14-20 1,14 22-5,-4 0-2,-2-5-5,4 13 0,-2-7-3,6 12-2,-2-7-1,8 9-1,-3-2-1,6-1-1,-2-3 0,0-3 0,1-1-1,-2-1 0,-3-1 0,-3-1 0,-6-3 0,-4 6-1,-3-6 1,-3 3 0,-1-3-3,1-21-1,-2 30-2,2-30-6,0 0-9,0 0-10,0 0-3,3-21 3,-12-5 1</inkml:trace>
        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    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  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  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      <inkml:trace contextRef="#ctx0" brushRef="#br0" timeOffset="35520.0316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    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    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      </inkml:traceGroup>
      </inkml:traceGroup>
    </inkml:traceGroup>
    <inkml:traceGroup>
      <inkml:annotationXML>
        <emma:emma xmlns:emma="http://www.w3.org/2003/04/emma" version="1.0">
          <emma:interpretation id="{3E3D51D2-F1FE-40BE-B7FA-01A1CDB8D92A}" emma:medium="tactile" emma:mode="ink">
            <msink:context xmlns:msink="http://schemas.microsoft.com/ink/2010/main" type="paragraph" rotatedBoundingBox="19830,7962 18601,18518 13893,17970 15122,74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961AC8-0B46-4768-ABE8-D02C51D9FC74}" emma:medium="tactile" emma:mode="ink">
              <msink:context xmlns:msink="http://schemas.microsoft.com/ink/2010/main" type="line" rotatedBoundingBox="19830,7962 18601,18518 13893,17970 15122,7414"/>
            </emma:interpretation>
          </emma:emma>
        </inkml:annotationXML>
        <inkml:traceGroup>
          <inkml:annotationXML>
            <emma:emma xmlns:emma="http://www.w3.org/2003/04/emma" version="1.0">
              <emma:interpretation id="{88D4D36A-1E06-4F47-B50C-67D33EF624D9}" emma:medium="tactile" emma:mode="ink">
                <msink:context xmlns:msink="http://schemas.microsoft.com/ink/2010/main" type="inkWord" rotatedBoundingBox="12017,-2590 22839,12826 15731,17816 4908,2400"/>
              </emma:interpretation>
              <emma:one-of disjunction-type="recognition" id="oneOf2">
                <emma:interpretation id="interp10" emma:lang="en-US" emma:confidence="0">
                  <emma:literal>"*is</emma:literal>
                </emma:interpretation>
                <emma:interpretation id="interp11" emma:lang="en-US" emma:confidence="0">
                  <emma:literal>"*it</emma:literal>
                </emma:interpretation>
                <emma:interpretation id="interp12" emma:lang="en-US" emma:confidence="0">
                  <emma:literal>"*in</emma:literal>
                </emma:interpretation>
                <emma:interpretation id="interp13" emma:lang="en-US" emma:confidence="0">
                  <emma:literal>"*is'</emma:literal>
                </emma:interpretation>
                <emma:interpretation id="interp14" emma:lang="en-US" emma:confidence="0">
                  <emma:literal>"*it'</emma:literal>
                </emma:interpretation>
              </emma:one-of>
            </emma:emma>
          </inkml:annotationXML>
        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    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    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      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        <inkml:trace contextRef="#ctx0" brushRef="#br0" timeOffset="-34846.993">9717 334 7,'0'0'22,"0"0"4,0 0 1,0 0-7,0 0-3,16-2 0,-5 20-2,-11-18-3,16 46 0,-9-18-4,10 14-3,-2 0-1,11 9 0,-5 0-2,7 3-1,1-4 0,4-1 0,-1-4 0,2-1-1,-4-5 1,-6-11-3,-1 0-1,-23-28-7,30 30-12,-30-30-11,0 0-1,0 0-1,-16-23 2</inkml:trace>
          <inkml:trace contextRef="#ctx0" brushRef="#br0" timeOffset="-35336.021">9714 714 17,'0'0'24,"0"0"2,23 17 0,-23-17-7,14 25-3,-2-1-3,-6-4-5,15 15 0,-9 0-1,11 14-1,-4-3-1,10 10-2,-6-5 0,5 5-2,-2-7 0,1-3-2,-2-11 1,-1-7 1,-4-8-2,-20-20-1,30 16-6,-30-16-12,5-21-11,-5 21 0,-2-34-2,2 34 2</inkml:trace>
        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      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      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      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      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      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        <inkml:trace contextRef="#ctx0" brushRef="#br0" timeOffset="-35848.0503">9668 1278 33,'0'0'24,"0"0"-2,0 0-2,16 1-2,-16-1-3,0 0-3,0 0-2,12 18-2,-12-18 0,16 23-2,-7-7-1,7 14 0,-2 1-1,9 13 0,-4 2-2,11 8-1,-5 4 0,1 0 0,-3-3-1,2-1 1,-2-10-1,0-2 0,-4-8 0,-1-8 0,-4-7-1,-14-19-1,23 16-3,-23-16-7,2-24-18,0 8-3,-13-14-1,6 5 0</inkml:trace>
        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      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        <inkml:trace contextRef="#ctx0" brushRef="#br0" timeOffset="-25165.4392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      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      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        <inkml:trace contextRef="#ctx0" brushRef="#br0" timeOffset="-23612.3504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        <inkml:trace contextRef="#ctx1" brushRef="#br0">8132 5743</inkml:trace>
          <inkml:trace contextRef="#ctx1" brushRef="#br0" timeOffset="120619.8991">6296 5883</inkml:trace>
        </inkml:traceGroup>
      </inkml:traceGroup>
    </inkml:traceGroup>
  </inkml:traceGroup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57.00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-18-31 36,'-2'23'31,"2"-23"1,3 23 1,-4-5-17,1-18-4,0 0-4,0 0-2,0 0-5,0 0-11,9 16-20,-9-16-2,0 0-2,0 0 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1:04.65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64 76 68,'-8'-12'31,"8"12"-11,0 0 0,-4-4-1,8 8-6,-8-8-3,8 12-1,-8-12-2,8 16 0,-12-4-1,12 8-1,-16-3 0,12 11-1,-8-8 1,4 13-3,-4-5 1,4-4-1,0-4-1,0 4 0,0-8 0,4-4-1,-4 1-2,4-9-2,4 4-6,-8-17-8,12 5-17,0 0-4,4-8-1,-4 0 2</inkml:trace>
  <inkml:trace contextRef="#ctx0" brushRef="#br0" timeOffset="312">189 64 50,'8'-4'34,"-4"-5"2,0 5-3,0 8-14,-8-12-2,11 16-3,-14-12-5,11 17-3,-8-5-1,4 0-2,-4 4 0,4 0-1,0 1 1,-4-5-2,0 0 0,4-4-1,0 0 0,0 0 1,0-4-1,4 4 0,0-4 1,0 0-1,3 0 1,5 0-1,4-4 1,0 0-1,4 4 0,0-4-1,0 0 0,-4 4-1,4 0-1,-8-4-1,8 8-5,-20-8-4,20 12-10,-12-4-14,0-8-2,0 8 2</inkml:trace>
  <inkml:trace contextRef="#ctx0" brushRef="#br0" timeOffset="719">452 3 74,'4'0'33,"-12"-4"2,4 0-15,8 16-2,-20-8-3,12 16-4,-12-4-2,8 9-3,-12-1 1,8 5-2,-8-5-1,8 5-2,0-9 0,4-4-1,0-4 0,4 0-1,4-8 0,0 0-2,0 0-1,-4-4-1,8 4-5,-8-12-2,12 16-6,-12-12-12,4 0-10,4 4 1,0-4 1</inkml:trace>
  <inkml:trace contextRef="#ctx0" brushRef="#br0" timeOffset="1109">613 11 47,'8'4'34,"-8"-4"2,4 4 0,0 16-17,-20-20-1,16 21-3,-16-9-5,12 8-3,-12 1-2,8-5-2,-4 0 0,4 0-1,4-8-1,0 5 0,4-9-1,0 0 1,0 0-1,0 0 0,0-4 0,0 0 1,4 0-1,4 0 0,0-4 0,4 0 1,4 4-1,4 0 0,3-4 0,1 4 1,0 0-2,0-4 1,0 8-3,0-8-2,0 8-4,-12-12-9,13 3-18,-13 5-3,0 0-1,-8 0 2</inkml:trace>
  <inkml:trace contextRef="#ctx0" brushRef="#br0" timeOffset="1531">788 39 81,'8'4'37,"-8"-8"2,0 8 1,8 17-25,-28-21-1,20 24-4,-20-4-3,4 5-2,-4 3-1,0 1-1,0 3-3,4-8 0,4 0 0,4-8-2,12 9-12,-12-9-27,8-8-1,0 0 1,0-4-1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3:59.6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-2 304 17,'0'0'24,"0"0"1,21-20-11,-21 20 2,23-14-2,-6 10-2,-4-14-2,7 7-1,-7-14-3,8 6-1,-4-13-2,4 6-1,-4-5 0,4 6-1,-4-1 0,-1 8-1,-1 3 1,-15 15-1,23-16 0,-23 16-1,21-2-3,-21 2-6,15-6-13,-15 6-6,0 0-3,23-4 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4:00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 0 40,'0'0'26,"-6"18"1,6-18-1,-20-3-22,20 3-3,0 0-3,0 0-8,0 0-15,0 0-2,0 0 2,0 0-1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4:02.3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228-2 27,'0'0'29,"0"0"2,0 0-1,-2-15-12,2 15-8,0 0-1,0 0-3,0 0-4,-18 5-1,18-5 0,0 0-3,0 0-3,0 0-4,0 0-5,10 15-3,-10-15-1,11 18 0,-11-18 1,7 19 2,-7-19 3,8 22 5,-8-22 6,0 0 5,3 15 4,-3-15 1,0 0 2,0 0 1,0 0 3,0 0 0,0 0-2,0 0-2,0 0-1,-11 18-2,11-18-1,-8 34-3,1-8 0,0 12-2,-4 3 0,3 13 1,-6 5 0,6 8 0,-5 4-1,3 6 1,-1 2 0,6 9-1,-4-2 0,9 7 0,0-4 0,2 7 0,3 1-2,3 6 1,-1-1 0,1 5 0,-1-1-1,1-1 1,-3 0-1,-2-3-1,-3-7 2,0-3-2,-3-7 1,0-1 0,-2-7 0,0-2 0,-2-6 0,-1-3 0,0-4 0,1-4 0,-3-8 0,2-4 1,1-5-1,-3-3 0,4 0 0,-2-2 0,1-3 0,0-4-1,2-1 2,-1-3-2,-1-4 1,4-1 0,3-20 0,-10 21 0,10-21 0,0 0 0,-15 16 1,15-16-1,0 0 0,-15 13 0,15-13 0,0 0 0,0 0 0,-14 15 0,14-15 0,0 0 0,0 0 0,0 0 0,0 0 0,-10 17 0,10-17 0,0 0 0,-2 14-1,2-14 1,0 0-1,0 0-3,5 23-3,-5-23-16,0 0-12,0 0 2,2-19-3,-2 19 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1-06-24T20:13:22.62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0,'0'0,"0"0,0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1:07.45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59 0 49,'4'16'30,"-12"-12"2,4 12 1,4 8-21,-12-8 1,8 11-1,-8-11-3,8 13-2,-4-13 0,8 8-3,-4-8 0,4-4-1,-4 0-1,4-4-1,0 0 0,0-4 0,0 0-2,-4-4-3,12 4-9,-16-4-19,8-4-5,8-4 0,-8 0 0</inkml:trace>
  <inkml:trace contextRef="#ctx0" brushRef="#br0" timeOffset="500">421 24 73,'-4'8'29,"-4"0"-11,-8-4 0,3 12-1,-11-8-3,12 12-2,-16-8-1,16 16-2,-16-12-2,15 12-2,-7-12-1,8 12-2,0-8-1,8 0 0,4 0 0,0-4-1,-4-1 1,8 1-1,-4-8 1,8 0-1,0 0 1,0-8-1,4-4 1,0 0 0,5-4 0,-5-4-1,8 0 1,-4 1-1,-4-5 1,-4 4-1,-4 0 1,-4 4-1,-8 0 0,0 4 0,-12 0 0,0 4 0,8 4 0,-9-4-1,5 4-1,4 0-3,8 4-4,-8-12-9,16 8-15,0 0-5,-4-4 0,4 0 1</inkml:trace>
  <inkml:trace contextRef="#ctx0" brushRef="#br0" timeOffset="1000">614 124 47,'-4'-13'32,"12"13"2,-16-8 1,4 1-15,8 14-4,-20-14-4,16 14-3,-13-7-3,9 8-1,-12-8-1,8 8-1,-4-3 1,4-1-3,-4 0 2,8 4-2,0-4 0,4 0 0,0 4-1,4 0 1,0 0-1,4 0 1,4 0-1,0 4 1,0-4-1,0 8 1,5-4 0,-1 0-1,-4 4 1,0 0 1,0 0-1,-4-1 1,-4 1 0,0-4-1,-4 4 1,-8-4 0,0-4 0,-8 4-1,0-4-1,4-4 0,-9-4 0,5 0 0,4-4 0,0-4 0,4-4 0,0 0 0,4 0 0,4-4 0,0 0 0,4 0 0,4 1 0,0-1-1,8 0 1,0 0 0,5 0 0,3 0 0,0 4 0,-4-4 0,4-4 0,4 8-1,-12-8 1,4 7 1,-12-2-1,0-1 1,-8 0-1,-8 4 0,-4 4 0,-8 0 0,4 4 0,-12 0-2,12 16-6,-16-4-29,12 0-4,4 4 0,3-4-1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4:04.8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2268 3,'0'0'21,"0"0"-3,0 0 0,0 0-1,18-6 0,-18 6-2,20-8-1,-20 8-2,28-12-2,-13 4-3,8 6-1,0-4-2,7 1-2,-1-3 0,8-1 0,-3-4 0,6-1-1,-2-3 0,1 1 0,-3-1 0,2 3 0,-6-1 0,-1 2 0,-6 5-1,-2-1 1,-4 4-1,-2 0 0,-1 1 0,1-3 0,-1 2 1,-16 5-1,27-11 0,-27 11 0,26-10 0,-26 10 0,26-10 0,-9 5 0,-2 0 0,0-1 1,1-3-1,0 1 0,-1-2 0,2 0 0,-17 10 0,18-19 0,-18 19 1,15-15-1,-15 15 0,0 0 0,10-18 0,-10 18 1,0 0-1,1-18 0,-1 18 0,-3-16 0,3 16 0,-3-23 0,3 23 0,-5-30 0,5 30 0,-4-31 0,3 13 0,1 0-1,-2-2 1,4-3 0,-2 0 0,3 0-1,2-5 1,-2 0 0,2 2 0,0-3 0,3 2 0,-1-2 0,0 1 0,1-5-1,0 0 2,2-3-2,3 0 1,0-5 0,2 0 0,2-5 0,-1-1 0,2 1 0,2-2 1,0 1-2,3 1 2,-5 0 0,2 0-1,-4-3 1,-3-2-1,6 2 1,-3 0-1,-1-2 1,1 2-1,1-4 0,1 2 1,-2 5-2,6 4 2,-4 2-1,-2 4 0,-1 2 0,-2 1 0,-1 2 0,-1 3 0,1 2 0,0 1 0,-3 0 0,0 4 0,2 1 0,-3 4 0,2 1 0,-10 15 0,17-19 0,-17 19 0,0 0 0,18-17 0,-18 17 0,0 0 1,0 0-1,0 0 0,10 22 1,-10-8-1,-2 4 1,1 2-1,1 3 0,-2 2 0,2-2 0,-2-2 0,1-1 1,-1-1-2,-1 1 2,1 3-1,-1 3 0,-1 7 0,-2 6 0,-2 9 0,-1 8 0,3 9 0,-1 6-1,-1 1 1,3 2-1,0-4 1,0-1-1,-2-3 1,4-6-2,0-7 1,-4-10-2,7 1-2,-8-21-7,8 0-20,3-4 0,-3-19-2,0 0 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4:06.05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1745 17,'0'0'23,"0"0"0,3-23-7,-3 23-2,3-26 0,-4 7-4,6 3-1,-7-7-2,5-5-1,-4-9-1,7-6-2,-1-8 1,5-6-2,-2-4 0,4-13-1,-1 0 0,2 1 0,1-1 1,1 2-1,-2-2 1,1 1-1,-1-1 1,0 3 0,0-3 0,-1 6 0,-1 0-2,-3 4 1,0 7-1,-3 1 2,0 9-2,-2 7 0,0 6-1,0-1-1,7 9-3,-8-8-3,10 11-10,-6 5-12,-4-10-2,9 13 1,-7-5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4:06.80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0 187 8,'-2'17'17,"2"-17"-2,0 0-2,0 0 2,0 0 0,0-15 0,0 15-3,15-18 1,-6 3-1,9 7-2,-4-8-2,13 4-3,-1-1 0,9 3-2,-2-1-1,6 3 1,-1 1-2,3 2 0,-1-2-1,3 3 0,-4-3 1,-1-1-2,2 0 0,-7-1-1,1 6-4,-12-10-6,4 8-15,-3 3-4,-23 2 0,28-1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3ADDDA-F3E0-460C-8677-E2D8933F7055}" emma:medium="tactile" emma:mode="ink">
          <msink:context xmlns:msink="http://schemas.microsoft.com/ink/2010/main" type="writingRegion" rotatedBoundingBox="30719,14408 30734,14408 30734,14423 30719,14423"/>
        </emma:interpretation>
      </emma:emma>
    </inkml:annotationXML>
    <inkml:traceGroup>
      <inkml:annotationXML>
        <emma:emma xmlns:emma="http://www.w3.org/2003/04/emma" version="1.0">
          <emma:interpretation id="{49761D55-0793-4010-AE79-C194D29595D7}" emma:medium="tactile" emma:mode="ink">
            <msink:context xmlns:msink="http://schemas.microsoft.com/ink/2010/main" type="paragraph" rotatedBoundingBox="30719,14408 30734,14408 30734,14423 30719,14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F500F-BF40-4A60-ACE8-9757BAAFD37C}" emma:medium="tactile" emma:mode="ink">
              <msink:context xmlns:msink="http://schemas.microsoft.com/ink/2010/main" type="line" rotatedBoundingBox="30719,14408 30734,14408 30734,14423 30719,14423"/>
            </emma:interpretation>
          </emma:emma>
        </inkml:annotationXML>
        <inkml:traceGroup>
          <inkml:annotationXML>
            <emma:emma xmlns:emma="http://www.w3.org/2003/04/emma" version="1.0">
              <emma:interpretation id="{2B07577D-5342-456F-A4D3-D610BAC8B51F}" emma:medium="tactile" emma:mode="ink">
                <msink:context xmlns:msink="http://schemas.microsoft.com/ink/2010/main" type="inkWord" rotatedBoundingBox="30719,14408 30734,14408 30734,14423 30719,1442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1:14:16.7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-1 195 1,'0'0'14,"0"0"0,0 0 0,0 0-3,0 0-1,0 0-1,0 0-1,0 0 0,0 0-3,0 0 0,0 0-2,0 0 0,0 0 0,16 6-1,-16-6 2,18-3-1,-18 3 0,20-5 0,-20 5-1,21-8 1,-21 8-1,23-7 0,-23 7 0,15-8 0,-15 8-1,0 0 0,22-8 0,-22 8-1,19-7 0,-19 7 1,27-10-1,-27 10 0,29-14 0,-12 5 0,-2 1 1,3-2-1,0 2 0,-3 0 0,-15 8 0,29-15 0,-14 10 0,-15 5 0,32-8 0,-32 8 0,23-11 0,-9 9 0,-14 2 0,24-3 0,-10 1 0,1-1 0,-15 3 0,28-10 1,-28 10-1,25-7 0,-25 7 0,26-11 0,-26 11 0,23-8 0,-23 8 0,17-4-1,-17 4 1,0 0 0,18 4 0,-18-4 0,0 0 0,18 5 0,-18-5 0,0 0 0,0 0 1,17 13-1,-17-13 0,0 0 0,18 16 0,-18-16 0,0 0 0,16 13 0,-16-13 0,18 5 0,-18-5 1,0 0 0,0 0-1,0 0 1,0 0 0,-3 18 0,3-18-1,-23 20 1,23-20 0,-31 28-1,17-14 0,1 3 0,13-17 0,-21 28 0,21-28 0,-18 23 0,18-23 0,-13 16 0,13-16 0,0 0 0,0 0 1,0 0 0,0 0-1,0 0 1,0 0-3,0 0-7,0 0-18,-15-11 0,15 11-3,-4-27 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40:42.2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  <inkml:context xml:id="ctx1">
      <inkml:inkSource xml:id="inkSrc3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1" timeString="2011-06-24T20:12:40.835"/>
    </inkml:context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50 74,'4'4'33,"-4"-8"0,-4 0-14,12 16-1,-16-16-2,16 16-3,-12-8-3,12 8 0,-8-4-2,8 16-1,-4-4-2,0 8-2,0-3 1,0-1-2,-4 0-2,4 5 0,-4-9 0,0 0 0,-4-8 0,4 0 0,0-8 0,0 0 0,0-4 0,0-4 0,8 4-5,-12-16-7,16 16-18,-4-12-11,-4 4-1,4 0 1,-4-4 2</inkml:trace>
  <inkml:trace contextRef="#ctx0" brushRef="#br0" timeOffset="390">369 46 71,'4'-8'34,"-16"-8"2,-8 4-14,12 8-2,-16-4-4,12 12-6,-12-4-3,8 8-2,-4 0-2,7 8-1,1-4 0,4 0 0,0 0-1,4 0 0,4-4-1,0 0 1,4-4-1,4 0 0,4-4 1,9 0-1,-5-4 0,4 0 0,4-4 0,-4 0 0,0-4 0,-4 4 1,-4 0 1,-4 0-1,-4 4 1,-4 8-1,0 0 1,0 4 0,-8 8 0,8 0-1,-4 4 1,0 4-2,-4 4 2,4-7-2,0-1 1,0 0-1,0-4 0,0-7-2,8 3-4,-16-12-2,28 4-18,-16-4-15,8-12 0,0 4 0,0-5 1</inkml:trace>
  <inkml:trace contextRef="#ctx0" brushRef="#br0" timeOffset="906">565 50 52,'20'4'32,"-8"-4"3,-4 4-13,8 12 0,-12-8-3,8 12-3,-12-8-5,4 12-1,-16-12-3,12 8-2,-16-3-1,4 3-1,-4-8 0,4 0-1,-4-4 1,3 5-2,1-9 1,4 0 0,4-4-1,4 4 1,-4 0-1,8 0-1,-4 4 0,4 0 0,4 0 0,0 0 0,0 4 0,5-4 0,3 0 0,4-4 0,4 4 0,-4-8 0,4 4 0,-4-4 0,8 8-8,-8-8-35,-8 0 0,-4 0 1,-4 0-2</inkml:trace>
  <inkml:trace contextRef="#ctx1" brushRef="#br1">1178 227 10,'0'0'16,"0"0"-2,0 0 0,17 11-1,-17-11-4,0 0 0,0 0 1,0-19-1,0 19-4,0 0-2,0 0 1,0-20 0,0 20-1,0 0 0,3-15-3,-3 15 0,0 0 1,0 0 1,0 0-2,0 0-1,15-13 3,-15 13-1,0 0 0,0 0 0,0 0 0,20-16 0,-20 16-1,0 0 1,0 0-1,0 0 1,16 0-1,-16 0 1,0 0 0,0 0-1,15 8 1,-15-8-1,0 0 1,0 0-1,0 0 3,18 15 0,-18-15-3,0 0 1,0 0 2,0 0 0,0 0 1,0 0-1,0 0-2,0 0 0,0 0 3,26 67 0,-26-67-3,0 0-1,0 0 1,0 0-1,0 0 0,0 0 1,0 0-1,0 69 0,0-69 1,0 0-1,0 0 0,0 0 1,0 0-1,0 0 0,0 0 1,-13 70-1,13-70 0,0 0 1,0 0-1,0 0 0,0 0 1,0 0-1,0 0 0,0 0 0,0 0 0,0 0 1,-28 67-1,28-67 0,0 0 0,0 0 0,0 0 0,0 0 1,0 0-1,0 0 0,0 0 1,0 0-1,0 0 0,0 0 0,0 0 1,0 0-1,0 0 0,0 0 0,0 0 0,0 0 1,-69 45-1,69-45 0,0 0 0,0 0 0,0 0 0,0 0 0,0 0 0,0 0 0,0 0 0,0 0 0,-66-13 0,66 13 0,0 0 0,0 0 0,0 0 0,0 0-1,0 0 1,0 0 0,0 0-1,0 0 1,0 0-1,0 0 1,0 0-1,0 0 0,0 0 1,0 0-1,0 0 1,0 0 0,0 0 0,0 0-1,0 0 1,0 0 0,-13-66-1,13 66 1,0 0-1,0 0 1,0 0 0,0 0-1,0 0 1,0 0 0,0 0 0,0 0-1,0 0 1,0 0 0,0 0 0,0 0 0,0 0 0,0 0 0,67 3 0,-67-3 0,0 0 0,0 0 0,0 0 0,0 0 0,0 0 0,0 0 0,0 0 0,0 0 0,0 0 0,0 0 0,68 30 0,-68-30 0,0 0 0,0 0 0,0 0 0,0 0 0,0 0 1,0 0-1,0 0 0,0 0-1,0 0 1,0 0-2,0 0-1,0 0-1,0 0-3,0 0-5,59 67-7,-59-67-12,0 0 0,0 0 1,0 0 1</inkml:trace>
  <inkml:trace contextRef="#ctx1" brushRef="#br1" timeOffset="1086.0619">1503 233 12,'0'0'16,"0"0"0,0 0-1,0 0-1,0 0 0,0 0-3,0 0-2,0 0-3,0 0 0,0 0-2,0 0-1,0 0 0,-10 68-1,10-68 1,0 0-1,0 0 0,0 0 0,0 0-1,-28 72 1,28-72-2,0 0 1,0 0-1,0 0 0,-7 65 1,7-65-1,0 0 0,0 0 1,0 0-1,0 0 1,0 0-1,7 69 0,-7-69 1,0 0-2,0 0 1,0 0 0,0 0-1,0 0 0,0 0 1,0 0-1,0 0 1,0 0-1,0 0 1,0 0 0,0 0 0,0 0 0,0 0 0,0 0 0,66 51 0,-66-51 0,0 0-1,0 0-1,0 0-1,0 0-2,0 0-2,67 5-4,-67-5-5,0 0-11,0 0 1,0 0 1</inkml:trace>
  <inkml:trace contextRef="#ctx1" brushRef="#br1" timeOffset="2000.1139">1422 378 2,'0'0'11,"0"0"-1,0 0 0,0 0-1,0 0 0,0 0 0,0 0-1,0 0 1,0 0-1,0 0-1,0 0-1,0 0 0,0 0-1,0 0-1,0 0 1,0 0-1,0 0 0,0 0-1,0 0 1,0 0-1,0 0 0,0 0-1,0 0 0,0 0 0,0 0 0,0 0 0,0 0-1,71 13 1,-71-13-1,0 0 0,0 0 0,0 0 0,0 0 0,0 0 0,71-8-1,-71 8 0,0 0 1,0 0-1,0 0 0,0 0 0,0 0 0,0 0 0,0 0 0,66 6-2,-66-6-1,0 0-4,0 0-3,0 0-6,0 0-10,0 0-4,0 0 1,0 0 1</inkml:trace>
  <inkml:trace contextRef="#ctx1" brushRef="#br1" timeOffset="3318.1897">1733 399 12,'0'0'17,"0"0"-1,0 0-3,0 0-3,0 0-1,0 0 2,0 0-3,0 0-1,0 0-1,0 0 0,0 0-1,0 0-1,0 0 0,0 0-1,0 0 0,70 29 1,-70-29-1,0 0-1,0 0 1,0 0-1,0 0 0,0 0-1,0 0 1,0 0-1,0 0 0,0 0 0,0 0-1,67-16 1,-67 16 0,0 0-1,0 0 0,0 0 1,0 0-1,0 0 0,0 0 0,0 0 1,0 0-1,68-5 0,-68 5 0,0 0 1,0 0-1,0 0 0,0 0 0,0 0-2,0 0-2,0 0-3,0 0-6,0 0-15,0 0-3,0 0 1,0 0 0</inkml:trace>
  <inkml:trace contextRef="#ctx1" brushRef="#br1" timeOffset="7941.4542">2280 274 21,'0'0'19,"0"0"-2,0 0-1,0 0-1,0 0-3,0 0-2,0 0-1,0 0-2,0 0-1,0 0-1,0 0-1,0 0 0,0 0-2,0 0 1,0 0-2,-47-29 1,47 29-3,0 0 0,0 0 2,0 0 0,0 0 0,-35-31 0,35 31-2,0 0-1,0 0 6,-30-9 0,30 9-5,0 0-1,0 0 4,-29-9-1,29 9 0,0 0 0,0 0-1,-28 1 0,28-1 1,0 0-1,0 0 0,0 0 0,0 0 3,0 0-1,0 0-2,0 0 0,0 0 4,0 0-1,0 0-4,-68 48 1,68-48 0,0 0-1,0 0 1,0 0-1,0 0 1,0 0-1,0 0 1,0 0-1,0 0 1,0 0 0,5 70-2,-5-70 2,0 0 0,0 0 0,0 0-1,0 0 1,0 0 0,0 0-1,0 0 1,0 0 0,64 66 0,-64-66 0,0 0 0,0 0 0,0 0 0,0 0 0,0 0 0,0 0 0,0 0 0,0 0 0,71 31 0,-71-31 0,0 0 0,0 0 0,0 0 1,0 0-1,0 0 0,0 0 0,0 0 0,0 0 0,0 0 0,0 0 0,0 0 1,0 0-1,0 0 0,0 0 0,0 0 2,0 0-2,0 0 1,0 0-1,0 0 1,0 0 0,0 0-1,0 0 1,0 0-1,0 0 1,0 0 0,31 66-1,-31-66 1,0 0-1,0 0 0,0 0 1,0 0-1,0 0 0,0 0 1,0 0-1,0 0 0,-69 16 0,69-16 0,0 0 0,0 0 0,0 0 0,0 0 0,0 0 0,0 0 0,0 0 0,0 0 0,0 0 0,0 0 0,0 0 1,0 0-1,-66 25 0,66-25 0,0 0 0,0 0 0,0 0 0,0 0 0,0 0 0,0 0 0,0 0 0,0 0 0,0 0 0,0 0 0,0 0 0,0 0 0,0 0-1,0 0 0,0 0 0,0 0-1,0 0 1,-66 14-1,66-14-2,0 0 1,0 0-4,0 0-1,0 0-3,0 0-4,0 0-9,-23 73-11,23-73 4,0 0-2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0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32 46,'-4'-2'15,"0"4"-1,0-2 0,2 2-2,-1-2-3,1 0-1,0 0 0,2-2 1,0 4 1,-2-6-1,4 4 2,-6-4-2,6 6 1,-4-5-1,2 3-2,-2-2-3,2 2-2,0 0 0,0 0 0,0 0 0,2 0 1,-4 0-1,4 0 1,-2 0-1,2 0 1,2-2 0,1 2-2,1-2 0,3 2 0,1-2 0,4 0-1,-1 2 1,0-2-1,0 1 0,0-1 1,0 0-1,-1 2 1,-2-2-1,-1 0 1,-2 0 0,1 2-1,-4 0 1,-1 0-1,-1 0 0,0 0 1,0 2-1,0 0 0,0-2 0,1 2 1,1 0-1,0-2 1,0 2-1,-1-2 0,1 0 1,0 0-1,-2 0 0,0 0 0,-2 0 0,1-2 0,2 4 0,-1-2 0,-2 0 0,2 0 0,0 0 1,2 0 1,-4-2-1,2 2 1,-1 0-1,-1 0 1,0 0 0,2 0-1,-4 0 0,4 0-1,-4 0 0,2 0 0,2 0-5,-2-4-11,6 4-23,0 0 0,1-4 0,0 2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02.9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507 6 69,'3'0'32,"-4"-4"1,1 4 0,1 2-16,-2-4-6,2 4 0,-2-6-4,2 6-2,-2-4 1,2 4-1,-2-4 0,2 4-1,-4-2-1,3 4 0,-4-1 0,0 3-1,-1-1 1,-3 1-2,-1 2 1,0-1-2,-3 0 0,1 3 0,-2-3 0,2 3 0,-2-3 0,0 2 0,2-1 0,-2 1 0,2 1 0,0-3 0,0 2 0,0 3 0,-2-1 0,1 0 0,1 0 0,0 2 0,0 2 0,0 0 0,-1 0 0,-2 0 0,0 0 0,-1 2 0,0-1 0,0-1 0,0-2 0,2 1 0,2-5 0,0 2 0,4-3 0,-1-3 0,3 1 0,-1-1 0,1-1 0,1 0 0,0 1 0,0-3 0,-1 2 0,3 0 0,-2-1 0,0 1 0,1 0 0,-1 0 0,-2 1 0,1 1 0,-1 1 0,-1-1 0,-1 0 0,1-1 0,1-1 0,1 0 0,1-2 0,2-1 0,0-1 0,2 0 0,0 0 0,0-1 0,2 4 0,2-3-41,-1-3-2,-3 1 0,0-2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1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2 487 57,'0'4'30,"-2"-6"-1,4 2 2,-4 4-14,2-8-5,6 2 0,-5-3-2,7 1-1,-4-4-1,3 5 1,-1-7-1,1 5-2,-1-3-1,1 3 0,-1-3-2,1 3-1,1-3 0,1-1-2,2-1 0,1-1 0,-1 0 0,2-1 0,-2 1 0,2-2 0,-2 1 0,-1 1 0,-1 0 0,0 2 0,-1-3 0,-1 1 0,1 2 0,-1-2 0,1-1 0,1 1 0,-2 0 0,1 0 0,1 0 0,1-1 0,-1 3 0,-2 0 0,3 1 0,-3 3 0,1-1 0,-1-1 0,2 3 0,-1-2 0,1 1 0,-1-2 0,1 2 0,-1-3 0,1 2 0,-2 1 0,1-1 0,-1-1 0,-1 3 0,-1-2 0,1 1 0,2-1 0,-3 1 0,3-1 0,-3 0 0,3 3 0,-3-3 0,1 1 0,-1 1 0,-1 0 0,0 0 0,0 2 0,-1-3 0,1 3 0,0 0 0,0 0 0,-3-1 0,3 3 0,-2-2 0,0 2 0,-2 0 0,0-2 0,2 2 0,-2 0 0,2 0 0,0 0 0,3 4 0,-1-4-38,0 1-4,-4 1 0,-2 2-1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2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0 518 68,'0'-2'28,"4"2"-2,1 0-8,-3-4 2,6 6-2,-5-7-3,7 1-3,-5-4-2,6 3 0,-3-5-4,3 1 0,-2-4-2,5 4 0,-3-6-2,0 3 0,-2-1 1,3 0-1,1 0-1,-2 2-1,0-2 0,2 0 0,0 2 0,0-2 0,2 0 0,0 1 0,0 1 0,0 0 0,2 0 0,0 0 0,-4-1 0,4 1 0,-2 0 0,0 0 0,0 0 0,-2-2 0,0 1 0,0-1 0,0 2 0,0-2 0,-1 2 0,-1 1 0,-2 1 0,2 0 0,-3 1 0,-1 3 0,1-3 0,-1 3 0,-1-1 0,-1 0 0,3 1 0,-3-1 0,1 3 0,0-1 0,-3 0 0,1 2 0,0 0 0,-4 0 0,2 2 0,0-1 0,0-3 0,1 2 0,-1-2 0,4 1 0,-1-3 0,1 2 0,0 0 0,-3-1 0,5 7 0,-12-4-32,8 4-10,-8 0-1,-3 1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4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-1 488 64,'2'-6'28,"5"6"-3,0-2-5,1-3-2,1 3-2,-5-4-4,7 4-1,-7-3-1,5 3-1,-5-6-1,5 3-2,-3-3-1,3 3-1,-1-5-1,3 3 0,0-3-1,0 0 0,2-3 0,-2 4 0,0-4 1,0 2-1,-2-4-2,3 2 0,-3 0 0,0-2 0,1 0 0,1 2 0,-2 0 0,1 1 0,-1 0 0,2-1 0,-2 4 0,1-2 0,-3 0 0,3 1 0,1-1 0,-2 0 0,2 2 0,2-1 0,0 1 0,-1 0 0,1-1 0,-2 3 0,1 1 0,-3-1 0,-1 2 0,-1-1 0,1 1 0,1-1 0,-1 1 0,1-1 0,-2-1 0,5 1 0,-3-1 0,-2 1 0,1-2 0,-1 5 0,-1-1 0,-2 0 0,-1 2 0,-3 2 0,2-1 0,-2 1 0,0-2 0,0 2 0,0 0 0,2 0 0,-2 0 0,0 0 0,0 0 0,-2-2 0,6 7-10,-6-3-33,-2 0 1,1 0-2,-3-2 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27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0 462 64,'2'-5'24,"0"3"0,2-2-3,-4-2-4,5 5-1,-3-7-3,4 6-1,-4-5-2,5 5-1,-3-6-2,1 5-1,-1-5-2,4 5 0,-5-3-1,7 0-1,-5-3 1,5 3-2,1-5 1,0 2-1,2-2 1,-1 1 0,3-3-1,0 2 1,0 0-1,0 0 1,-2-1 0,0 1-2,-2 0 0,-1 0 0,1-2 0,-2 3 0,0-2 0,3 1 0,-5-2 0,4 2 0,-3 0 0,-1 1 0,1 3 0,-1-2 0,-1-1 0,1 3 0,3-1 0,-3 1 0,0-1 0,3 1 0,-2-1 0,1 1 0,1-1 0,-3 3 0,-1 1 0,-1-1 0,1 1 0,0 0 0,-3-2 0,3 3 0,-2-1 0,1-2 0,1 3 0,1-3 0,-3 2 0,2 2 0,-1-1 0,-1 1 0,-2 0 0,0 2 0,0-2 0,-2 2 0,0 0 0,0 0 0,2-2 0,-2 2 0,0 2 0,0-2 0,0 2 0,0-2-4,3 4-38,1-2 0,2 1 0,-1 1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3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-1 525 50,'1'2'31,"-2"-8"0,2 6 2,1 0-15,-2-4-4,6 3-1,-4-5-3,5 2-2,-3-1-1,5 1-1,-1-7 0,1 5-1,0-3-1,3-1-1,-1 1 0,0 0-1,0-1-1,0 1 1,1 0-1,-1-1 0,-2 1 1,-1 2-1,1-3 0,-2 3 0,1-3 0,-1 3-1,3-4 0,-3 0 0,4-1 0,1 1 0,-1 0 0,2-2 0,0 0 0,1 1 0,-3 0 0,0 1 0,1 2 0,-3 0 0,-2-3 0,3 3 0,-5 2 0,5-3 0,-3 1 0,1 0 0,1-1 0,-2 1 0,1 0 0,1-1 0,-1 3 0,-1 1 0,-1 1 0,-2-1 0,1 2 0,-1 1 0,0-1 0,-1 0 0,1 0 0,0 1 0,0-1 0,1 0 0,-1 0 0,0-1 0,1 1 0,-1 0 0,2 1 0,-3 1 0,-1-2 0,2 0 0,0 1 0,-1 1 0,1-2 0,-2 0 0,2 0 0,-1 1 0,1-1 0,-2 0 0,2 1 0,-2 1 0,-1-2 0,1 4 0,-2-2 0,0 2 0,0 0 0,0-2 0,0 4 0,0-4 0,0 4 0,-2-2 0,4 6-12,-4-3-30,-1-1 0,-5 4 0,-3-1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37.1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2 547 65,'0'0'33,"2"0"3,-4 0-1,0-4-18,4 9-3,-2-8-1,4 5-5,-2-8-2,3 2 0,1-1-2,3-1 0,1-3 0,1 1-1,2-3 0,2 0-1,0 0 0,1-1-2,0-1 0,-1 2 0,2-4 0,0 2 0,-2 0 0,-2 0 0,2 0 0,0 0 0,-2-2 0,0 2 0,0 0 0,2-2 0,-2 0 0,3 2 0,-1-2 0,-2 0 0,2 2 0,-2-2 0,2 2 0,-2 0 0,0 0 0,0 2 0,-2 1 0,1 1 0,-1 0 0,0 1 0,0-1 0,0 1 0,-1-1 0,-1 1 0,2-3 0,1 4 0,0-1 0,-3 3 0,0-3 0,-1 1 0,-3 1 0,3 1 0,-1-1 0,-1 0 0,-2 3 0,1-5 0,-1 4 0,2 1 0,-3-1 0,-1 2 0,0-2 0,0 4 0,-2 0 0,0 0 0,0 0 0,-4 0 0,6 2-32,-9 4-11,-1-1-1,-5 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19:45:11.3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8F0008-9DC9-4C90-91BD-F3CA81B7D93E}" emma:medium="tactile" emma:mode="ink">
          <msink:context xmlns:msink="http://schemas.microsoft.com/ink/2010/main" type="writingRegion" rotatedBoundingBox="14606,6534 18886,6270 18972,7659 14692,7923"/>
        </emma:interpretation>
      </emma:emma>
    </inkml:annotationXML>
    <inkml:traceGroup>
      <inkml:annotationXML>
        <emma:emma xmlns:emma="http://www.w3.org/2003/04/emma" version="1.0">
          <emma:interpretation id="{A66C83B1-6657-4022-B08D-6EB51F00CAA9}" emma:medium="tactile" emma:mode="ink">
            <msink:context xmlns:msink="http://schemas.microsoft.com/ink/2010/main" type="paragraph" rotatedBoundingBox="14606,6534 18886,6270 18972,7659 14692,7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02DBF6-BD32-47FF-B72B-D2EA44D3DC98}" emma:medium="tactile" emma:mode="ink">
              <msink:context xmlns:msink="http://schemas.microsoft.com/ink/2010/main" type="line" rotatedBoundingBox="14606,6534 18886,6270 18972,7659 14692,7923"/>
            </emma:interpretation>
          </emma:emma>
        </inkml:annotationXML>
        <inkml:traceGroup>
          <inkml:annotationXML>
            <emma:emma xmlns:emma="http://www.w3.org/2003/04/emma" version="1.0">
              <emma:interpretation id="{D219669D-BCC2-49A4-9CE6-931324218F4B}" emma:medium="tactile" emma:mode="ink">
                <msink:context xmlns:msink="http://schemas.microsoft.com/ink/2010/main" type="inkWord" rotatedBoundingBox="14611,6617 15615,6556 15677,7563 14674,7625">
                  <msink:destinationLink direction="to" ref="{11EA87CB-7979-457B-BC7E-DF6065CF3C5B}"/>
                  <msink:destinationLink direction="from" ref="{11EA87CB-7979-457B-BC7E-DF6065CF3C5B}"/>
                </msink:context>
              </emma:interpretation>
              <emma:one-of disjunction-type="recognition" id="oneOf0">
                <emma:interpretation id="interp0" emma:lang="en-US" emma:confidence="0">
                  <emma:literal>Tins</emma:literal>
                </emma:interpretation>
                <emma:interpretation id="interp1" emma:lang="en-US" emma:confidence="0">
                  <emma:literal>tins</emma:literal>
                </emma:interpretation>
                <emma:interpretation id="interp2" emma:lang="en-US" emma:confidence="0">
                  <emma:literal>tin'</emma:literal>
                </emma:interpretation>
                <emma:interpretation id="interp3" emma:lang="en-US" emma:confidence="0">
                  <emma:literal>Thins</emma:literal>
                </emma:interpretation>
                <emma:interpretation id="interp4" emma:lang="en-US" emma:confidence="0">
                  <emma:literal>Jin's</emma:literal>
                </emma:interpretation>
              </emma:one-of>
            </emma:emma>
          </inkml:annotationXML>
          <inkml:trace contextRef="#ctx0" brushRef="#br0">104 2 7,'0'0'24,"0"0"-1,0 0-4,10 16 3,-10-16-1,7 16-3,-1 1-2,-6-17-3,8 30-3,-8-30-3,2 35-2,-2-35 0,2 43-1,-7-22 0,3 11 0,-10-2-1,4 5 0,-7-3 0,2 5-1,-4-6 0,4 1 0,-3-5-1,6-4 0,-1-8-1,11-15-1,0 0-1,-16 9-2,16-9-3,-2-24-8,10 6-14,-1 2-8,-11-10 2,13 6-2</inkml:trace>
          <inkml:trace contextRef="#ctx0" brushRef="#br0" timeOffset="479.0274">277 192 16,'17'13'23,"-17"-13"2,0 0-7,0 0 0,0 0-1,-9 15-4,9-15-2,0 0-1,-10 18-2,10-18-1,-5 23 0,3-7-1,2-16-2,-13 30 0,13-30-1,-7 35-1,0-19 0,4 3 0,-1-1-1,2 1 1,1-1-2,-1 1 1,2-3-1,2 0 1,-2-16-1,9 25 0,-9-25 0,21 9 0,-21-9-1,31-13-1,-8 5-2,-7-15-4,9 9-10,-11-4-12,-9-12-3,10 14-2,-17-10 2</inkml:trace>
          <inkml:trace contextRef="#ctx0" brushRef="#br0" timeOffset="904.0517">5 72 21,'3'20'28,"-19"-26"0,18 22 2,-2-16-14,0 0-2,0 0-2,0 0-3,-5 20-1,5-20-1,18-2-1,-18 2 1,40 0 0,-12-5-1,17 8-1,-3-8-1,11 5 0,-2-5-2,6 1 0,-1-1-2,-1-2 0,-4 1-2,-14-6-2,2 16-6,-20-11-13,-19 7-14,18 10 1,-18-10-1,-21 27 2</inkml:trace>
          <inkml:trace contextRef="#ctx0" brushRef="#br0" timeOffset="1622.0927">554 469 42,'0'0'29,"0"0"2,10 18 1,-10-18-20,0 0 0,11 23 1,-11-23-4,3 21-1,-3-21-1,4 26-2,-4-26-1,5 30 0,-6-14 0,4 2 0,-5-2-2,2 3 0,0-19-1,2 30 0,-2-30 1,0 16-1,0-16 0,0 0-1,0-20 0,4 5 1,1-5 0,2-1-1,0-2 1,4 4-2,1-1 1,0 1 0,-12 19 0,25-25 0,-25 25 0,23-10 0,-23 10 1,21 3-1,-21-3 0,20 18 0,-20-18 1,19 32-1,-12-10 0,2-2 1,-4 5-1,0-1 0,-1-1 1,0-2-1,-1-3 0,-3-18 0,5 21-1,-5-21-1,0 0-1,0 0-1,0 0-4,-10-16-5,10 16-11,0 0-13,-7-17 0,7 17 0,-9-34 2</inkml:trace>
          <inkml:trace contextRef="#ctx0" brushRef="#br0" timeOffset="2440.1395">962-256 20,'0'0'25,"-18"-14"3,18 14-8,0 0-2,0 0 0,0 0-4,-16-12-1,16 12-3,-18 2-1,18-2-4,-19 12 1,19-12-2,-23 16 0,23-16-1,-23 16 0,23-16-2,0 0 1,-14 21 0,14-21-1,0 0 0,-4 17 0,4-17 0,0 0-1,2 23 0,-2-23 1,7 16-1,-7-16 1,0 0-1,25 18 0,-25-18 0,26 11 0,-8-3 1,-18-8-1,30 20 1,-30-20 0,25 24 1,-25-24-1,14 32 1,-14-32 0,2 30 0,-2-30-1,-9 27 1,9-27-1,-18 19 0,18-19-1,-26 9 1,26-9-1,-30 5 0,12-3 0,18-2-2,-26 0-1,26 0-3,-16 2-3,16-2-6,-9-16-18,9 16-4,0 0 0,16-14 1</inkml:trace>
        </inkml:traceGroup>
        <inkml:traceGroup>
          <inkml:annotationXML>
            <emma:emma xmlns:emma="http://www.w3.org/2003/04/emma" version="1.0">
              <emma:interpretation id="{B28B8483-0845-481B-90C2-1414A97E7463}" emma:medium="tactile" emma:mode="ink">
                <msink:context xmlns:msink="http://schemas.microsoft.com/ink/2010/main" type="inkWord" rotatedBoundingBox="16205,6435 18886,6270 18972,7659 16290,7824"/>
              </emma:interpretation>
              <emma:one-of disjunction-type="recognition" id="oneOf1">
                <emma:interpretation id="interp5" emma:lang="en-US" emma:confidence="0">
                  <emma:literal>Inner</emma:literal>
                </emma:interpretation>
                <emma:interpretation id="interp6" emma:lang="en-US" emma:confidence="0">
                  <emma:literal>=rnfr</emma:literal>
                </emma:interpretation>
                <emma:interpretation id="interp7" emma:lang="en-US" emma:confidence="0">
                  <emma:literal>Finer</emma:literal>
                </emma:interpretation>
                <emma:interpretation id="interp8" emma:lang="en-US" emma:confidence="0">
                  <emma:literal>=Znfr</emma:literal>
                </emma:interpretation>
                <emma:interpretation id="interp9" emma:lang="en-US" emma:confidence="0">
                  <emma:literal>=r,fr</emma:literal>
                </emma:interpretation>
              </emma:one-of>
            </emma:emma>
          </inkml:annotationXML>
          <inkml:trace contextRef="#ctx0" brushRef="#br0" timeOffset="7691.4399">2395 640 7,'0'0'23,"0"0"4,0 0 2,0 0-12,0 0-1,23-5 0,-23 5-4,19-7-2,-19 7-1,25-4-2,-25 4-2,32-1-2,-15 6 0,8 0 0,-4-5 0,9 5-1,-2-6 0,10 2 0,-3-2-1,-2-1 1,-3-7-1,-5 6 0,-5-3 0,-5 1 0,-15 5 0,0 0 0,-3-23 0,-13 12 0,-7-1-1,0-4 1,-5-1-1,0-1 0,-1 0 0,3 1 0,1-1 0,4 0 0,5 1 0,2-3-1,7-1 1,3-3 0,3-3 0,-1-3 0,2-5 0,2-2 0,-2 2 0,5-1 0,-2 5 0,3 1 0,-3 3 0,6 1 0,2 4 0,3 3 0,7 0 0,4 1 0,5 0 0,2 1 0,5-1 1,1 4-1,7 2 0,2 1 1,-3 2-1,2 4 0,-5 0 1,-1 5-1,-6 1 0,0 7 0,-4 2 1,-8 9-1,-4 6 1,-6 5-1,-8 2 1,-2 8-1,-4 3 1,-3 4-1,-9 3 1,3-1-1,-5-1 0,2-2 1,0-1-1,0-2 0,1-4 0,1-4 0,3-5 0,-1-4 0,4-3 0,1-2 0,5 2-1,0-5 2,5 0-1,-5-18 1,16 24-1,-16-24 0,37 7 1,-10-8-1,1-8 1,2 2-2,-2-6 2,-1 5-2,-4-3 0,-6 2-3,-17 9-2,0 0-10,16-14-20,-16 14 0,0 0-1,0 0 1</inkml:trace>
          <inkml:trace contextRef="#ctx0" brushRef="#br0" timeOffset="8429.4821">3487 628 16,'0'0'29,"0"0"-1,0 0 5,0 0-13,13 17-4,-13-17 0,3 29-4,-3-29-4,2 35-2,-2-35-1,-2 39-1,2-39-2,-1 37 0,1-37-1,-2 24 0,2-24 0,-2 16-1,2-16 1,0 0 0,0 0 1,0 0-1,0 0 1,11-16-1,-10 1 1,7-5 0,-1-5-1,3 1-1,6-4 1,-2 1-1,2 2 0,-2 1 0,0 4 0,2 6 0,-16 14 0,27-16 0,-27 16 0,23-3 0,-23 3 1,17 10-1,-17-10 1,21 23-1,-10-3 1,-4 3 0,0 0-1,0 3 1,-5-1-1,3 3 1,-1-3-1,-6-1 0,2-4 0,0-4 1,0-16-1,-2 23-1,2-23 0,0 0-2,0 0-3,6-16-7,-6 16-21,15-29-2,-18 7 0,5 2-1</inkml:trace>
          <inkml:trace contextRef="#ctx0" brushRef="#br0" timeOffset="9651.552">3507-208 2,'0'0'22,"26"2"3,-26-2 1,23-14-5,-23 14-4,27-13-1,-10 11-3,-17 2-2,36-10-1,-36 10-1,32-9-4,-32 9 0,21-3-3,-21 3 0,0 0-2,21 1 1,-21-1 1,28-3-2,-28 3 1,30-9-2,-30 9-2,39-9-9,-39 9-15,16-10-6,0 15-1,-16-5 0</inkml:trace>
          <inkml:trace contextRef="#ctx0" brushRef="#br0" timeOffset="9274.5304">3796-510 6,'-12'-18'27,"12"18"1,0 0 3,0 0-11,-16-8 1,0 4-5,16 4-3,-30 5-3,30-5-1,-28 13-3,28-13-1,-26 21 0,26-21 0,-30 28-2,21-7 1,-4-3-2,5 3 1,-1-3-1,0 1 1,9-19-2,-7 30 0,7-30 0,5 23 0,-5-23 0,21 19-2,-21-19 2,30 25-2,-14-11 1,2 6 0,-2-1 0,0 2-1,-4 2 2,0 0 0,-8-2 0,5 2 0,-9-3-1,1 1 1,-1-4-1,-8-1 0,8-16 0,-29 21-1,29-21-1,-30 7-1,30-7-2,-30-7-4,30 7-3,-23-16-7,23 16-9,-3-15-8,-6-3-1,9 18 4,-3-34 1</inkml:trace>
          <inkml:trace contextRef="#ctx0" brushRef="#br0" timeOffset="10232.5852">3966-229 36,'0'0'28,"0"0"4,0 0-2,0 0-13,18 23-3,-18-23-3,3 18-2,-3-18-3,-5 26 1,5-26-2,-14 32-1,5-17 0,7 6-2,-3-3 1,1 1-1,4-19-1,2 32 0,-2-32 0,7 26 0,-7-26 0,0 0 0,0 0 0,18 11 0,-18-11 0,1-21 0,-1 1 0,2-2 0,-2-7-1,4 1 1,-2-3-1,3 1 0,0 2 0,0 3 0,6 2 0,-4 7 2,-7 16-2,18-21 2,-18 21-1,21-7-1,-21 7 0,28 4 0,-12 1 0,3 2-2,1 4 0,-2-6-4,8 9-3,-26-14-12,25-7-17,-8 5 1,-17 2-1,25-17 3</inkml:trace>
          <inkml:trace contextRef="#ctx0" brushRef="#br0" timeOffset="5708.3265">1590 242 33,'0'0'17,"0"0"2,0 0 1,0 0-3,0 0-2,0 0-1,0 0-2,0 0-2,0 0-2,0 0-2,0 0-1,0 0-2,3 15 1,-3-15-1,0 0-1,16 6 1,-16-6-1,25 2 1,-6-1 0,-19-1-1,36-5 0,-20 0 0,3 1 0,-1 1-1,-1-1-1,-17 4 1,27-7-1,-27 7 0,19-5-1,-19 5 0,0 0-2,21-4-2,-21 4-3,0 0-4,0 0-10,0 0-8,16-1-4,-16 1-1,0 0 3</inkml:trace>
          <inkml:trace contextRef="#ctx0" brushRef="#br0" timeOffset="6329.362">1627 467 20,'0'0'18,"0"0"2,0 0-2,0 0 0,0 0-3,26 4-1,-26-4 0,30-4-2,-30 4-1,34-7-1,-34 7-3,39-5-1,-23 0-2,7 6 0,-7-2-2,1 2 0,-1-2-1,-16 1 0,27 1 0,-27-1-1,19 2 0,-19-2-1,0 0-2,0 0-3,18 0-11,-18 0-18,0 0 2,0 0-2,0 0 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D64A07-1D8C-4D7F-ACE1-7DA38EA7B0A7}" emma:medium="tactile" emma:mode="ink">
          <msink:context xmlns:msink="http://schemas.microsoft.com/ink/2010/main" type="writingRegion" rotatedBoundingBox="11392,9110 17400,9995 17150,11689 11142,10804"/>
        </emma:interpretation>
      </emma:emma>
    </inkml:annotationXML>
    <inkml:traceGroup>
      <inkml:annotationXML>
        <emma:emma xmlns:emma="http://www.w3.org/2003/04/emma" version="1.0">
          <emma:interpretation id="{326C7E96-A575-49BC-8F0A-6FF3F2B8B9E4}" emma:medium="tactile" emma:mode="ink">
            <msink:context xmlns:msink="http://schemas.microsoft.com/ink/2010/main" type="paragraph" rotatedBoundingBox="11392,9110 17400,9995 17150,11689 11142,10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CA608-4497-4DAA-8E24-771D01373E36}" emma:medium="tactile" emma:mode="ink">
              <msink:context xmlns:msink="http://schemas.microsoft.com/ink/2010/main" type="line" rotatedBoundingBox="11392,9110 17400,9995 17150,11689 11142,10804"/>
            </emma:interpretation>
          </emma:emma>
        </inkml:annotationXML>
        <inkml:traceGroup>
          <inkml:annotationXML>
            <emma:emma xmlns:emma="http://www.w3.org/2003/04/emma" version="1.0">
              <emma:interpretation id="{30369937-4B96-4438-928E-9D3A805F7B23}" emma:medium="tactile" emma:mode="ink">
                <msink:context xmlns:msink="http://schemas.microsoft.com/ink/2010/main" type="inkWord" rotatedBoundingBox="11386,9118 15180,9649 14944,11340 11149,10809"/>
              </emma:interpretation>
              <emma:one-of disjunction-type="recognition" id="oneOf0">
                <emma:interpretation id="interp0" emma:lang="en-US" emma:confidence="0">
                  <emma:literal>in*</emma:literal>
                </emma:interpretation>
                <emma:interpretation id="interp1" emma:lang="en-US" emma:confidence="0">
                  <emma:literal>11111114</emma:literal>
                </emma:interpretation>
                <emma:interpretation id="interp2" emma:lang="en-US" emma:confidence="0">
                  <emma:literal>111111111</emma:literal>
                </emma:interpretation>
                <emma:interpretation id="interp3" emma:lang="en-US" emma:confidence="0">
                  <emma:literal>i*</emma:literal>
                </emma:interpretation>
                <emma:interpretation id="interp4" emma:lang="en-US" emma:confidence="0">
                  <emma:literal>ai*</emma:literal>
                </emma:interpretation>
              </emma:one-of>
            </emma:emma>
          </inkml:annotationXML>
          <inkml:trace contextRef="#ctx0" brushRef="#br0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        <inkml:trace contextRef="#ctx0" brushRef="#br0" timeOffset="957.0547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      <inkml:trace contextRef="#ctx0" brushRef="#br0" timeOffset="2107.1205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      <inkml:trace contextRef="#ctx0" brushRef="#br0" timeOffset="3127.1787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      <inkml:trace contextRef="#ctx0" brushRef="#br0" timeOffset="4230.2419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      <inkml:trace contextRef="#ctx0" brushRef="#br0" timeOffset="5170.2957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      <inkml:trace contextRef="#ctx0" brushRef="#br0" timeOffset="6200.3546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      <inkml:trace contextRef="#ctx0" brushRef="#br0" timeOffset="6916.3956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      <inkml:trace contextRef="#ctx0" brushRef="#br0" timeOffset="7846.4487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      </inkml:traceGroup>
        <inkml:traceGroup>
          <inkml:annotationXML>
            <emma:emma xmlns:emma="http://www.w3.org/2003/04/emma" version="1.0">
              <emma:interpretation id="{5C18521C-E6D7-4E36-939B-36D16A24168E}" emma:medium="tactile" emma:mode="ink">
                <msink:context xmlns:msink="http://schemas.microsoft.com/ink/2010/main" type="inkWord" rotatedBoundingBox="16437,10296 17336,10429 17173,11539 16273,11407"/>
              </emma:interpretation>
              <emma:one-of disjunction-type="recognition" id="oneOf1">
                <emma:interpretation id="interp5" emma:lang="en-US" emma:confidence="0">
                  <emma:literal>"1</emma:literal>
                </emma:interpretation>
                <emma:interpretation id="interp6" emma:lang="en-US" emma:confidence="0">
                  <emma:literal>1)</emma:literal>
                </emma:interpretation>
                <emma:interpretation id="interp7" emma:lang="en-US" emma:confidence="0">
                  <emma:literal>\\</emma:literal>
                </emma:interpretation>
                <emma:interpretation id="interp8" emma:lang="en-US" emma:confidence="0">
                  <emma:literal>I)</emma:literal>
                </emma:interpretation>
                <emma:interpretation id="interp9" emma:lang="en-US" emma:confidence="0">
                  <emma:literal>T)</emma:literal>
                </emma:interpretation>
              </emma:one-of>
            </emma:emma>
          </inkml:annotationXML>
          <inkml:trace contextRef="#ctx0" brushRef="#br0" timeOffset="9220.5274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9766.5585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10901.6235">9223-1399 13,'0'0'23,"0"0"1,0 0-2,0 0-2,0 0-3,9 29-4,3-7-1,-1 7-3,5 7-2,-2 5-2,5 10 0,1-4-1,3 9-1,-4-3 0,2 3-1,-1-5 0,-1 4-1,1-2 0,-3-4 0,3-4-1,-5-2 1,1-6 0,0-6-1,-2-4 0,-1-10-3,-3 1-3,-10-18-12,0 0-13,7 19 0,-7-19-2,0 0 2</inkml:trace>
        </inkml:traceGroup>
      </inkml:traceGroup>
    </inkml:traceGroup>
  </inkml:traceGroup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0:43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0 484 70,'-2'-7'29,"4"7"2,0-4-15,-4 0-1,5 1-1,-1-3-4,4 4-2,-2-5-2,3 5 1,-1-8 0,5 7-1,-2-7-1,6 5 0,-2-5-2,2 5 0,-2-3 0,4 3-1,-2-5 0,1 5-1,1-3 1,-3 1 0,0-1 0,0-1-1,0 2 1,-1-3-1,-2 1 0,-2 0 0,0-1-1,1-1 0,-1-2 0,0 2 0,1-2 0,1 3 0,-2-2 0,3 3 0,-3 0 0,0 1 0,1 1 0,1-1 0,-4 1 0,3 1 0,-3 1 0,1-3 0,-1 1 0,2-1 0,0 3 0,-2-1 0,1-1 0,-1 1 0,2 0 0,-1 1 0,-1-1 0,-1 1 0,1-1 0,1 0 0,-3-1 0,3 1 0,-2 1 0,-1-1 0,1-1 0,-1 3 0,1-2 0,-2 1 0,-1-1 0,1-1 0,0 1 0,0 0 0,-1 1 0,-1-1 0,2 2 0,-4 1 0,2 1 0,-6 0-23,2 2-19,-3 0 0,-3 4 0,-3-2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03.23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78D909B7-ECB2-4A96-934B-7F0B563FD666}" emma:medium="tactile" emma:mode="ink">
          <msink:context xmlns:msink="http://schemas.microsoft.com/ink/2010/main" type="inkDrawing" rotatedBoundingBox="752,16248 802,18530 410,18539 361,16257" shapeName="Other"/>
        </emma:interpretation>
      </emma:emma>
    </inkml:annotationXML>
    <inkml:trace contextRef="#ctx0" brushRef="#br0">379 0 96,'-8'0'35,"0"4"0,-4 1 1,-9-1-28,8 8-2,-3-4 0,0 12-1,-9-3-2,5 11 0,-5 1-1,0 11 0,-8 1 0,1 4 0,-1-4 0,4-1-1,4 1 0,5-7-1,4-2 1,11-7-1,10-1 0,7-4-1,8 5 0,0-1 1,10 1 0,-6-5-1,5 5 1,-1-1 0,-3 5 0,0-5 0,-4 5 1,-9 3-1,0 1 1,-8 7-1,-4 1 1,-8 4-1,-4 4 1,-4 0-1,-9 8 0,0-4 1,0-3-1,5-2 0,-1-3 0,9-4 0,4 0-1,4-9 1,8 1 0,4-1-1,9 1 1,-1 0 0,0 3 0,5 1 0,-5 16 1,1-4-2,-9 12 2,0 0 0,-4 8 0,1 1-1,-5 0 1,0-5 0,4-12-1,8-8 1,0-5-3,0-11-5,21-9-18,-8-16-14,-4-16-1,3-8 1,-8-17-1</inkml:trace>
  </inkml:traceGroup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27.17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85A608D0-A6BD-4EA9-B6E9-157866F806F2}" emma:medium="tactile" emma:mode="ink">
          <msink:context xmlns:msink="http://schemas.microsoft.com/ink/2010/main" type="inkDrawing" rotatedBoundingBox="931,13243 1173,11269 1994,11369 1753,13344" semanticType="callout" shapeName="Other">
            <msink:sourceLink direction="from" ref="{F72AAE0A-EF66-4BD1-9805-881776C7BDB6}"/>
            <msink:sourceLink direction="to" ref="{5C1CB60C-B3B2-4AE1-93DF-1384FED3BB6C}"/>
            <msink:sourceLink direction="to" ref="{F7160EB9-754C-452C-9899-13E5F4D50AF7}"/>
          </msink:context>
        </emma:interpretation>
      </emma:emma>
    </inkml:annotationXML>
    <inkml:trace contextRef="#ctx0" brushRef="#br0">611 313 49,'0'13'30,"-8"-5"2,0 8 1,0 4-13,-12-7-3,-1 15-1,-11-12-4,3 13-4,-8 0-2,1 8-1,-9 4-2,0 4 0,-4 8-1,4 12 0,-7 0 1,11 12-1,0 5 0,4 7 0,13 5 0,4 12 0,7-8-1,13 4 0,4-4-1,9 0 0,3-4 0,0-5 0,5-11 1,3-5-1,5-12 0,3 0 0,5-12-1,-1-8-1,13-5-2,-8-11-4,12 3-10,-8-11-20,0-9-1,-9 0 1,-3-8 0</inkml:trace>
    <inkml:trace contextRef="#ctx0" brushRef="#br0" timeOffset="875">497 2128 65,'-4'0'29,"-8"-8"-1,8 8-10,0 0-6,0-4-1,8 4-4,-8 0-3,8 4-1,-4-4 0,4 4 0,-4-4 1,8 4-1,0 4 0,4 0 1,1 0-3,7 4-4,9 5-17,11-1-12,-3-8 0,8 8 0,-9-11-1</inkml:trace>
  </inkml:traceGroup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4:11.7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Group>
    <inkml:annotationXML>
      <emma:emma xmlns:emma="http://www.w3.org/2003/04/emma" version="1.0">
        <emma:interpretation id="{1AC5B7F6-57B6-44EE-ACAC-ABC4C4A98596}" emma:medium="tactile" emma:mode="ink">
          <msink:context xmlns:msink="http://schemas.microsoft.com/ink/2010/main" type="inkDrawing" rotatedBoundingBox="706,8710 876,6198 1390,6233 1220,8745" semanticType="callout" shapeName="Other">
            <msink:sourceLink direction="to" ref="{42DE9BD1-4862-4313-A4B3-08749FA9549F}"/>
            <msink:sourceLink direction="from" ref="{65E498FE-58C0-4991-9700-D2F249BE4291}"/>
          </msink:context>
        </emma:interpretation>
      </emma:emma>
    </inkml:annotationXML>
    <inkml:trace contextRef="#ctx0" brushRef="#br0">561 87 66,'-8'-16'35,"4"12"2,-8 4-4,0-8-6,12 20-7,-13-8-5,9 16-4,-8 1-3,8 11-5,-8 1-3,8 16 0,-8 4 0,-1 8 0,5 4 0,-4 8 0,0 9 0,8 8 0,-4-1 0,-1 9 0,5 0 0,4 4 0,-4-1 0,8 5 0,-8 0 0,4-8 0,0 8 0,-4-8 0,0 0 0,-4-1 0,4-6 0,-4-1 0,4-9 0,0-4 0,-4-7 0,3-9 0,1-8 0,4-8 0,-4-13 0,4-3 0,0-13 0,0-4 0,0-8 0,4-8 0,-4-4 0,0-4 0,4-13 0,1 1 0,-1-5 0,-4-15 0,12 15 0,-8-20-36,-4 0-10,-4-4 1,4-8 1</inkml:trace>
    <inkml:trace contextRef="#ctx0" brushRef="#br0" timeOffset="797">207 258 57,'-4'-8'31,"4"4"2,0-4 2,0-4-16,12 8-3,-12-13-1,21 13-3,-9-20-1,12 12-3,-3-13-2,3 9-1,0-8-2,1 3 0,-1 1-2,1-1-1,-9 5 0,0 8 0,-4-4 0,-3 8 0,-1 4 0,0 12 0,0 0 0,4 8 0,0 9 0,1 4 0,3-1 0,4 9 0,-3-4 0,3-1 0,-4-3 0,1-5 0,-5-3 0,0-5 0,0-4 0,-8-7 0,13-1-28,-9-4-15,-4 0 0,0-8-1</inkml:trace>
  </inkml:traceGroup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0:07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78 66,'-2'0'35,"-4"-2"1,1 0-14,5 4-5,-8-6-1,10 8-3,-7-6-2,6 4-3,-2-4-1,2 4-2,-2-4 0,2 4 0,-2-4-1,2 2-1,1-2-1,0 2-2,4-1 0,-1-1 0,5-2 0,1 2 0,4-2 0,2 1 0,4-1 0,0-2 0,1 3 0,-1-3 0,-1 2 0,-1 1 0,-4 1 0,2-2 0,-4 2 0,0 2 0,-4-2 0,3 2 0,-2-2 0,-3 0 0,2-1 0,-1 1 0,-2-2 0,-1 2 0,1-1 0,-3 1 0,-3 2 0,2 0 0,0 5 0,-2-3 0,8 4-33,-5-3-12,1 5-2,-2-2 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0:59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-1 555 62,'-1'-2'20,"1"1"-5,1 2 0,-1-2 0,2 1 1,-2-4-3,6 4-1,-6-6-2,6 6-1,-5-7 0,9-1-2,-3-3-1,6 0-2,0-8 1,6 2-1,2-6 0,1 2-1,0-3 1,1 4-1,-3-1 0,-1 2-1,-2 4 1,-2 1-2,-6 0 1,2 3-1,-1-3 0,-3 5 0,2-2 0,1 1-1,1-1 1,-2 0-1,3 2 0,-3-3 1,0 5-1,1-2 1,-3 1-1,2 1 1,1-1-1,-3 1 0,3-1 0,-1 1 0,2-3 0,2 1 0,-2 2 0,-1-3 0,-1 3 0,2-4 0,-1 6 0,-3-3 0,2 1 0,-1 1 0,-3 1 0,1 1 0,1-2 0,-1 1 0,2 1 0,-1-3 0,-1 3 0,1-2 0,-1 1 0,-1 1 0,1 0 0,-2 2 0,-1-1 0,-1 3 0,0-2 0,-2 2 0,0 0 0,0 0 0,0 0 0,0 0 0,0 2 0,0-2 0,0 0 0,-2 0 0,2 0 0,0 0 0,4 9-19,-4-5-25,-2 1 1,0-1-1,-3 0 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00.9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48 53,'1'2'16,"-2"-4"-1,2 2-3,1 2-2,-4-4 0,6 4 1,-6-4 0,8 4 1,-6-4-1,7 4-1,-3-4-1,9 4 0,-2-6-2,8 4 0,-2-3-1,3 3-1,1-2 0,-1 2-2,1-4 1,-1 8-2,-3-4 1,4 2-1,-2-2-1,-1 0 1,3 0-1,1-2 0,-1-4 0,1 4 0,0-1 0,-1-1 0,0 2 0,-1 0 0,-1 2-1,-1-2 1,1 2 0,2 0-1,1 0 1,0-2 0,3-1-1,-1-1 1,0 0-1,-1 0 0,-3 4 1,-1-2-1,-2 2 0,-2 2 0,0 0 0,-1 4 0,0-2 0,-1-1 1,0 1-1,2-2 0,1-2 0,-3 0 0,2 0 0,2 0 1,-4-2-1,2 2 0,0-2 0,0 2 0,-2 0 0,0 0 0,0 0 0,0 0 0,0 0 0,2 0 0,0 0 0,0 0 0,0 0 0,0-2 0,0 2 0,0 0 0,-2 0 0,0 2 0,-2-2 0,-1 2 0,1-2 0,-2 2 0,1-2 0,1 0 1,-2 0-1,4 0 0,-2-2 0,2 0 0,1 0 0,-3 0 0,0 1 0,0-3 0,0 4 0,-1 0 0,-3 0 0,2 0 0,-1 4 0,1-3 0,1-1 0,-1 0 0,0 0 1,1 0-1,-1 0 0,-2 0 0,1 0 0,-1 0 0,-3-1 0,4 1 1,-5 0-1,1 0-1,2 1-4,-5-2-29,5-3-8,0 4 0,-4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19.2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10 423 65,'-2'2'32,"-2"-2"1,0-2-14,6 4-5,-4-6-1,10 6 0,-8-7-2,7 3-2,-1-6-1,3 3 0,-1-6-2,3 1 0,0-3-2,4 0-1,-2-4 0,4 0-2,0 1 1,2-3-1,3-2 0,1-1 0,-1 0 0,1 2-1,-3 0 1,1 1-1,-3 2 0,1 0 0,-4 6 0,-2 0 0,-4 2 0,1 1 0,-1 2 0,-1-1 0,-1 1 0,1 1 0,-1 1 0,-1-2 0,2 3 0,-1-3 0,3 2 0,-3 3 0,-1-3 0,-1 2 0,-1 0 0,2 0 0,-3-2 0,1 3 0,0-3 0,2 4 0,-3-4 0,3 0 0,1-1 0,-1 1 0,1 4 0,-1-4 0,0 2 0,-1 4 0,-1 0 0,0 4 0,-1 1 0,-1 3 0,-2 5 0,2 3 0,-4 6 0,2 1 0,-5 6 0,1 3 0,-4 2 0,3 2 0,-3 1 0,1 0 0,-1-1 0,1-3 0,1-1 0,3-4 0,-1-2 0,0-2 0,2-2 0,0-2 0,1 1 0,-1-3 0,0-2 0,0 1 0,0-3 0,2-1 0,-2 0 0,0-2 0,2-1 0,0-3 0,-1-2 0,1-1 0,0 1 0,0-3 0,0-2 0,0 0 0,1 0 0,-1 0 0,0 1 0,0 1 0,2 2 0,-2-3 0,2 3 0,-2-2 0,2 1 0,0-1 0,-2 0 0,2-2 0,-2 0 0,0-1 0,2 1 0,-2 0 0,0 0 0,1-2 0,-1 2 0,0-2 0,0 0 0,0 0 0,0 0 0,0 0 0,0 0 0,0-2 0,-1 2 0,1-2 0,0 2 0,0-2 0,0 0 0,-2-3 0,5-1-29,-3-1-16,0-1-1,0 3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20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25 140 73,'-2'0'35,"-2"0"0,2-3-16,2 6-6,-4-6 0,4 6-1,-1-6-2,2 6-2,-2-6-3,2 3 0,-2-4-1,2 0 0,-2-3-1,2-1-1,-1-1 0,0-3 0,0 2 0,2-1-1,-2 4 1,0-3 0,2 3-1,-2 1 0,0-1-1,2-1 0,-2 3 1,2-1-1,-2 1 0,2 1 0,0 0 0,-2 4 0,0-2 0,0 6 0,0 3 0,-2 5 0,2 3 0,-2-1 0,0 5 0,0 2 0,-2 0 0,3-2 0,-3-2 0,2-6 0,0-2 0,0-1 0,0-5 0,2-1 0,0 0 0,0-9-5,6-1-35,-2-3-3,-1 0 0,3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43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 54,'5'8'24,"-5"-11"-4,0 3-2,0 3-2,0-11-1,3 16-2,-6-16 0,9 16-1,-6-11 0,5 6-1,-7-6-2,7 6-2,1-3-2,-1 0-1,1 0 0,5 3-2,1-3 0,2 0 0,-3-3 0,5 3 0,-2 0-1,0-3 0,2 3 0,-2 0 0,-2 0 0,-1 0 0,0-5-1,0 5 1,-2 0-1,-1-5 1,0 5-1,-2 0 0,0 0 0,-1 0 0,1 0 0,-2 0 0,2 0 0,0 0 0,-1 0 0,4 0 0,-1 5-3,-2-13-8,8 8-31,-3 3 0,-3 2-1,-2 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2B5D23-C0B0-4D00-BF4C-171A180745CA}" emma:medium="tactile" emma:mode="ink">
          <msink:context xmlns:msink="http://schemas.microsoft.com/ink/2010/main" type="inkDrawing"/>
        </emma:interpretation>
      </emma:emma>
    </inkml:annotationXML>
    <inkml:trace contextRef="#ctx0" brushRef="#br0">6 77 17,'-11'18'24,"11"-18"0,0 0 1,0 0-13,0 0-2,0 0-3,0 0-2,0 0 0,19 0-1,-19 0 0,27-4 0,-8 6 0,1-4 0,1 6-1,-2-4 0,6 3-1,0-3-1,5-2-1,5-1-2,-7-9-5,11-1-9,-4 5-11,-10-17-2,14 14 0,-16-13 1</inkml:trace>
  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  <inkml:trace contextRef="#ctx0" brushRef="#br0" timeOffset="428.0245">593 81 19,'0'0'22,"0"0"2,-17-7 1,17 7-14,0 0-3,0 0 0,16 5 0,-16-5-3,0 0 0,22-2-1,-4 4 0,0-7-1,3 5 0,-5-6-1,5 3 0,-2-1-1,-1 1 0,3 1-4,-5-2-6,-16 4-13,35-3-6,-35 3-1,27-9 1</inkml:trace>
  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  </inkml:traceGroup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46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-1 546 62,'5'0'32,"-5"-6"0,3-5-14,6 8-7,-7-11 3,12 6-1,-8-12 0,11 9-3,-6-13-2,9 10-1,-4-8-1,7 5-1,-5-5-1,5-1-1,-1-2-1,6-3 0,3-4 0,0 4 0,-3-5-1,3 5 1,-6-3-1,0 6 1,-4 2-1,-4 6 1,-3 3-2,-3 2 0,1 1 0,-4 6 0,0-4 0,1 4 0,-1-1 0,3 0 0,-2 1 0,-1-4-1,3 15-15,-8-12-26,0 9-1,-6 0 1,-2 3-1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1:52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 0 59,'0'9'31,"-8"-12"1,8 3-13,0 3-9,-6-6 0,9 8 0,-6-7-1,11 7-2,-8-8 0,6 9-1,-3-9 1,5 12 0,-2-9-1,5 6 0,-5-3-2,8 3-1,-3-6 0,6 5 0,-1-5-1,4 6-1,0-6 1,2 0-1,0 0 0,1-3 0,-4 3 0,4 0 0,-6-3 0,2 3 0,-4 0 0,2-3-1,-3 3 1,0 0 0,-3 3 0,6-3-1,-3 0 0,3 0 0,0 3 0,2-3 0,-2 0 0,3 0 0,-4 0 0,4 0 0,-3 0 0,-3 3 0,0-3 0,0 3 0,0-1 0,-3-2 0,4 3 0,-1 0 0,0 0 0,3 0 0,0-3 0,-1 0 0,1 0 0,-3 0 0,3 0 0,-3 2 0,-3-2 0,3 3 0,0-3 0,0 3 0,-2-3 0,4 3 0,1-6 0,0 3 0,3 0 0,-4 0 0,-1-3 0,2 3 0,-3-3 0,-3 3 0,3-2 0,-2 2 0,2 0 0,-3 0 0,0 0 0,0 0 0,0 0 0,1 2 0,-4-2 0,0 0 0,-2 0 0,2 0 0,-2 3 0,-3-3 0,2 0 0,1 3 0,-3-3 0,2 0 0,-2 3 0,6 0 0,-4 0 0,4 0 0,-1 0 0,3 0 0,-2-3 0,-4 3 0,6-3 0,-5 2 0,0-2 0,-4-2 0,4 4 0,-6-10-6,6 8-38,-4 3-1,-4 2 1,-4 7-1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2:11.9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11 681 69,'-5'0'35,"7"0"2,-2 3-18,-5-6-5,8 6 1,-9-6-2,12 6-2,-9-6-4,8 3-1,1-5-2,2 2 1,4-5-2,-1 2 0,3-5 0,3 0-1,2-3 0,-2-3 0,3-3-1,-4 3 1,4-2 0,2-1-2,4-2 0,-1 2 0,0-2 0,-3-1 0,4 1 0,-1-3 0,0 0 0,-2 2 0,-3-3 0,2 1 0,-2 5 0,0 1 0,2-1 0,0 0 0,1-2 0,-1 2 0,3 1 0,-2-4 0,2 1 0,-5-1 0,-1 7 0,-2-1 0,-3 3 0,0 0 0,-6 5 0,1 4 0,-6-1 0,2 3 0,-2 3 0,-3-5 0,14 8-38,-11-1-7,5 4 0,-5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07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246 19 61,'-3'0'19,"3"0"-3,0 0-1,0-3 0,0 6-2,-5-6-2,5 6-2,-9-6-2,6 9-1,-2-9 0,2 6-1,-3-6 0,1 6-1,-1-3-1,3 0 0,1-3 0,-4 3-1,-1 0 1,5-3-2,-4 3 1,0 0 0,1-2 0,-1 2-1,-2-3 1,2 3-1,1 0 0,-4 0 1,4 0-1,-1-3 0,0 3 0,1-3 1,-1 3-1,1 0 0,-1-3 0,-2 3 1,-1-2-1,1 4-1,-4-4 1,3 4 0,4-4 0,-4 2-1,4 2 0,-1-2 1,0 0-1,4 0 0,-1 0 0,3-2 0,0 4 0,-3-2 0,3 0-1,0 0-2,0 6-2,-3-6-6,6 11-16,-3 0-13,-3 1 1,0 2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10.90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249 284 63,'0'0'19,"-6"-2"-3,3 2-3,-2 2-1,-1-4-3,1 4 0,-4 1-2,1 3-1,-3-3-1,-1 2-1,1 1-1,0-1 1,-3-2-1,3 3 0,-4-3-1,4 2 0,-1-5 0,1 3 0,-3-3 0,3 0 0,0 0-1,0 3 1,-1-3-1,4 0 0,2-3 0,1 3 0,-1 0-1,3 0 0,1 0 0,2 0 0,0 0 0,0 0-1,0 0 1,0 0 0,0 0 0,0 0 0,0 0-1,0-3 1,2 3 0,4-5 0,-3 2 0,5-3 0,1 1 0,-1-1 0,3-2 0,0-1 0,3 4 0,-2-2 0,-1 1 1,-3 1-1,3-1 0,2 1 0,-5 2 0,0-3 0,1 3 0,-4 1 0,1-4 1,0 3-1,-1 0 0,-2-2 0,0 2 1,0 0-1,-1 0 1,-2 1-1,3-1 0,-6 0 1,3-3-1,-2 1 0,-1-4 0,0 1 0,0 0 0,3-2 0,-5-1 0,2 3 0,0-1 0,-3 1 0,4-3 0,-7 5 1,4-2-1,-4 2 0,0 0 0,-2 1 0,-1-1 0,4 1 0,-3 2 0,2-3 0,1 6 0,0-6 0,2 0 0,0 3 0,4 0 0,-4-2 0,6 5 0,-3-3 0,3 3 0,0-3 0,0 3-1,-3 0 1,6 0-1,-3 0 0,0 0 0,0 0 1,3 0-1,0 0 1,2 0 0,4 0 0,-4-3 0,7 3 0,-4 0 1,-2-3-1,-1 3 1,1 0 0,-3-2-1,-1 2 1,-4 0-1,-4 0 1,-2 0-1,2 0 1,-5 0-1,2 0 0,4 0-2,-4 0-2,7 2-3,-1-7-10,3-4-18,8 7 0,1-7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12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 53,'3'-2'16,"0"4"-1,5-2-1,-2 0 1,5 3-1,-3-6-1,9 6-3,-3-6-2,3 6-1,0-8-1,5 7-1,-5-4-1,2 4-1,1 1 0,0 2 0,-4-2 0,1 5-1,-3-1-1,0 5 1,0-4-1,3 2 0,-3-1 0,6-4 0,-4 0-1,1 1 1,0-6-1,3 2 1,-4-2-1,1 0 1,-3 0-1,0 0 1,0 0 0,0 0-1,0-2 1,0 2 0,-3-3 0,3 0 0,-1 0 0,1-1-1,-2 1 1,2-3 0,-3 3-1,-3 1 0,4-1 1,-7 1-1,4 2 0,-7 0 1,4 0-1,0 2 0,2-2 1,0 0-1,4-2 1,-1 2-1,3-3 1,3 0-1,-3 0 1,2-2-1,-4 2 1,-1 0-1,-3 0 0,-2 3 0,-1-1 0,-2 1 0,3 0 0,-3 0 1,2 0-1,4-3 0,-1 0 1,0 0-1,4 0 0,-1 1 1,-3-1-1,3 0 0,-5 1 0,0 2 0,-1 0 0,1 0 0,-1 0 0,4 0 1,-4 0-1,4-3 0,2 3 0,3-2 1,-3 2-1,0-3 0,-2 0 0,-4 3 0,1 0 0,0 0 0,-6 0 0,2 3 0,1-3 0,-3 3 1,6-1-2,2 1-1,3 5-5,-2-8-16,2 0-15,6 2-1,-3-4 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3:34.4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318-1 65,'2'0'16,"-2"0"1,-2 0 0,4 2-1,-4-2 0,4 6-4,-4-9-1,4 6-1,-7-3-2,8 3-2,-6-6-1,6 6-2,-6-6-1,3 6 0,-6-3-1,6 3 0,-5-3 0,-1 2 1,-2-2-1,2 3 0,-5 0 1,5-3-1,-1 3 1,1 0-1,-2-3 0,2 0 0,-2 0 0,2 0 0,-2 0 0,2 2 0,-5 1 0,0 0 0,2 0 0,-2 1 0,1-1 0,4 3 0,-2-3 0,0-1 0,2-2 0,0 3 0,-2 0 0,2-3-1,-2 0 1,0 0 0,-4 0-1,1 0 1,0 0-1,1 0 1,-1 3-1,-1-3 1,4 0-1,0 3 0,2-3 1,3 0-1,0 0 0,3 0 0,0 0-2,-2-3-3,7 11-8,-5-8-27,3 3-1,3 0 1,-6 0-1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1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48,'3'6'20,"-3"-9"-3,0 6 2,0 0-1,0-3-3,3 3-3,-6 0-2,6 0-2,-3-3-2,2 6-1,-2-6-2,0 3 0,0-3 0,3 2 0,-3-4-1,3 4 1,-3-2-1,6 3 1,-4-3-1,4 6 1,0-6-1,-1 6-1,6-6 1,1 3-1,2-3 1,2 3-1,-1-6 0,4 3-1,1-3 1,2-3 0,-1 3-1,-2 0 1,-5 0-1,-2 1 1,-1 2-1,-3 0 0,-2-3 1,-3 6-1,-1-3 1,1 2-1,0-2 1,0 3-1,0-3 0,2 3 1,1 0-1,-3-3 1,2 0-1,-2 3 0,0-3 1,2 0-1,-5 3 0,3-3 0,0 0 1,0 0-1,2 3 0,1-3-2,5 6-7,-8-1-30,3-7 0,-4 2 0,-10-3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3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0 566 56,'6'3'24,"-9"-6"-12,6-2-5,0 2-1,-1-8 2,7 5 1,-6-8 2,5 3-1,0-6 0,4 3-1,-7 0-1,5 0-1,-1-3-1,2 3-1,0-1 0,0 3-1,1-4 0,4 1-1,-2 1 1,6 0-1,-3-2 0,4-1-1,-1-6-1,2-3 0,3 1 0,1-3 0,-2 0 0,1 0 0,-3 4-1,-2-1 2,0 2-1,-4 6 0,-2 1 1,-3 2-1,-6 2 0,1 7 0,-1-1 1,-5 3-2,3-2 1,-3 5-1,0 0-1,0 0-1,3 5-4,-6-5-5,14 12-17,-5-4-12,0-2 0,5-1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4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0 110 68,'-3'-3'22,"3"3"-10,9 3-2,-4-3 1,9 2 1,0-2 1,12 3-1,2-3-2,8 3-2,4-9-1,8 4-1,-1-4-1,9 3 0,0-8 0,3 9-1,-2-6-1,-1 5-1,-3 0 1,1 0-2,-4 3 1,-2-2-1,-6-4 0,4 0 1,-4 1-1,2-1 0,-7-2 0,-1 2 0,-2 2 0,-9-2-1,0 0 0,-5 4 1,-6 2-1,1-3 0,-7 3 0,3 0 1,1 0-1,2 0-1,-3 0-2,0-6-6,14 6-16,-8 0-15,3-5 1,-4 5-2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0:19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9D8522-1587-46A6-9DEB-E6AEF392ABF9}" emma:medium="tactile" emma:mode="ink">
          <msink:context xmlns:msink="http://schemas.microsoft.com/ink/2010/main" type="inkDrawing" rotatedBoundingBox="15731,17817 15746,17817 15746,17832 15731,17832" rotationAngle="1395993376" semanticType="callout"/>
        </emma:interpretation>
      </emma:emma>
    </inkml:annotationXML>
    <inkml:trace contextRef="#ctx0" brushRef="#br0">8132 5743</inkml:trace>
  </inkml:traceGroup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09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 22 68,'-3'-4'14,"0"0"-3,9 8 0,-6-11 1,5 10 1,-2-6-3,5 10-2,-2-14-2,11 14 1,-6-7-1,6 4-1,-9-8 0,9 4-1,-6-4 0,6 4-1,-6-3-1,1 0 0,-4 0 0,3 3-1,-5-4-1,2 4 1,-2 0-1,-1 0 1,1 0-1,0 0 0,2 4-7,-5-4-24,0 0-3,2 3-2,-5-6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17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5 324 48,'-6'-9'15,"6"6"-7,0-2-3,3-1 0,0-2 1,0-1 2,2-2 0,4 0-1,-1 0-2,1 0 1,6-1 0,-4-4 0,3 2-1,-3 0-1,6 0-2,-3-3 1,0 3-1,-2-3 0,2 3-1,-3 0 1,0 6-1,1-1 0,-4 1 0,3 2 0,-5-2-1,5 5 1,-3-3-1,2 1 0,1-1 1,0 0-1,0 1 0,1-1 0,-1 3 0,-3-2 1,1-1-1,-1 6 0,-5-3 0,2 1 0,-1 2 0,2 0 0,-1 0-2,1 0-3,0 0-5,2 0-7,0 5-8,-2-5-6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18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139-1 62,'0'14'19,"-6"0"-2,3 3-4,-2 2-3,-1 1-2,1 5 0,-4-3-1,4 1-1,-4-1-1,4 3 0,-4-2-1,4 2 0,-4-3-1,1 1 0,2 2-1,1 0 0,-1 1 1,0-3-2,1 2 1,2-5-1,0 2 0,0 0 0,1-5-1,4 0 1,-2-3 0,0 0-1,3 0 1,0 0 0,-3-3-1,6 0 0,-6-2 0,5-1 1,-5 1-1,3-1 0,0 1 1,-3-4-1,3 4 1,-3-4 0,0 4 0,0-1-1,-3 0 1,3 4-1,0-4 1,0 0-1,-3-2 1,3 0-1,0-4 0,0 4 0,0-6 1,-3 3-1,3-3 1,0 3 0,0-3-1,0 0 1,0 2-1,-3-2 0,3 0 1,0 3-1,0-3 0,0 0 1,0 0 0,3 0-1,-6-3 1,6 3 0,-6 0 0,3 0 0,0 0 0,0-2-1,0-1 0,0-3 0,0 1 0,0-4 0,-2 1 0,2-1 0,0 1 0,-3 2 0,3-2 0,-3 5 0,3 0 0,-3 1 1,0-1-1,3 0 0,0 3-1,0-3 1,-2 0 0,2 1 0,-3-1 0,3 0 0,-3-3 0,3 4 0,-3-4 1,0 3-1,1 0-1,2 1 1,-3 2-1,3-3 0,0 6 0,0-1 0,0 1-1,3 3 1,-1 2 0,4 1 1,-3-1-1,2 3 1,1 0 1,0 1-1,-1-4-1,1-2-2,2 2-5,-2-11-12,-1 3-16,9 0 0,-5-3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21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0 214 63,'0'0'14,"0"0"-4,0 0-1,0 0 0,3 0-1,-3 0-1,3 0-3,0 0 1,2-3-1,1 1 2,2-1 0,1-6 0,2 7-1,0-7 0,3 4-1,-6-4 0,6 4-1,-5-4 0,2 6 0,-5-5-1,2 2 0,0-2 0,1 2 0,-1-5 1,1 5-1,-1-6 0,0 4 0,1-1 0,-4 4-1,1-1 0,-3 3 1,2 1-2,-5-1 1,3 3-1,0 0 0,-3 0 1,6-3-1,-1 0 0,6-2 1,-2-1-1,2 0 0,0 1 1,0-1-1,-2 1 0,-1-1 0,-2 3 0,-1 0 1,-2 3-1,-3 0 0,0 0 0,0 0 0,3 0 0,-3 0 0,0 0 1,0 0-2,0-2 2,0 2-2,3 0 1,-3 0 1,3 0-1,-3-3 0,0 3 0,0 0 0,0 0 1,2 0-1,1-3 0,0 3 0,3 0 0,-4-3 0,1 3-1,0-3-4,5 9-12,-5-3-19,0 0-1,0 2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4:54:25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0 395 60,'0'-3'18,"0"3"-3,0 0-2,0-3-3,3 0 1,0-2-2,-1-1 0,4-5-2,2 2 0,-2-3-1,5-2 0,-2 0-1,5 0 0,0-1-1,5 1-1,-2-2-1,5-1 1,1-4-1,2 4 0,0-2 1,1 2-1,-4 2 0,-1 1 1,-4 3-1,3 2-1,-3 1 1,-1 2-1,-2-3 1,0 1-1,0-1 0,0 1-1,0-1 1,0-2 0,0 3-1,-2-2 1,-1 2-1,-3 2 1,-2 1-1,-1 2 0,-2 3 0,-3 0 0,3 0 0,-3-3 0,0 3 0,3 0 0,0-3 0,-1 3 1,1 0-1,3-2-1,-3 2-1,-1-3-3,7 8-9,-9 1-25,3-3 1,-1 2-1,-2 4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1:50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0 602 51,'3'-5'17,"0"2"2,3 0-3,-1 0-1,1 1-1,-1-4-2,7 3-1,-4-5-1,3 5-2,0-8-2,6 2-2,-3 1 0,0-3-1,-3-1-1,3 4 0,-2 0-1,-1-1 0,-3 4 0,1-1 1,-4 0-1,7 1 0,-4-1 0,3-2 0,-2-1 1,5 1-2,-3-3 1,6-3 0,-6 5 0,3-2 0,-3 0-1,0 3 1,0 2-1,-2 0 1,-4 1-1,4-4 0,-4 4 0,1-1 0,2-2 0,1-1 1,-1 1-1,1 0 0,-1-1 0,0 1 0,1-1 1,-1 1-1,3-3 0,-2 5 1,-1-5-1,1 3 0,2 2 0,-3-2 1,1 2-1,-1 0 0,-2 1 0,-1 2 0,1-3 0,-1 4 0,1-4 0,-3 0 0,2 4 0,1-4 0,2 0 0,1 1 0,-1-1 0,-2 1 0,2-4 0,1 4 0,-4 2 1,1-3-1,-3 3 0,-1 1 0,1-1 0,0 0 0,0 0 0,0 3 0,-1-3 0,1 1 0,0 2 0,-3-3 0,3 0 0,0 0 0,-1 0 0,4 1 0,-3-1 0,0 0 0,2 0 0,-2 0 0,0 1 0,-3-1 0,3 3 0,-1-3 0,-2 3 0,3-3 0,0 3 0,0-3 0,0 1 1,-1-1 0,4 0-1,-3 0 1,0 0 0,-1 1 0,1-1 0,-3 3-1,0 0 0,3 0 0,-3-3 1,0 3-1,3 0 0,-3-3 0,3 0 0,-1-2 1,-2 2-1,3 0 0,-3 0 1,3 3-1,-3-2 0,3 2 1,-3 0-1,0 0 0,0 0 0,0-3-1,3 0-1,-3 0 0,2 0-2,-2 1-4,6-4-24,-3 3-5,-6 0 0,-3 6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4:19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1 346 68,'3'5'29,"-8"-5"0,2 0-12,6 0-4,-3-2-2,2 2-1,1-3-2,3 3 0,-1-9 0,4 7 0,-4-7-1,9 4-2,-5-7-1,5 7 0,0-6-2,1 3 0,-1-3 0,3 3-1,-1-4 1,-2 4-1,3-3 1,3 0-1,-3-1 0,5-4 0,-2 2 0,3-2 0,-1 2 0,4-3 0,-4 3 0,-2 0 0,-1 0-1,-2 3 1,-6 0-1,3 2 1,-4-1-1,-2 2 1,-2 2-1,-1 0 0,1 1 0,-1 2 1,-2 0-1,3 0 0,-3 1 0,-1 2 1,4-3-1,-3 3 0,0 0 0,2-3 0,-2 3 0,3-3-3,-1 9-12,-2-9-25,-3-3 0,-3 3 0,-2 1-1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5:10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0 572 67,'6'0'19,"-6"-3"-5,2-3 0,1 1 0,-3-1-1,3 3-1,-3-5-2,6 8 1,-6-8-2,5 8-2,-2-9-1,6 9-1,-6-8 0,6 2-2,-1-2 0,3-1 0,-2 1-1,5 0 0,-3-6 0,4 2 0,-1-2-1,0 3 1,0 0-1,0 0 0,-2 0 0,-1-1-1,0 1 1,-2 3 0,-1-1 0,3 4-1,1-6 1,0-1 0,-1-2-1,0 3 1,0 0-1,-2-3 1,2 3-1,-2-3 0,0 5 1,-4 1-1,1 2 0,0 1 1,-1-4-1,1 4 0,-1-4 0,1 1 0,2-1 1,1 1-1,0-3 0,2 2 0,1-2 0,-4 3 0,0-1 0,1 1 0,-1 2 1,1-2-1,0 2 0,-6 1 0,5-1 1,-2 1-1,-1-1 0,4 0 0,-4 1 1,1-1-1,-3 1 0,2 2 0,1-3 0,-3 3 1,0 1-1,0 2 0,0-3 0,0 0 0,0 3 0,-3-3 0,3-2 0,-1 5 1,4-9-2,-3 6 2,2-5-1,-2 5 0,0 3 0,-3-3-3,6 9-8,-12 0-28,0 8-1,-2 0 0,-9 2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5:38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0 515 69,'-3'-6'27,"9"9"3,-1-6-16,-2-5-4,3 5 1,-1-5 1,6 5 0,-8-11-2,8 11 0,-5-8-1,5 2-1,-5-2-2,5 3-1,-3-9-1,4 3 0,-1-4-1,3 4-1,1-8 0,2 2-1,-1-2 0,4 2 1,0-2-2,2 2 1,-2 1 0,-1-1-1,1 3 1,-1 0-1,-2 1 0,0 2 0,0-1 0,-3-2 0,-3 6 0,3-1 0,-3 1 0,1 0 0,-3 3 0,-1-1 0,-2 4 0,5-1 0,-3 3 0,1 0 0,-1-2 0,1 2 0,-1 0 0,0 3 0,-2-3 0,0 1 0,-4-1 0,1 3 0,0-3 0,0 3 0,0-3 0,-3 3 0,2 0 0,1 0 0,-3 0 0,6-3 0,-6 3 0,5-2 0,-5 2 0,3 0 0,0 2-3,-6-4-11,6 10-24,-3 0-4,-6 1 1,4 2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5:39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157 1 62,'6'3'32,"-9"-3"1,6 6 1,-3 2-17,-6-2-6,6 13 0,-11-7-2,5 10-1,-5-2-2,0 6 0,-6 2-1,0-3-1,1-3-1,4 1-1,-4-4 0,4-2-2,1-3 2,6 0-2,-1-5 1,3-4-1,0 1 0,3-1 1,0-2-1,0 0-1,0-3 1,0 4 0,3-4 0,0 0 0,0 0 0,2 0 0,7 0 1,2 0-1,2 0 0,1 0 0,3 0 0,-1 3 0,-2-3 0,0 2 1,-6 1-1,0 0 0,-5-3 1,0 3 0,-6 2 0,0 4 0,-3-1 0,-3 3-1,-2 1 0,2-1 0,1 0 0,-1-3 0,3 1 0,0-4 0,1-5 0,4-5 0,1-4 0,3-5 0,-1-2 0,7-10 0,-1-2 0,3-6 0,3-3 0,-3-2 0,0 3 0,0-1 0,0 7 0,-6 3 0,0 8 0,-5 5 0,0 3 0,-3 5 0,-6 3 0,4 3 0,-4 0 0,0 3 0,1 0 0,-1 0 0,3 2 0,-5-8-11,5 9-30,-2 0 0,2-1 0,-6 1-1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0D6F86-483E-445A-BB79-1B944AE742C3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6:30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1 127 46,'3'3'12,"-6"-6"0,3 6-2,0-3 0,0 0 0,0 0 0,0-3 0,3 6 1,-3-6-1,0 3 0,0-2 0,6 4-1,-6-4-2,8 4 0,-2-4-1,5 2-2,0-3 1,9 3-2,-6-3 1,8 0-1,-5 0 0,5 1 0,-5-4-1,3 3 1,-3 0-1,-3 3 0,0-2 0,2 2-1,-2 0 0,3 0 1,-3-3-1,6 3 0,-3-3 1,2 3-1,-5-3 0,3 0 0,-3 1 1,0-1-1,-3 3 0,3 0-1,-5 0 1,5 0-1,-3 3 1,3-3-1,0 0 1,5 0-1,-2 0 0,0 0 0,0 0 1,2 0-1,-2 0 0,0 0 1,-3 0-1,0 2 1,3-2-1,-3 3 0,0-3 0,3 0 1,-3 0-1,2 0 0,-2 0 0,3 0 1,0-3-1,0 3 1,0-2-1,-1 2 0,-2 0 1,-2 0-1,2 0 0,-3 2 0,6-2 1,-1 3-1,4-3 1,0 0-1,2 0 1,3-3-1,3 1 1,0-1-1,0 0 0,-3 0 0,1 0 0,2 1 0,0-4 0,-3 6 0,3-6 0,0 6 0,0-2 0,1-1 0,-1 0 0,2 0 0,-2 3 0,3-3 0,-3 1 0,0-1 0,0 3 0,0-3 0,-3 0 0,3 3 0,0 0 0,-2 0 0,2 0 0,-3 0 0,3 0 0,0 0 0,-3-3 0,3 3 0,0 0 0,0 0 0,0-2 0,0 2 0,-3 0 0,3 0 0,0 0 0,-2 0 0,-1 0 0,0 0 0,0 0 0,-2 0 0,-1 0 0,-2 0 0,2-3 0,-2 0 0,-4 3 0,4-3 0,-3 0 0,5 3 0,-2 0 0,2 0 0,-5 0 0,3 0 0,-4 0 0,1-2 0,-3 2 0,0-3 0,-3 3 0,1-3 0,-1 0 0,-3 3 0,6 0 0,0 0 0,-3 0 0,3 3 0,0-3 0,-2 0 0,-1 3 0,0-3 0,-5 3 0,-1-3 0,-2 0 0,-3-6 0,3 6-40,-6 0-2,-8-3 0,-3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5:06:31.7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157 398 56,'0'-6'30,"-6"-2"1,0-4-10,4 7-4,-10-6-2,10 5-3,-7-5-4,4 2-1,-4-3-2,4 7 0,-4-4-1,4 1-1,-1-1 0,0 1 0,1 0-1,2-1-1,0-3 0,3 1 0,0-3 0,0 4 0,3-2-1,0 1 0,2-1 1,-2 3-1,0 1 1,3 2-1,-4 1 1,4-1-1,-3 1 0,2-1 0,-2 0 1,6 1-1,-4-1 1,1 1 0,-3-2 0,2 1 1,-2 4-1,0-1 1,0 0 0,-3 0 0,0 3-1,0 0 1,-3 0-1,0 0-1,-3 0 1,4 3-1,-4-3 0,0 3 0,1 0 0,-4-3 0,4 2 0,-4 1 0,7-3 0,-4 3 0,3 1-1,0-4 1,3 0 0,0 0-1,0 3 1,0-6-1,0 3 1,0 0-1,0 3 0,0-3 1,0 0-1,0 2 1,0 4 1,0 0-1,0 2 0,-2 3 0,2 3 0,-3 0 0,3 4 0,0-1 0,-3 2 0,0 0 0,3 2 0,-3-2 0,3-2 0,0 3 0,0-2 0,0-4 0,3-3 0,-3-3 0,0 1 0,3-7 1,-3 1-1,0 0 1,0-3 0,0-3 0,0-2 0,-3-1 0,3-5 0,-3 0-1,3-9 1,0-1-1,-2-4 0,4-3-1,1-4 1,0 2 0,3 1 1,-4-4-2,4 5 2,0 2-1,-4 3 0,-2 4 0,3 4 0,-3 3 1,0 4-1,0 2 0,0 4 0,0-1-1,0 3 0,0 3 1,0-3-1,-3 5 0,3 4 1,-2 5 0,-4 1 0,0 4 0,1 4 0,-4 3 1,1 5-1,0-3 0,-1 3-1,4-6 1,-1 3 0,0-5 0,4 2 0,2-2 0,-3-3 0,3-3 0,3-6 0,-3 6 0,0-5 0,0 0 0,0-7 0,2 1 0,-2-1 0,0-2 0,0 0 0,0-3 1,0 0-1,3 0 1,-6-3 0,3 0 0,-2-2-1,2-4 1,-3-2-1,0-4 1,0-2-1,0 1 0,1-1 0,2-1 0,-3 1-1,3 0 1,0 3 0,3-2 0,-1 3 0,1-3 0,0 3 0,0-2 0,0-1 0,2 3 0,-2 2 0,0 3 0,-3-3 1,3 5-1,-3 0 0,0 4 0,0 2 0,-3 0 0,3-3 0,0 6 0,0-3-1,0 0 0,0 0 0,0 0-2,3 5-6,-9-5-25,6 3-6,-3 3 0,-2-4-1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6-24T20:45:00.4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1" timeString="2008-05-18T13:44:01.578"/>
    </inkml:context>
    <inkml:brush xml:id="br2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3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  <inkml:brush xml:id="br4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BBAF53-97AC-4BD4-8741-BA28E8ECFBC4}" emma:medium="tactile" emma:mode="ink">
          <msink:context xmlns:msink="http://schemas.microsoft.com/ink/2010/main" type="writingRegion" rotatedBoundingBox="192,4996 11306,4425 11653,11175 538,11746"/>
        </emma:interpretation>
      </emma:emma>
    </inkml:annotationXML>
    <inkml:traceGroup>
      <inkml:annotationXML>
        <emma:emma xmlns:emma="http://www.w3.org/2003/04/emma" version="1.0">
          <emma:interpretation id="{488CF4B7-6762-4DED-AD3D-B1DD9F374EEB}" emma:medium="tactile" emma:mode="ink">
            <msink:context xmlns:msink="http://schemas.microsoft.com/ink/2010/main" type="paragraph" rotatedBoundingBox="190,5015 2829,4839 2884,5675 246,5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B0E492-C839-442F-BD10-DA19A48013A1}" emma:medium="tactile" emma:mode="ink">
              <msink:context xmlns:msink="http://schemas.microsoft.com/ink/2010/main" type="line" rotatedBoundingBox="190,5015 2829,4839 2884,5675 246,5851"/>
            </emma:interpretation>
          </emma:emma>
        </inkml:annotationXML>
        <inkml:traceGroup>
          <inkml:annotationXML>
            <emma:emma xmlns:emma="http://www.w3.org/2003/04/emma" version="1.0">
              <emma:interpretation id="{42DE9BD1-4862-4313-A4B3-08749FA9549F}" emma:medium="tactile" emma:mode="ink">
                <msink:context xmlns:msink="http://schemas.microsoft.com/ink/2010/main" type="inkWord" rotatedBoundingBox="190,5015 2829,4839 2884,5675 246,5851">
                  <msink:destinationLink direction="to" ref="{1AC5B7F6-57B6-44EE-ACAC-ABC4C4A98596}"/>
                </msink:context>
              </emma:interpretation>
              <emma:one-of disjunction-type="recognition" id="oneOf0">
                <emma:interpretation id="interp0" emma:lang="en-US" emma:confidence="0">
                  <emma:literal>TIME</emma:literal>
                </emma:interpretation>
                <emma:interpretation id="interp1" emma:lang="en-US" emma:confidence="0">
                  <emma:literal>they TM F</emma:literal>
                </emma:interpretation>
                <emma:interpretation id="interp2" emma:lang="en-US" emma:confidence="0">
                  <emma:literal>they IMF</emma:literal>
                </emma:interpretation>
                <emma:interpretation id="interp3" emma:lang="en-US" emma:confidence="0">
                  <emma:literal>Tlax TM F</emma:literal>
                </emma:interpretation>
                <emma:interpretation id="interp4" emma:lang="en-US" emma:confidence="0">
                  <emma:literal>Tlax IMF</emma:literal>
                </emma:interpretation>
              </emma:one-of>
            </emma:emma>
          </inkml:annotationXML>
          <inkml:trace contextRef="#ctx0" brushRef="#br0">0 79 11,'0'0'25,"0"0"1,0 0-3,0 0-6,0 0-2,0 0-5,0 0 0,0 0-3,0 0 0,30 3 0,-14-4-2,12 2 0,-1-6 0,10 7-1,1-7-2,3 2-1,4-6 0,1 3 0,-3-2-2,0-4-1,0 6-3,-10-7-3,8 9-6,-12-1-12,-12-3-7,8 13-1,-25-5 2</inkml:trace>
          <inkml:trace contextRef="#ctx0" brushRef="#br0" timeOffset="-917.0524">155 10 22,'0'0'23,"0"0"0,0 0-1,0 0-3,0 0-3,10-16-2,-10 16-2,0 0-1,0 0-2,0 0-2,10 21-1,-10-21-3,1 25 1,-2-9-1,2 9-2,-4 1 0,3 3 1,0 1-2,0 1 1,-3-2 0,1 1 0,-3-2-1,3-2 1,-1-5-1,-2-1 0,-1-3 0,6-17 0,-14 24-2,14-24 0,-11 17-2,11-17-2,0 0-2,-17-7-6,17 7-12,0 0-8,12-20-1,-12 20 1,10-31 2</inkml:trace>
          <inkml:trace contextRef="#ctx0" brushRef="#br0" timeOffset="-411.0234">349 65 30,'0'0'25,"0"0"-1,0 0-2,0 0-3,7 17-4,-7-17-2,-12 18-3,12-18-2,-10 26-1,2-10-3,8 7 0,-6 0-2,7 3 0,-1 2-1,2 2 0,-2-2-1,0 1 1,2 1-1,-2-2 1,3-2-1,0-2 0,5-4-1,-1-3 0,5-1-1,-12-16-2,26 15-2,-26-15-7,25-20-18,-6 15-2,-17-15-2,-2 20 3</inkml:trace>
          <inkml:trace contextRef="#ctx0" brushRef="#br0" timeOffset="933.0534">565 592 11,'0'0'18,"0"0"-4,0 0 0,0 0-1,0 0-4,23-12 1,-5 12-1,0-1-2,7-3-2,0-1-2,3-1-1,0-2 0,3-2-1,-3 0-1,-3 0-1,-4 0-3,-6 0-5,-15 10-9,3-24-8,-3 24 1,-18-18-1</inkml:trace>
          <inkml:trace contextRef="#ctx0" brushRef="#br0" timeOffset="1233.0706">591 431 13,'0'0'14,"0"0"0,0 0 0,0 0-2,15 15-3,-15-15 0,23 13-1,-5-7-1,-1 1-1,4-2-2,1 1-1,-2-2 0,-2 2 0,-3 2 0,-15-8-1,8 23 1,-13-5-1,-12-3 0,-1 5 1,-8-2-2,1-2-2,-3-3-6,5 4-12,-8-24-9,31 7 0,-22-5 0</inkml:trace>
          <inkml:trace contextRef="#ctx0" brushRef="#br0" timeOffset="640.0364">639 401 13,'15'2'27,"-15"-2"0,-3-15-5,3 15-5,0 0 0,0 0-4,0 0-2,0 0-2,0 0-2,1 17 0,-1-17-2,4 24-1,-4-9-1,6 6 0,-2 2-2,1 4 0,-1-3-1,3 2 0,0-3 0,-2 2 1,0-4-1,-4 1 0,3-3-1,-4-19 0,4 28-2,-4-28-1,4 17-3,-4-17-5,0 0-13,0 0-8,3-20-1,-3 20 1</inkml:trace>
          <inkml:trace contextRef="#ctx0" brushRef="#br0" timeOffset="2289.131">957 9 29,'0'0'29,"0"0"3,0 0-1,-16-8-16,16 8-2,0 0 0,24 4-3,-24-4-3,40-4-1,-14-1 0,16 5-2,-5-6 0,16 2-2,-3 0 0,6 0-1,-4-1-1,3 0 1,-9 2-2,-5-2-2,-1 7-1,-14-9-3,5 14-10,-13-2-16,-18-5-3,22-2 0,-22 2 1</inkml:trace>
          <inkml:trace contextRef="#ctx0" brushRef="#br0" timeOffset="1933.1106">1260-156 17,'0'0'29,"2"18"1,-2-18 4,-13 16-14,18 10-4,-12-1-2,12 18-4,-10-6-1,12 19-3,-9-3-1,7 9-2,-7-6-1,6 0 0,-3-2-1,1-4 0,0-4-1,-1-5 0,1-6 0,0-11-1,-1 1-2,-1-25-3,5 30-2,-5-30-9,0 0-12,-3-20-6,-7-5-1,10 9 2</inkml:trace>
          <inkml:trace contextRef="#ctx0" brushRef="#br0" timeOffset="3204.1833">1699-30 36,'0'0'27,"-2"26"5,-6-9-4,1 1-14,10 16-2,-14-6-1,9 13-3,-8-2 0,9 7-2,-6-3-2,9 1-1,-4-1-2,4-4 1,-1-4-2,1-7 0,0-5 0,1-9 0,-3-14 0,3 18 0,-3-18 0,0 0 0,2-31 0,0 7 0,-2-11 1,1-3-1,-1-9 1,2-2-1,0-4 1,1 1-1,0 1 0,4 3 0,-2 7 0,0 10 1,0 5-1,-1 8 1,-4 18 1,0 0-1,0 0 1,0 0-1,9 33 0,-6-7 1,0 3-1,4 3-1,-1 4 0,4-5 0,2 0 0,-2-6 0,1-2 0,-2-5 0,-9-18 0,18 21 0,-18-21-1,16 3 1,-16-3 0,18-21-1,-9 1 1,5-3 0,-2-5 0,3 0 0,0 2 0,-4 2 0,1 6 0,-6 3 0,-6 15 0,13-15 0,-13 15 0,0 0 0,0 0 1,19 20-1,-16-5 1,3 4 0,1 4-1,0 7 2,-2 2-2,-1 5 1,0-3-1,1 2 1,0 2-1,1-4 0,-2 2 0,2-3 0,-1-3 0,-2-4 0,2-2-1,0-5 0,-5-19 0,8 18-2,-8-18-3,0 0-4,19-12-8,-19 12-16,6-38-2,6 20 0,-11-14 1</inkml:trace>
          <inkml:trace contextRef="#ctx0" brushRef="#br0" timeOffset="4032.2307">2223 46 25,'0'0'27,"26"-9"2,-26 9-6,13-16-2,2 14-4,-15 2-5,33-11-2,-33 11-1,38-8-3,-17 3-1,7 5-1,-3-5-2,5 5-1,-1-4 0,1 3-1,-5-1 0,1-1-1,-6 3-3,-20 0-3,26-8-13,-26 8-13,0 0-2,0 0 1,-15-10-1</inkml:trace>
          <inkml:trace contextRef="#ctx0" brushRef="#br0" timeOffset="4435.2536">2269 218 41,'0'0'25,"0"0"-5,0 0 2,18-5-2,-18 5-5,21 0-1,-21 0-4,28-2 0,-28 2-4,35 2-1,-14-4-2,7 5-1,-3-3 0,3 2-1,2-4 0,-2 1-1,0-1-2,-5-4-4,5 7-16,-4 4-13,-24-5 0,25 3 0,-25-3 0</inkml:trace>
          <inkml:trace contextRef="#ctx0" brushRef="#br0" timeOffset="3700.2117">2274-68 51,'0'0'30,"9"23"-2,-9-5-5,0 0-4,5 15-8,-8-5-2,11 15-3,-8-2-1,7 8-1,-5-2-2,3 4 1,-2-3-2,3-1 1,-2-2-2,-1-6 1,0-8-1,-1-5-1,1-4 0,-3-22-1,2 23-3,-2-23-4,0 0-7,-7-30-9,-1 1-10,8 4 0,-13-18 2</inkml:trace>
        </inkml:traceGroup>
      </inkml:traceGroup>
    </inkml:traceGroup>
    <inkml:traceGroup>
      <inkml:annotationXML>
        <emma:emma xmlns:emma="http://www.w3.org/2003/04/emma" version="1.0">
          <emma:interpretation id="{C7D0B372-9BA4-4BC4-8F62-D09BB7F12477}" emma:medium="tactile" emma:mode="ink">
            <msink:context xmlns:msink="http://schemas.microsoft.com/ink/2010/main" type="paragraph" rotatedBoundingBox="2815,5551 3564,5595 3534,6098 2785,60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92E246-9FA4-493A-91D4-359201C5391A}" emma:medium="tactile" emma:mode="ink">
              <msink:context xmlns:msink="http://schemas.microsoft.com/ink/2010/main" type="line" rotatedBoundingBox="2815,5551 3564,5595 3534,6098 2785,6054"/>
            </emma:interpretation>
          </emma:emma>
        </inkml:annotationXML>
        <inkml:traceGroup>
          <inkml:annotationXML>
            <emma:emma xmlns:emma="http://www.w3.org/2003/04/emma" version="1.0">
              <emma:interpretation id="{CC1B0303-D73C-4F92-9AAC-06C79DB06E74}" emma:medium="tactile" emma:mode="ink">
                <msink:context xmlns:msink="http://schemas.microsoft.com/ink/2010/main" type="inkWord" rotatedBoundingBox="2815,5551 3564,5595 3534,6098 2785,6054"/>
              </emma:interpretation>
              <emma:one-of disjunction-type="recognition" id="oneOf1">
                <emma:interpretation id="interp5" emma:lang="en-US" emma:confidence="1">
                  <emma:literal>(2)</emma:literal>
                </emma:interpretation>
                <emma:interpretation id="interp6" emma:lang="en-US" emma:confidence="0">
                  <emma:literal>(27</emma:literal>
                </emma:interpretation>
                <emma:interpretation id="interp7" emma:lang="en-US" emma:confidence="0">
                  <emma:literal>[2)</emma:literal>
                </emma:interpretation>
                <emma:interpretation id="interp8" emma:lang="en-US" emma:confidence="0">
                  <emma:literal>€2)</emma:literal>
                </emma:interpretation>
                <emma:interpretation id="interp9" emma:lang="en-US" emma:confidence="0">
                  <emma:literal>22)</emma:literal>
                </emma:interpretation>
              </emma:one-of>
            </emma:emma>
          </inkml:annotationXML>
          <inkml:trace contextRef="#ctx0" brushRef="#br1" timeOffset="506924.9945">2685 480 12,'0'0'17,"0"0"-1,0 0-8,0 0 3,0 0 0,0 0 0,0 0 0,0 0 2,0 0-1,0 0 1,0 0-3,0 0-1,0 0 0,0 0-1,0 0-1,0 0-1,0 0-1,0 21-1,0-21 0,-13 22-2,13-22 0,-11 28 0,4-14 0,2 3-1,-3-2 1,3 3-1,-2-4-1,3 4 1,-3 0-1,2 0 1,0 1-1,2 0 0,-1-1 0,1 0 0,1-1 0,4-3 0,-2-14 0,5 25 0,-5-25 0,7 20 0,-7-20 0,0 0 0,18 16 0,-18-16 0,0 0-1,20 0-1,-20 0-2,14-11-5,1 12-11,-15-1-17,0 0 2,20-8-2,-20 8 2</inkml:trace>
          <inkml:trace contextRef="#ctx0" brushRef="#br1" timeOffset="508112.0624">2870 603 14,'0'0'14,"18"5"2,-18-5 0,0 0-3,0 0 0,0 0-2,0 0-1,0 0-2,0 0 1,3-16-2,-3 16 0,0 0-1,0 0 0,0 0-1,23-17 0,-23 17-1,0 0-1,20-15 1,-20 15-2,17-3 0,-17 3 1,21 0-1,-21 0 0,17 10 0,-17-10 0,16 20 0,-11-4 0,0-1 0,0 5 0,-3-4 0,-2 5-1,0-1 0,0 0 0,-5-2 0,1 0 0,-6-2-1,4-1 1,6-15-1,-20 23 1,20-23-1,-21 15 1,21-15-1,-20 6 0,20-6 0,-22 0 1,22 0-1,-21-5-1,21 5 2,-21-5-2,21 5 1,-22-6 0,22 6 0,-16-4 0,16 4 0,0 0 0,-20-3 0,20 3-1,0 0 1,0 0-1,0 0 1,-3-18-1,3 18 1,6-15-1,-6 15 1,17-16 0,-17 16 0,0 0 0,20-16 0,-20 16 0,14-2 0,-14 2 0,17 8 1,-17-8-1,15 18 1,-15-18-1,19 20 1,-19-20-1,23 21 0,-23-21 1,22 23-1,-22-23 0,21 18 0,-21-18 1,23 18-1,-23-18 0,23 13 0,-23-13 0,22 7 1,-22-7-1,20-3 0,-20 3-1,21-17 0,-13 2-2,-8 15-6,15-24-13,-12 6-14,-3 18 1,10-25-1,-10 25 0</inkml:trace>
          <inkml:trace contextRef="#ctx0" brushRef="#br1" timeOffset="508580.0892">3176 503 12,'0'0'25,"15"7"2,-15-7-4,0 0-4,0 0-1,20-10-4,0 15-3,-20-5 0,34 8-3,-19-6 1,8 16-3,-23-18-1,32 41 0,-26-17-1,4 14-1,-10-2 0,0 8 0,-8-3-1,1 4 0,-6-3-2,2 2 2,-1-6-2,-3-7-1,9 1-6,-11-14-22,17-18-8,0 0 1,-18-7-1</inkml:trace>
        </inkml:traceGroup>
      </inkml:traceGroup>
    </inkml:traceGroup>
    <inkml:traceGroup>
      <inkml:annotationXML>
        <emma:emma xmlns:emma="http://www.w3.org/2003/04/emma" version="1.0">
          <emma:interpretation id="{8D4C38D5-3A3C-407E-9142-F063C6C68B4C}" emma:medium="tactile" emma:mode="ink">
            <msink:context xmlns:msink="http://schemas.microsoft.com/ink/2010/main" type="paragraph" rotatedBoundingBox="1629,7306 3136,7658 3006,8213 1499,78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E27CF6-CE9F-464F-8739-C6871A98EEE3}" emma:medium="tactile" emma:mode="ink">
              <msink:context xmlns:msink="http://schemas.microsoft.com/ink/2010/main" type="line" rotatedBoundingBox="1628,7306 3136,7658 3006,8213 1499,7860"/>
            </emma:interpretation>
          </emma:emma>
        </inkml:annotationXML>
        <inkml:traceGroup>
          <inkml:annotationXML>
            <emma:emma xmlns:emma="http://www.w3.org/2003/04/emma" version="1.0">
              <emma:interpretation id="{996DCCCF-2D6F-4B03-94A4-8C73BAADF85B}" emma:medium="tactile" emma:mode="ink">
                <msink:context xmlns:msink="http://schemas.microsoft.com/ink/2010/main" type="inkWord" rotatedBoundingBox="1628,7306 3136,7658 3006,8213 1499,7860"/>
              </emma:interpretation>
              <emma:one-of disjunction-type="recognition" id="oneOf2">
                <emma:interpretation id="interp10" emma:lang="en-US" emma:confidence="0">
                  <emma:literal>home</emma:literal>
                </emma:interpretation>
                <emma:interpretation id="interp11" emma:lang="en-US" emma:confidence="1">
                  <emma:literal>htm E</emma:literal>
                </emma:interpretation>
                <emma:interpretation id="interp12" emma:lang="en-US" emma:confidence="0.5">
                  <emma:literal>h IMF</emma:literal>
                </emma:interpretation>
                <emma:interpretation id="interp13" emma:lang="en-US" emma:confidence="0">
                  <emma:literal>hame</emma:literal>
                </emma:interpretation>
                <emma:interpretation id="interp14" emma:lang="en-US" emma:confidence="0">
                  <emma:literal>html.</emma:literal>
                </emma:interpretation>
              </emma:one-of>
            </emma:emma>
          </inkml:annotationXML>
          <inkml:trace contextRef="#ctx0" brushRef="#br0" timeOffset="12598.7206">1428 2219 35,'0'0'28,"0"0"-4,7 16-1,-7-16-4,-7 18-5,9-2-3,-2-16-3,-7 32 0,-1-16-3,8 7 0,-8-2-2,8 4 0,-2-4 0,4 5-1,-4-3 0,4 4 0,-5-4-2,4 0 2,3-5-2,-3 1 1,1-2 0,0-3-1,-2-14 0,1 23 1,-1-23 0,5 17-1,-5-17 0,0 0 1,0 0-1,-3 15 0,3-15 0,0 0 1,0 0-1,0 0 0,0 0 0,0 0 0,0 0 0,0 0 0,0 0 0,0 0 0,0 0 0,0 0 0,0 0 0,0 0 0,15-10 0,-15 10 0,0 0 1,15-17-1,-15 17 0,14-11 0,-14 11 1,18-13-1,-18 13 0,22-15 0,-22 15 0,23-13 0,-23 13 0,25-15 0,-25 15 0,19-10 0,-19 10 0,15-5 0,-15 5 0,0 0 0,0 0 0,0 0 0,0 0 0,0 0 1,17-1-1,-17 1 0,0 0 0,18 9 0,-18-9 1,10 15-1,-10-15 0,6 17 1,-6-17-1,5 19 0,-5-19 0,2 23 1,-2-23-1,3 23 0,-3-23 0,4 26 0,-4-26 0,1 25 1,-1-25-1,0 20 0,0-20 0,0 15 0,0-15 0,0 0 0,0 0 0,0 0 0,-3 14 0,3-14-2,0 0-2,0 0-3,0 0-4,2-23-15,-4 9-9,2 14-1,10-25 0,-10 25 1</inkml:trace>
          <inkml:trace contextRef="#ctx0" brushRef="#br0" timeOffset="13688.783">1794 2755 31,'0'0'25,"0"0"-5,20-7-2,-20 7-3,0 0-4,0 0-2,0 0-3,15 2-1,-15-2-1,18-2 0,-18 2 0,31-3 0,-14 0-1,4 4 0,-1-2-1,5 2 0,-6 1-1,1 1 0,-2-1-1,-3 0 0,0 1-1,0-3-1,-15 0-2,19-2-5,-19 2-8,28 7-13,-28-7-2,15-7 1,-15 7 1</inkml:trace>
          <inkml:trace contextRef="#ctx0" brushRef="#br0" timeOffset="13289.7602">1947 2722 23,'0'0'27,"0"0"0,0 0-3,0 0-2,0 0-5,0 0-4,0 0-2,0 20 0,0-20-4,-6 16-1,6-16-2,-8 23-1,1-8-1,2 3 0,3-2-1,1 4 0,1-4 0,1 1-1,-1-17 0,7 23 0,-7-23 0,0 0 0,5 16-1,-5-16-1,0 0-1,0 0 0,0 0-3,0 0-1,0 0-5,0 0-7,-2-20-12,2 20-4,-3-14 4,3 14-1</inkml:trace>
          <inkml:trace contextRef="#ctx0" brushRef="#br0" timeOffset="14748.8436">2257 2722 3,'3'20'23,"-3"-20"3,0 0-2,0 0-5,-9 23-4,5-9-2,4-14-2,-3 27-2,3-27-1,-2 28-2,2-28-1,-5 24-2,5-24 0,0 18-1,0-18 0,0 0-1,0 0 0,0 0-1,0 0 1,0 15 1,0-15-1,0 0 1,0 0 0,0 0-1,0 0 1,0 0-1,-3-20 0,3 20 0,-3-18-1,3 3 0,1-1 0,-1-2 0,2 0 0,0-2 0,-1 4 0,1 0 0,-2 16 0,5-23-1,-5 23 1,0 0 0,0 0 0,0 0 0,0 0 0,0 0 0,0 0 0,18-5 0,-18 5 0,0 0 1,17 18-1,-17-18 1,13 18-1,-13-18 1,11 21-1,-11-21 0,10 18 0,-10-18 0,0 0 0,12 15 0,-12-15-1,0 0 1,0 0 0,0 0 0,16-15 0,-16 15 0,10-21 0,-10 21 0,15-28 0,-15 28 0,16-25 0,-16 25 0,14-19 0,-14 19 0,0 0 1,0 0-1,0 0 0,0 0 0,14 3 1,-14-3-1,0 0 0,10 23 0,-10-23 1,5 23-1,-5-23 0,7 29 1,-7-12-1,1 1 1,1 0-1,-2 0 0,0-2 0,0-1 0,0-15 0,2 23 0,-2-23-1,0 0 0,8 18 0,-8-18-3,0 0-3,0 0-7,0 0-13,21 0-7,-21 0 0,0 0 0</inkml:trace>
          <inkml:trace contextRef="#ctx0" brushRef="#br0" timeOffset="15693.8977">2625 2758 16,'0'0'23,"0"0"2,0 0-10,19-5 1,-19 5-2,22-3-3,-4 3-2,-2-3-1,4 6-1,-3-5-2,2 4-2,-2-4-1,-1 2-1,-1-1-1,-15 1 1,25-2-2,-25 2 0,25-7-2,-25 7-3,21-11-4,-21 11-6,13-20-9,2 22-6,-18-18 3,3 16-1</inkml:trace>
          <inkml:trace contextRef="#ctx0" brushRef="#br0" timeOffset="15358.8785">2664 2748 31,'0'0'26,"0"0"-3,0 0-2,0 17-4,0-17-3,0 18-3,0-18-1,-5 28-2,-3-12-3,8 5 1,-7-3-3,6 4-1,-3-3 0,3 1-1,-1 1 0,2-4-1,2-2 1,-2-15-1,0 22-1,0-22 0,0 0-2,0 0-3,0 0-9,0 0-12,0-22-5,0 22-2,1-33 2</inkml:trace>
          <inkml:trace contextRef="#ctx0" brushRef="#br0" timeOffset="16038.9174">2676 2861 21,'0'0'24,"0"0"2,0 0-10,0 0-2,0 0-1,0 0-1,0 0-4,0 0-1,14 9-1,-14-9-1,0 0-2,25 5 0,-25-5-1,26-2-1,-9 0 0,-1-1 0,4 0-1,-3-1-1,1 1-2,-18 3-7,20-16-17,-6 22-4,-14-6-1,0 0 1</inkml:trace>
        </inkml:traceGroup>
      </inkml:traceGroup>
    </inkml:traceGroup>
    <inkml:traceGroup>
      <inkml:annotationXML>
        <emma:emma xmlns:emma="http://www.w3.org/2003/04/emma" version="1.0">
          <emma:interpretation id="{F3AEB1BE-78EC-458D-A195-32F40A47ACA8}" emma:medium="tactile" emma:mode="ink">
            <msink:context xmlns:msink="http://schemas.microsoft.com/ink/2010/main" type="paragraph" rotatedBoundingBox="1907,9365 1948,8923 2208,8947 2167,93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C7DCF4-AB25-4CCD-A99D-66F9A7FF3922}" emma:medium="tactile" emma:mode="ink">
              <msink:context xmlns:msink="http://schemas.microsoft.com/ink/2010/main" type="line" rotatedBoundingBox="1907,9365 1948,8923 2208,8947 2167,9389"/>
            </emma:interpretation>
          </emma:emma>
        </inkml:annotationXML>
        <inkml:traceGroup>
          <inkml:annotationXML>
            <emma:emma xmlns:emma="http://www.w3.org/2003/04/emma" version="1.0">
              <emma:interpretation id="{87DC61EA-92CE-470F-A22C-A4C52FB27D0F}" emma:medium="tactile" emma:mode="ink">
                <msink:context xmlns:msink="http://schemas.microsoft.com/ink/2010/main" type="inkWord" rotatedBoundingBox="1907,9365 1948,8923 2208,8947 2167,9389"/>
              </emma:interpretation>
              <emma:one-of disjunction-type="recognition" id="oneOf3">
                <emma:interpretation id="interp15" emma:lang="en-US" emma:confidence="0">
                  <emma:literal>S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5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#</emma:literal>
                </emma:interpretation>
              </emma:one-of>
            </emma:emma>
          </inkml:annotationXML>
          <inkml:trace contextRef="#ctx1" brushRef="#br2">1987 3877 50,'4'-9'33,"4"9"2,-8 0 1,0-8-8,8 16-9,-16-16-3,8 16-3,-8-16-5,4 12-2,-12-4-1,4 4-2,-9 0 0,1 5-3,-5-5 0,1 8 0,0-4 0,-1 0 0,5 4 0,4-3 0,-1-1 0,5 0 0,4 0 0,4-4 0,0 0 0,0 4 0,4-4 0,0 5 0,4-5 0,4 8 0,0-4 0,4 4 0,5 0 0,-1 5 0,4-1 0,5 0 0,3 5 0,-3-1 0,-5 0 0,0-3 0,-3-1 0,-5 4 0,-8-7 0,-4 3 0,-4-4 0,-4 0 0,-5 1 0,-7-1 0,0-4 0,-5-4 0,1 0 0,-5-8 0,9 4-21,-4-4-23,3-4 1,9-8 0</inkml:trace>
        </inkml:traceGroup>
      </inkml:traceGroup>
    </inkml:traceGroup>
    <inkml:traceGroup>
      <inkml:annotationXML>
        <emma:emma xmlns:emma="http://www.w3.org/2003/04/emma" version="1.0">
          <emma:interpretation id="{A9F6E76A-8A28-4372-B0B0-28D4175ED034}" emma:medium="tactile" emma:mode="ink">
            <msink:context xmlns:msink="http://schemas.microsoft.com/ink/2010/main" type="paragraph" rotatedBoundingBox="1927,10735 11605,10238 11653,11175 1975,116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B8AF85-4884-4638-A8A2-89400FA614FB}" emma:medium="tactile" emma:mode="ink">
              <msink:context xmlns:msink="http://schemas.microsoft.com/ink/2010/main" type="line" rotatedBoundingBox="1927,10735 11605,10238 11653,11175 1975,11672"/>
            </emma:interpretation>
          </emma:emma>
        </inkml:annotationXML>
        <inkml:traceGroup>
          <inkml:annotationXML>
            <emma:emma xmlns:emma="http://www.w3.org/2003/04/emma" version="1.0">
              <emma:interpretation id="{F72AAE0A-EF66-4BD1-9805-881776C7BDB6}" emma:medium="tactile" emma:mode="ink">
                <msink:context xmlns:msink="http://schemas.microsoft.com/ink/2010/main" type="inkWord" rotatedBoundingBox="1933,10879 5127,10705 5165,11402 1971,11576">
                  <msink:destinationLink direction="from" ref="{85A608D0-A6BD-4EA9-B6E9-157866F806F2}"/>
                </msink:context>
              </emma:interpretation>
              <emma:one-of disjunction-type="recognition" id="oneOf4">
                <emma:interpretation id="interp20" emma:lang="en-US" emma:confidence="0">
                  <emma:literal>in-parodic</emma:literal>
                </emma:interpretation>
                <emma:interpretation id="interp21" emma:lang="en-US" emma:confidence="0">
                  <emma:literal>In-parodic</emma:literal>
                </emma:interpretation>
                <emma:interpretation id="interp22" emma:lang="en-US" emma:confidence="0">
                  <emma:literal>we-parodic</emma:literal>
                </emma:interpretation>
                <emma:interpretation id="interp23" emma:lang="en-US" emma:confidence="0">
                  <emma:literal>purdah.</emma:literal>
                </emma:interpretation>
                <emma:interpretation id="interp24" emma:lang="en-US" emma:confidence="0">
                  <emma:literal>peridia,</emma:literal>
                </emma:interpretation>
              </emma:one-of>
            </emma:emma>
          </inkml:annotationXML>
          <inkml:trace contextRef="#ctx1" brushRef="#br3" timeOffset="-149250">4725 6129 64,'21'0'33,"-9"0"1,-8 8 2,-16-8-3,4 17-7,-17-17-8,13 20-7,-8-4-11,-1 5 0,1-5 0,8 7 0,12-2 0,8-5 0,8 0 0,13-8 0,11 1 0,5-13-21,16-1-20,4-7 0,1-8-1</inkml:trace>
          <inkml:trace contextRef="#ctx1" brushRef="#br3" timeOffset="-151735">2701 6062 106,'-4'-4'38,"0"-4"-1,0 8 0,0 8-24,0-12-7,12 8-2,-4-4-4,4 0-4,16 8-11,-3-4-21,3-4-2,5 4 1,-5-4 0</inkml:trace>
          <inkml:trace contextRef="#ctx1" brushRef="#br3" timeOffset="-151516">3032 6011 99,'-4'-4'34,"8"8"2,-8 0 0,-4 4-26,12 17-2,-8-5 0,4 9-3,0 3 0,0 5 0,0 4-2,0-6-1,0 6 0,0-8-1,0-1 0,4-7-1,-4-9 0,4 0 0,-4-8 0,0 0 0,0-8 0,0-12 0,0-4 0,4-9 0,0-3 0,0-13 0,0-4 0,4-2 0,-4-6 0,4 4 0,5 0 0,-5 8 0,0 4 0,4 9 0,-4 8 0,5-1 0,-1 13 0,0 4 0,4 4 0,-4 8 0,1 8 0,-5 5 0,-8 3 0,0 5 0,-8 3 0,-5 1 0,-3-5 0,-4-3 0,4-1 0,-5-7 0,9-1 0,0-12-6,12 4-4,-8-16-4,24 8-1,-12-12-1,12 16 1,-8-16 4,17 8 5,-9-1 5,0 1 4,9 8 6,-9-16 3,13 12 1,-13-16 0,17 12-2,-13-12-3,4 3-2,-3-11-1,-1 8-2,-8-5-1,-4 5 0,-8 0 0,0 3-1,-8 1 0,0 8 0,-4 8-1,-4 8 1,-1 5-1,-3 7 0,4 5 1,3 3-1,1 1 0,12-1 0,0 1-1,8-4 1,9-9-1,-1-5-1,4-7 1,5-12 0,-5-4 0,5-3-1,-5-5 2,0-5-1,1-3 2,-1-1-1,-4 5 0,5 8 1,-9-4 0,4 11 0,-4 1-1,1 8 1,-1 1-1,0 7 1,-4 0-1,-4 0 1,4 4-1,-3 1 1,-1-1 0,-4 0-1,0 1-2,0-5 0,-4 7-3,-5-11-1,5 13-1,-4-13-2,8 8-3,-12-20-2,16 8 0,-12-24-2,20 4 1,-12-16 3,12-5 5,-4-3 4,5-13 7,-1 12 4,-4-8 4,4 12 2,-12 1 3,8 19-2,-12-7-3,8 20-5,-8 0-2,8 8-3,0 4-2,1 0-1,3 8-4,0-3-2,8 7-7,-8-4-12,-4 5-10,9-1 2,-9-8-2</inkml:trace>
          <inkml:trace contextRef="#ctx1" brushRef="#br3" timeOffset="-150282">3883 6137 115,'0'0'39,"0"0"0,-4-8-2,12 16-25,-12-8-4,8 4-4,-4 5-3,4 3-1,0-4 0,5 4 0,-1 0 0,4 1 0,-4-5 0,8-4 0,-3 0 0,-1-8 0,0-4 0,-1-5 0,1-3 0,-8-4 0,-4-5 0,-4-3 0,-4 3 0,0-3 0,-7 8 0,3-1 0,-1 13 0,1 4 0,0 4 0,0 8 0,8 8-1,-13-3-14,13 7-24,0 4 0,-4 1-1,8-5 1</inkml:trace>
          <inkml:trace contextRef="#ctx1" brushRef="#br3" timeOffset="-149922">4175 6113 97,'13'-12'37,"-5"-1"0,-4 5 0,0 4-23,-12-4-5,0 12-1,-9 0-4,5 8-1,-8 5-2,3 3 0,-3 9 0,4-5 0,4 5-1,8 2 1,8-6 0,4-1 0,4-12 0,8-4 0,5-12-1,3-8 0,1-16 0,3-8 0,1-13 0,0-16 0,-5-4 0,1-9 0,-5 1 0,-4 9 0,-3 7 0,-5 12 0,-8 8 0,-4 21 0,0 16 0,-4 16 0,-8 8 0,4 17 0,-5 8 0,5 3 0,-4 8 0,0 6 0,-1-10 0,9 1 0,0-4 0,4-12 0,0 0 0,-4-17-4,21 9-26,-17-13-11,12-5 0,-4-7 0,0 8 4</inkml:trace>
          <inkml:trace contextRef="#ctx1" brushRef="#br3" timeOffset="-149500">4412 6254 50,'4'-4'31,"8"13"1,-12-9 1,8 4-3,0 4-12,-8-8-11,8 0-4,-4-8-2,1 4-1,-5-9-1,0-6 1,0-1-1,0-9 0,0 1 0,4-1 2,-4 5 1,4 3 1,-4 5 0,0 4 0,0 4-1,4 8 1,-4 0-1,4 4-1,4 4-5,-4-4-6,21 8-13,-9 0-7,8 1-1,5-5 0,7 4 3,-7-8 9</inkml:trace>
          <inkml:trace contextRef="#ctx1" brushRef="#br3" timeOffset="-152719">1757 6156 81,'0'8'36,"-4"-8"0,8 0 0,-4 4-12,-4-12-16,12 12-2,-8-12 0,8 8-3,-4-4-1,4 8 0,-4-4 1,5 8 0,-5 4-1,4 4 1,0 1-1,0 3 0,0 5-2,3-1 0,-2-4 0,3-3 0,-4-1 0,4-4 0,-4 4 0,0-12-1,5 13-5,-9-21-6,12 16-17,-8-7-10,4-10 0,1-3 0,-5-4 0</inkml:trace>
          <inkml:trace contextRef="#ctx1" brushRef="#br3" timeOffset="-152407">2143 5928 114,'0'-4'39,"-4"8"0,-4 4 0,-9 12-28,1 5-6,0 7-1,-5 5-1,1 0-2,-4 7-1,3-3 0,1-4 0,-1-1 0,9-7 0,0-13-2,16 9-11,-8-17-21,16-8-6,5-4 0,3 0 1</inkml:trace>
          <inkml:trace contextRef="#ctx1" brushRef="#br3" timeOffset="-152188">2155 6233 97,'8'4'35,"-8"-8"-1,8 4 1,-8 8-24,4-4-7,1 5 1,-1-5-2,0 8-1,0 0-1,-4 0 1,0 0 1,4 5 0,-8-5 0,4 0 0,-4-8-1,4 4 1,-4-4-1,0-4 0,-1 9-1,5-5-1,0 0 0,0 4 0,5-3-1,3-1-1,8 0-3,0-8-4,9 12-13,3-8-16,-7-4 0,7 4 0,-3-4 0</inkml:trace>
        </inkml:traceGroup>
        <inkml:traceGroup>
          <inkml:annotationXML>
            <emma:emma xmlns:emma="http://www.w3.org/2003/04/emma" version="1.0">
              <emma:interpretation id="{4A77BED1-8502-45C6-8FBA-07999B433E0D}" emma:medium="tactile" emma:mode="ink">
                <msink:context xmlns:msink="http://schemas.microsoft.com/ink/2010/main" type="inkWord" rotatedBoundingBox="6452,10713 8082,10830 8039,11434 6409,11317">
                  <msink:destinationLink direction="with" ref="{0054F045-9233-412D-A6A1-0C2EC84178E7}"/>
                </msink:context>
              </emma:interpretation>
              <emma:one-of disjunction-type="recognition" id="oneOf5">
                <emma:interpretation id="interp25" emma:lang="en-US" emma:confidence="0">
                  <emma:literal>192</emma:literal>
                </emma:interpretation>
                <emma:interpretation id="interp26" emma:lang="en-US" emma:confidence="0">
                  <emma:literal>192-</emma:literal>
                </emma:interpretation>
                <emma:interpretation id="interp27" emma:lang="en-US" emma:confidence="0">
                  <emma:literal>192.</emma:literal>
                </emma:interpretation>
                <emma:interpretation id="interp28" emma:lang="en-US" emma:confidence="0">
                  <emma:literal>192,</emma:literal>
                </emma:interpretation>
                <emma:interpretation id="interp29" emma:lang="en-US" emma:confidence="0">
                  <emma:literal>1922</emma:literal>
                </emma:interpretation>
              </emma:one-of>
            </emma:emma>
          </inkml:annotationXML>
          <inkml:trace contextRef="#ctx0" brushRef="#br4" timeOffset="1.8985E10">6277 5689 35,'17'-2'28,"-17"2"3,0-19-6,0 19-3,0 0-2,0 0-3,0 0-5,0 0-1,0 0-3,0 0 0,-19-1-2,19 1-1,-3 18 0,3 1-2,-8-1 0,2 9-1,-1 2 0,-1 5 0,3 3-1,1 0 0,0 3 0,2 2-1,-1 3 1,1-2-1,2-4 0,2-2 0,-2-7 0,2-2 0,-2-7 0,0-21-1,1 22 0,-1-22 0,0 0-1,0 0-2,0 0-4,0 0-4,17 0-14,-17 0-14,8-17 3,-8 17-3,11-35 4</inkml:trace>
          <inkml:trace contextRef="#ctx0" brushRef="#br4" timeOffset="1.8985E10">6652 5752 18,'3'-26'25,"-3"26"3,0 0-3,0 0-3,0 0-3,6-17-3,-6 17-3,0 0-3,0 0-3,-26-9-1,26 9-2,-21-6 0,21 6-1,-22-3 1,22 3-2,-25 0 1,25 0 0,-24 3-1,24-3 0,-24 15 1,24-15-2,-23 21 1,23-21-1,-19 28 0,14-11-1,-3-1 1,5 3-1,3 2 0,1-3 0,5 1 0,2-2 0,-8-17 0,22 28 0,-22-28 0,32 9 0,-15-13 0,1-5 0,3-8 0,-2-5 0,1-3 1,-5-1-1,4-2 0,-4 4 0,-2 2 1,-3 5-1,-10 17 0,11-19 1,-11 19-1,0 0 1,0 0-1,0 25 0,-2-5 1,-2 6-1,-1 8 1,-1 1-1,4 2 0,2-1 0,-2 1 0,8 0 1,-2-5-1,3 0 0,0-4 0,3-4 0,-5-4 0,-1-1 0,-4-19 0,8 22 0,-8-22-1,0 0-2,5 19-1,-5-19-3,0 0-2,-18 13-4,21 4-7,-3-17-7,0 0-5,-11 17-3,11-17 3,0 0 1</inkml:trace>
          <inkml:trace contextRef="#ctx0" brushRef="#br4" timeOffset="1.8985E10">6919 5767 23,'0'0'27,"13"-20"2,-13 20 2,0 0-10,15-23-4,-15 23-3,10-16-2,-10 16-4,17-15-2,-17 15-1,20-12 0,-3 14-1,-17-2 1,26 8-1,-26-8-1,26 26 1,-14-8-1,1 7-1,-2 3 0,0 3-1,-5 1 0,-1 3 0,-5-3 0,0 4-1,-3-1 1,-1 0-1,-3-3 0,1-4 1,0-6-1,1-3 0,5-19 0,-17 26 0,17-26 0,-28 9 0,9-9 0,-2-1 1,-3-3-1,3 0 0,-1 0 0,5 1 0,17 3 0,-22-8 0,22 8 0,0 0-1,0 0 1,0 0 1,7-18-1,-7 18 0,23-6 1,-5 4 0,1-2 0,5 6 0,1 0 1,3 4-1,0-3 0,4 1-1,-4 0 1,-2 1-1,-3 1 1,-3 0-1,-1 1-1,-19-7-1,28 15-3,-28-15-9,0 0-23,17 0-2,-17 0 0,0 0 0</inkml:trace>
          <inkml:trace contextRef="#ctx0" brushRef="#br4" timeOffset="1.8985E10">7558 5907 22,'3'22'25,"-3"-22"1,0 0 4,0 0-11,0 0-2,0 0-3,19-5-3,0 8 0,-19-3-1,34-1-2,-34 1-3,37 1-1,-18 1-2,3 0-1,1 0-2,-5-8-3,11 10-7,-13-9-12,-16 5-10,40-10-1,-40 10-1,33-7 1</inkml:trace>
        </inkml:traceGroup>
        <inkml:traceGroup>
          <inkml:annotationXML>
            <emma:emma xmlns:emma="http://www.w3.org/2003/04/emma" version="1.0">
              <emma:interpretation id="{8FCC8DAB-5B6D-475E-B1E5-0D421660729D}" emma:medium="tactile" emma:mode="ink">
                <msink:context xmlns:msink="http://schemas.microsoft.com/ink/2010/main" type="inkWord" rotatedBoundingBox="7737,10781 9568,10598 9627,11187 7796,11370">
                  <msink:destinationLink direction="with" ref="{0054F045-9233-412D-A6A1-0C2EC84178E7}"/>
                </msink:context>
              </emma:interpretation>
              <emma:one-of disjunction-type="recognition" id="oneOf6">
                <emma:interpretation id="interp30" emma:lang="en-US" emma:confidence="0">
                  <emma:literal>periodic</emma:literal>
                </emma:interpretation>
                <emma:interpretation id="interp31" emma:lang="en-US" emma:confidence="0">
                  <emma:literal>Periodic</emma:literal>
                </emma:interpretation>
                <emma:interpretation id="interp32" emma:lang="en-US" emma:confidence="0">
                  <emma:literal>Aperiodic</emma:literal>
                </emma:interpretation>
                <emma:interpretation id="interp33" emma:lang="en-US" emma:confidence="0">
                  <emma:literal>periodize</emma:literal>
                </emma:interpretation>
                <emma:interpretation id="interp34" emma:lang="en-US" emma:confidence="0">
                  <emma:literal>Periodize</emma:literal>
                </emma:interpretation>
              </emma:one-of>
            </emma:emma>
          </inkml:annotationXML>
          <inkml:trace contextRef="#ctx0" brushRef="#br4" timeOffset="1.8985E10">8116 5872 51,'0'0'32,"0"29"1,-8-12-1,3 0-14,10 11-3,-10-6-6,10 10-3,-7-6-2,6 6-1,-2-2 0,2-1-1,-3-1-1,5-2-1,-4-7 0,-2-19-1,7 24-1,-7-24-4,0 0-4,0 0-10,-1-39-15,4 22 1,-12-16-1,7 10 1</inkml:trace>
          <inkml:trace contextRef="#ctx0" brushRef="#br4" timeOffset="1.8985E10">8050 5862 62,'17'-13'33,"-11"-15"0,14 8-7,-1 7-6,-6-12-7,11 18-5,-7-8-1,9 13-2,-5-2-1,7 10-1,-4 2 0,1 6-1,-7 3 0,1 6-1,-6-3 0,-3 6 1,-7-2-1,-3 1 0,-3-7 0,-3-1-1,6-17 1,-24 22-1,5-14 1,-2-1-1,-5-1 0,-2 0 0,-2-1-2,-2-1-2,12 7-4,-10-17-9,30 6-21,0 0 2,0 0-1,0 0-1</inkml:trace>
          <inkml:trace contextRef="#ctx0" brushRef="#br4" timeOffset="1.8985E10">8557 5900 25,'10'18'24,"-10"-18"0,0 0 1,0 0-14,0 0-5,0 0-1,0 0-1,0 0-1,0 17 2,0-17 1,0 0 0,0 0 1,0 0 1,0 0-1,0 0 1,13 19-3,-13-19 0,0 0-2,0 0 0,22-2-1,-22 2 1,21-8-1,-21 8 0,26-13 0,-26 13 0,34-22 0,-19 5 0,5 4-1,-3-6 1,4 3-1,-6-1 1,0 0-1,-15 17 0,19-26 0,-19 26 0,3-22 0,-3 22 0,-11-19 0,11 19 0,-26-13-1,9 9 1,-4 4-1,-3 6 1,2 1-1,-5 4 1,3 4-1,0-2 0,5 4 1,2-2-1,8 2 0,9-17 1,-4 32-1,8-16 0,5 1 0,4 4 1,2-1-1,2-3 0,4 1 0,1-4 0,-1 0 0,-1-4 0,1-1 0,-2-3 0,-1-3 0,-1 3 0,-17-6-1,26 6-1,-26-6-2,21 7-4,-21-7-8,0 0-20,0 0-1,13-19 1,-13 19-1</inkml:trace>
          <inkml:trace contextRef="#ctx0" brushRef="#br4" timeOffset="1.8985E10">8981 5967 71,'0'0'34,"0"0"0,0 0-1,20 18-20,-20-18-3,0 0-1,0 0-3,0 0-1,0-28-1,6 12-2,-2-11 0,3 5-1,0-4 0,3 2-1,-1 1 0,-3 5 1,-6 18-1,13-19 0,-13 19 0,19-9 0,-19 9 0,24-6 0,-24 6-1,30-4-1,-9 8-1,-21-4-1,33 11-4,-33-11-6,21 6-19,-21-6-3,11 19 0,-11-19 0</inkml:trace>
          <inkml:trace contextRef="#ctx0" brushRef="#br4" timeOffset="1.8985E10">9346 5860 52,'7'30'33,"-7"-30"-1,6 32 0,-8-12-13,2-20-8,0 23-4,0-23-4,2 22 0,-2-22-2,3 17-1,-3-17-2,0 0-4,0 0-7,0 0-8,0-30-8,6 11-3,-12-22-2,14 6 2</inkml:trace>
          <inkml:trace contextRef="#ctx0" brushRef="#br4" timeOffset="1.8985E10">9357 5514 60,'0'0'35,"0"0"-2,0 0-5,2 22-6,-2-22-10,2 26-5,-2-26-3,3 21-5,-3-21-7,10 24-22,-10-24-4,5 17 0,-5-17-1</inkml:trace>
          <inkml:trace contextRef="#ctx0" brushRef="#br4" timeOffset="1.8985E10">9744 5752 55,'0'0'31,"6"17"0,-6-17 0,-28-2-19,28 2-2,-19 15-3,19-15-2,-20 24-1,16-5-1,-4 0 0,7 3-2,-1-2 1,5 1-1,1-4-1,-4-17 1,24 24 0,-1-18 0,1-10 0,6-5 1,-4-8 0,4 2 0,-5-9 1,-1 1 0,-9-8 0,-2 3 0,-11-4 0,-2 8-1,-7-2 1,1 7-1,-7 2 0,13 17 0,-32-7-1,15 12 0,-2 5-1,-1 1-2,9 9-2,-12-12-4,23 14-12,-7-5-19,7-17 1,0 17 1,0-17-1</inkml:trace>
          <inkml:trace contextRef="#ctx0" brushRef="#br4" timeOffset="1.8985E10">10377 5760 38,'0'0'28,"-30"-23"3,30 23-6,-22-5-8,3-1-3,19 6-2,-36 8-3,20 7-2,-7-2-2,10 5-2,-4 3 0,8 1-1,-1 2-1,7 1 0,5-1-1,3-7 1,-5-17-1,30 22 0,-11-22 0,5-6 0,-1-10 1,3-9 0,-4-6 0,3-1 0,-8-5 0,-1 3 1,-2-1 0,-3 3 0,-6 0 0,3 1 0,-8-7 0,2 5 1,-4-8-1,4 0 0,-4-4-1,0 0 1,0-1-1,0 9 0,-1 5 1,1 6 0,-2 7 0,4 19 0,-6-17 1,6 17-1,-5 17 0,7 2 0,-2 3-1,1 8-2,3 11 2,2 7-2,1 6 1,4 4 0,3 4-1,2 3 1,1-2 0,2 3 1,2-11-2,-3-2 2,3-9-1,1-6 0,-1-7-1,-2-6 1,-2-7-1,-17-18-1,22 13-3,-22-13-3,0 0-9,0 0-19,-9-20-4,9 20 2,-23-21-1</inkml:trace>
          <inkml:trace contextRef="#ctx0" brushRef="#br4" timeOffset="1.8985E10">10810 5886 55,'-8'23'31,"19"16"-2,-11-39 0,-11 26-20,11-26-4,11 21-2,-11-21-2,0 0-4,0 0-3,17-28-9,-17 28-11,-7-53-4,12 24 1,-20-27 0</inkml:trace>
          <inkml:trace contextRef="#ctx0" brushRef="#br4" timeOffset="1.8985E10">10767 5532 62,'0'0'33,"0"0"-1,0 0-7,5 19-9,-5-19-7,8 19-6,-8-19-4,0 0-8,0 0-16,26 16-7,-26-16-1,0 0 1</inkml:trace>
          <inkml:trace contextRef="#ctx0" brushRef="#br4" timeOffset="1.8985E10">11259 5724 2,'0'0'25,"22"-3"2,-22 3 1,0 0-6,8-17-4,-8 17-1,0 0-2,-26 11-3,26-11-2,-28 22-3,13-3-1,-8-6-1,4 11 0,-3-7-1,5 9 0,-5-2-1,7 4 0,-4-5 0,10 5-1,-1-4 0,10 2-1,4-4 0,9 1 0,6-7-1,7-2 0,10 0 0,5-6-1,6 1-1,-6-14-6,13 5-20,-7 3-10,-15-10 2,-4 7-2</inkml:trace>
        </inkml:traceGroup>
      </inkml:traceGroup>
    </inkml:traceGroup>
  </inkml:traceGroup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4:21:25.0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54F045-9233-412D-A6A1-0C2EC84178E7}" emma:medium="tactile" emma:mode="ink">
          <msink:context xmlns:msink="http://schemas.microsoft.com/ink/2010/main" type="inkDrawing" rotatedBoundingBox="6473,11463 11734,11457 11735,11553 6474,11558" semanticType="underline" shapeName="Other">
            <msink:sourceLink direction="with" ref="{4A77BED1-8502-45C6-8FBA-07999B433E0D}"/>
            <msink:sourceLink direction="with" ref="{8FCC8DAB-5B6D-475E-B1E5-0D421660729D}"/>
          </msink:context>
        </emma:interpretation>
      </emma:emma>
    </inkml:annotationXML>
    <inkml:trace contextRef="#ctx0" brushRef="#br0">0-4 36,'0'0'25,"0"0"2,21 9-7,-21-9-2,19 0-3,-19 0-5,22 4-1,-3 3-2,-19-7 1,30 4-2,-30-4-1,32 7-1,-32-7-2,39 6 1,-18-4-2,7 0 1,2-2-1,0 3 0,3-5 0,5 6 1,-1-6-1,2 4-1,-1-4 1,1 4 0,-3-4-1,1 4 1,-3 0 0,-2 0-2,-2 0 2,-2 3 0,0 1-1,-2 1-1,0 1 2,2-1-2,0-1 1,2-2 0,4-4 0,5-2 1,1-6-1,1 1 1,0-1 0,0-1 0,-3 0 0,-1 1-1,-7 5 1,-4 1-1,-3 2 0,-3 2-1,-1 1 1,2-1-1,1 0 1,1 0 0,1-2 0,2 0 0,0 0 0,3 2 0,2-4 1,-1 4-1,-2-2 0,2 2 0,0-2 0,2 0 0,0-2 0,2 0 1,-1 0-1,1-2 0,5-1 0,1 1 0,3-2 0,-2 3 0,0-1 1,0 0-1,2 2 0,-3 4 0,1-2 0,-2 0 0,1 2 0,-3 0 1,4-2-1,0 0 0,1 0 0,1-2 0,-4 2 0,-2-2 0,-1 0 0,-2 4 0,-3-2 0,-2 4 0,-1 0 0,-2-2 0,2 1 1,2-1-1,0 0 0,2 0 0,1-2 0,3-2 0,1 0 0,3 0 0,-1 0 1,2 1-1,2-1 0,2 2 0,0-2 0,0 0 1,4 0-1,-2 2 0,1 2 0,-1 0 0,2 0 0,-4 0 0,0 1 0,-2-1 1,-2 2-1,2-2 0,0-2 0,-4 0 0,1 0 0,1-2 0,0-2 1,-4 4-1,-1-2 0,-1 2 0,-3 2 0,-2 0 0,-2 0 1,-5 2-1,-1-1 0,3 3 0,-3-2 0,-1 1 1,-1-3-1,-1 2 0,2-2 0,-1-2 1,3 0-1,3-2 0,4-2 0,0 0 1,2-1-1,1 1 1,3 0-1,1 1 0,-7 1 1,0 0-1,-5 2 1,-3 2-1,-3-2 0,3 3 0,-5-3 0,0 4 0,0-4 0,1 2 1,-1-2-1,2 0 0,2 0 0,-3 2 0,3-2 0,0 0 0,-3 0 0,-1 0 0,2 0 0,-2 0 0,0-2 1,-1 2-2,-16 0 2,27-4-1,-27 4 0,26 0 0,-26 0 0,24 0 0,-24 0 0,25-2 0,-25 2 0,24-1 0,-24 1 0,32-4 0,-14 2 1,-18 2-1,30-2 0,-30 2 0,30-2 0,-30 2 0,25 2 1,-25-2-1,18 2 0,-18-2 0,0 0 0,17 2 1,-17-2-1,0 0 0,0 0-4,0 0-3,0 0-31,-26-17 0,0 8 0,-2 1-1</inkml:trace>
  </inkml:traceGroup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3:58.3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Group>
    <inkml:annotationXML>
      <emma:emma xmlns:emma="http://www.w3.org/2003/04/emma" version="1.0">
        <emma:interpretation id="{FD5917E9-FDEB-450B-AB8E-AD247B9F58F0}" emma:medium="tactile" emma:mode="ink">
          <msink:context xmlns:msink="http://schemas.microsoft.com/ink/2010/main" type="writingRegion" rotatedBoundingBox="948,8953 1989,9579 1569,10276 528,9650"/>
        </emma:interpretation>
      </emma:emma>
    </inkml:annotationXML>
    <inkml:traceGroup>
      <inkml:annotationXML>
        <emma:emma xmlns:emma="http://www.w3.org/2003/04/emma" version="1.0">
          <emma:interpretation id="{E918486D-51A0-468B-8174-055D60802FA8}" emma:medium="tactile" emma:mode="ink">
            <msink:context xmlns:msink="http://schemas.microsoft.com/ink/2010/main" type="paragraph" rotatedBoundingBox="948,8953 1989,9579 1569,10276 528,9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9866F-40E8-49EF-A20B-A6DE13FC660E}" emma:medium="tactile" emma:mode="ink">
              <msink:context xmlns:msink="http://schemas.microsoft.com/ink/2010/main" type="line" rotatedBoundingBox="948,8953 1989,9579 1569,10276 528,9650"/>
            </emma:interpretation>
          </emma:emma>
        </inkml:annotationXML>
        <inkml:traceGroup>
          <inkml:annotationXML>
            <emma:emma xmlns:emma="http://www.w3.org/2003/04/emma" version="1.0">
              <emma:interpretation id="{65E498FE-58C0-4991-9700-D2F249BE4291}" emma:medium="tactile" emma:mode="ink">
                <msink:context xmlns:msink="http://schemas.microsoft.com/ink/2010/main" type="inkWord" rotatedBoundingBox="948,8953 1989,9579 1569,10276 528,9650">
                  <msink:destinationLink direction="from" ref="{1AC5B7F6-57B6-44EE-ACAC-ABC4C4A98596}"/>
                </msink:context>
              </emma:interpretation>
              <emma:one-of disjunction-type="recognition" id="oneOf0">
                <emma:interpretation id="interp0" emma:lang="en-US" emma:confidence="0">
                  <emma:literal>It,</emma:literal>
                </emma:interpretation>
                <emma:interpretation id="interp1" emma:lang="en-US" emma:confidence="0">
                  <emma:literal>Thos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t.</emma:literal>
                </emma:interpretation>
                <emma:interpretation id="interp4" emma:lang="en-US" emma:confidence="0">
                  <emma:literal>t,</emma:literal>
                </emma:interpretation>
              </emma:one-of>
            </emma:emma>
          </inkml:annotationXML>
          <inkml:trace contextRef="#ctx0" brushRef="#br0">362 3136 92,'4'0'37,"0"-4"1,-4 4 0,0-9-21,4 14-8,-8-5 1,8 16-1,-8 0-4,0 13-5,-8 7 0,-1 9 0,-7 0 0,0 12 0,-5-4 0,5 0 0,-4-8 0,3-9 0,1-7 0,4-13 0,11-8 0,-7-24-11,16 4-30,-8-9-1,4-3 0,0 0 1</inkml:trace>
          <inkml:trace contextRef="#ctx0" brushRef="#br0" timeOffset="344">667 3156 93,'8'-8'38,"-4"8"-1,-4 8 2,-12-8-22,8 29-6,-8-9-1,4 8-3,-13 9-4,9 4-3,-8 0 0,3 3 0,1-3 0,8 4 0,-4-4 0,8-1 0,12-7 0,0-4 0,4-5 0,5-12 0,7-4 0,-4-20-7,17-4-31,-4-13-3,-5-3 0,-4-5 1</inkml:trace>
          <inkml:trace contextRef="#ctx0" brushRef="#br0" timeOffset="703">-1 3221 111,'5'-4'38,"3"0"1,16 0 0,1-4-29,19 8-2,5-8 0,12 4-6,8-5-2,9 1 0,-5 0 0,4-4 0,1 4 0,-5-8 0,-8 11 0,-11-11-12,-1 12-28,-16 0-1,-9 12 0,-12-4 1</inkml:trace>
          <inkml:trace contextRef="#ctx0" brushRef="#br0" timeOffset="2391">1018 3600 80,'-8'4'34,"8"8"0,-4 1 1,-4-5-21,16 12-7,-4-4 0,4 5-3,0-1 0,5-4-2,-1-3-1,0-1 0,-4 0-2,0-12-1,-4 4-2,-4-8-4,8 0-7,-12-12-5,4 8 0,-12-13 3,8 13 4,-12-8 7,0 4 3,-1 8 6,-7-5 8,8 13 6,-9-8 0,13 13-2,-8-9-4,15 8-5,-3-8-3,4 0-1,8 0-1,0 0-1,5 0 0,7 0 0,0 4 1,0 0 1,1-4-1,3 8 0,-4-4 0,-3 0 0,-5-4 0,0 4 0,-4-4 1,-8 8-1,-8 0-2,-5 1-1,-3 3-2,-9-4-5,9 8-11,-8 1-14,3-9 0,5 0 0</inkml:trace>
        </inkml:traceGroup>
      </inkml:traceGroup>
    </inkml:traceGroup>
  </inkml:traceGroup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15:27:26.3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56597D-3AB0-4F13-A306-F3F5B717537A}" emma:medium="tactile" emma:mode="ink">
          <msink:context xmlns:msink="http://schemas.microsoft.com/ink/2010/main" type="inkDrawing" rotatedBoundingBox="2046,15185 2249,13452 2854,13523 2651,15256" semanticType="callout" shapeName="Other">
            <msink:sourceLink direction="with" ref="{5C1CB60C-B3B2-4AE1-93DF-1384FED3BB6C}"/>
            <msink:sourceLink direction="with" ref="{F7160EB9-754C-452C-9899-13E5F4D50AF7}"/>
          </msink:context>
        </emma:interpretation>
      </emma:emma>
    </inkml:annotationXML>
    <inkml:trace contextRef="#ctx0" brushRef="#br0">669 27 6,'0'0'23,"0"0"-3,-25-20-2,25 20 0,-26-4-3,9-1-2,17 5-1,-37 3-1,18 7-1,-13-7-3,12 12-1,-18-4-2,8 10 1,-11-2-1,4 8 0,-6-2-2,5 6 1,-1-6 0,7 4 0,0-6-1,8 3 0,0-6 0,5 3 0,0-3 0,4 4 0,2-3-1,2 3 1,0 0-1,-1 3-2,3-5 2,5 0-2,1-3 1,4 0-2,5-3 2,-6-16-1,22 30 1,-5-15 0,0 0 1,6 0-1,5 0 0,-2 0 1,2-2-1,0-2 0,0-2 0,0 1 1,-2 1-1,-1 0 1,-8 4-1,-6 3 1,-4 5-1,-5 3 1,-9 4-1,-4 1 1,-4 3-1,-6-2 1,0-3-1,-1-4 0,-2-5 0,3-1 0,0-6 0,3-2 0,-1-2 0,19-9 0,-28 23 1,28-23-1,-21 30 0,16-12 0,1-1 0,0 2 0,4-3-1,2 1 1,-2-17 0,8 24 0,-8-24 0,13 26 0,-13-26 0,18 30 0,-18-30 0,13 34 0,-7-16 0,2 3 1,-7-1-1,-1 1 0,-5 1 0,1 3 1,-3-3-1,1 0 0,-2 1 0,1-1 0,3-2 0,2-1-1,2 2 1,4-3-1,4 1 1,-1 1-1,4-1 1,2-2-1,-13-17 0,30 26-1,-3-19-2,-9-18-4,18 7-11,-6-12-17,4-12 1,9 0-2,-6-10 2</inkml:trace>
  </inkml:traceGroup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75" units="cm"/>
          <inkml:channel name="Y" type="integer" max="7256" units="cm"/>
          <inkml:channel name="F" type="integer" max="255" units="dev"/>
        </inkml:traceFormat>
        <inkml:channelProperties>
          <inkml:channelProperty channel="X" name="resolution" value="393.67676" units="1/cm"/>
          <inkml:channelProperty channel="Y" name="resolution" value="393.66321" units="1/cm"/>
          <inkml:channelProperty channel="F" name="resolution" value="INF" units="1/dev"/>
        </inkml:channelProperties>
      </inkml:inkSource>
      <inkml:timestamp xml:id="ts0" timeString="2008-05-18T13:41:17.0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1A963536-60A9-43FA-83CD-B631FB0C8266}" emma:medium="tactile" emma:mode="ink">
          <msink:context xmlns:msink="http://schemas.microsoft.com/ink/2010/main" type="writingRegion" rotatedBoundingBox="370,15362 3583,15190 3622,15908 409,16080"/>
        </emma:interpretation>
      </emma:emma>
    </inkml:annotationXML>
    <inkml:traceGroup>
      <inkml:annotationXML>
        <emma:emma xmlns:emma="http://www.w3.org/2003/04/emma" version="1.0">
          <emma:interpretation id="{EE415CE4-725F-4AA1-ACD1-1D81D5D1B4B9}" emma:medium="tactile" emma:mode="ink">
            <msink:context xmlns:msink="http://schemas.microsoft.com/ink/2010/main" type="paragraph" rotatedBoundingBox="370,15362 3583,15190 3622,15908 409,16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7DDFA-B145-4EB2-9EC2-6EA3A4E45744}" emma:medium="tactile" emma:mode="ink">
              <msink:context xmlns:msink="http://schemas.microsoft.com/ink/2010/main" type="line" rotatedBoundingBox="370,15362 3583,15190 3622,15908 409,16080"/>
            </emma:interpretation>
          </emma:emma>
        </inkml:annotationXML>
        <inkml:traceGroup>
          <inkml:annotationXML>
            <emma:emma xmlns:emma="http://www.w3.org/2003/04/emma" version="1.0">
              <emma:interpretation id="{5C1CB60C-B3B2-4AE1-93DF-1384FED3BB6C}" emma:medium="tactile" emma:mode="ink">
                <msink:context xmlns:msink="http://schemas.microsoft.com/ink/2010/main" type="inkWord" rotatedBoundingBox="386,15553 1280,15552 1281,15997 387,15998">
                  <msink:destinationLink direction="with" ref="{4556597D-3AB0-4F13-A306-F3F5B717537A}"/>
                  <msink:destinationLink direction="to" ref="{85A608D0-A6BD-4EA9-B6E9-157866F806F2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39 134 55,'-16'-8'30,"16"8"0,-8-8 3,0 0-13,16 12-7,-16-12 0,12 12-2,-12-8-2,12 8-1,-12-8 0,12 8-3,-8-4-2,4 0-1,8 0-1,0 4 0,0 0 0,4 0-1,0 4 1,5 0 0,-1 1 0,1-1 0,-4 8 0,-1-4 0,0 0-1,-4 1 1,0-1-1,0 1 0,1-5-2,-9 0 0,8 0-3,-8-3-2,4 7-4,-8-16-12,4 12-10,4-8-6,-4 4 3,4 0 0</inkml:trace>
          <inkml:trace contextRef="#ctx0" brushRef="#br0" timeOffset="407">363 4 51,'12'0'28,"-16"-4"-2,4 4-3,0 8 1,-8-8-3,8 20-6,-20-11-3,12 15-1,-13-8-4,5 13-1,-10-5-2,10 5-2,-4-5 0,4 1-2,3 0-2,1-9-3,12 5-5,-8-13-9,12-4-15,4 0-2,0-8 0,9 4 0</inkml:trace>
          <inkml:trace contextRef="#ctx0" brushRef="#br0" timeOffset="657">355 262 74,'0'16'32,"-4"-8"2,0 4-1,4 9-18,-12-9-5,12 8 0,-13 1-6,9-1-2,0-4-2,0-8-3,8 9-7,-4-13-12,0-4-12,8 8 0,1-16 0,-1 8 0</inkml:trace>
          <inkml:trace contextRef="#ctx0" brushRef="#br0" timeOffset="1063">656 185 93,'-4'-4'34,"8"4"0,-8-4 0,0 4-26,12 0-3,-3 0-1,3 0-2,4 0-3,8-4 1,5-4-1,-1 0-3,9 4-8,-5-10-18,1 2-4,3 8 0,-11-4 0</inkml:trace>
        </inkml:traceGroup>
        <inkml:traceGroup>
          <inkml:annotationXML>
            <emma:emma xmlns:emma="http://www.w3.org/2003/04/emma" version="1.0">
              <emma:interpretation id="{F7160EB9-754C-452C-9899-13E5F4D50AF7}" emma:medium="tactile" emma:mode="ink">
                <msink:context xmlns:msink="http://schemas.microsoft.com/ink/2010/main" type="inkWord" rotatedBoundingBox="1350,15366 3559,15171 3619,15850 1410,16044">
                  <msink:destinationLink direction="to" ref="{85A608D0-A6BD-4EA9-B6E9-157866F806F2}"/>
                  <msink:destinationLink direction="with" ref="{4556597D-3AB0-4F13-A306-F3F5B717537A}"/>
                </msink:context>
              </emma:interpretation>
              <emma:one-of disjunction-type="recognition" id="oneOf1">
                <emma:interpretation id="interp5" emma:lang="en-US" emma:confidence="1">
                  <emma:literal>periodic</emma:literal>
                </emma:interpretation>
                <emma:interpretation id="interp6" emma:lang="en-US" emma:confidence="0">
                  <emma:literal>Periodic</emma:literal>
                </emma:interpretation>
                <emma:interpretation id="interp7" emma:lang="en-US" emma:confidence="0">
                  <emma:literal>periodize</emma:literal>
                </emma:interpretation>
                <emma:interpretation id="interp8" emma:lang="en-US" emma:confidence="0">
                  <emma:literal>periodic'</emma:literal>
                </emma:interpretation>
                <emma:interpretation id="interp9" emma:lang="en-US" emma:confidence="0">
                  <emma:literal>Periodize</emma:literal>
                </emma:interpretation>
              </emma:one-of>
            </emma:emma>
          </inkml:annotationXML>
          <inkml:trace contextRef="#ctx0" brushRef="#br0" timeOffset="1344">1056 127 56,'-4'-4'29,"12"16"1,-12-3-7,0 0-9,8 11 2,-8-8-5,4 18-3,-5-6-2,1 5-1,0 0-2,4 0-1,-8 4 0,8-4 0,-4-9-1,0 0 0,4-2-1,0-6 1,0-4 0,0 0 0,0-8 0,0-8 0,-4-4 1,8-4-1,-4-10 1,0 2-1,4-10 0,4-3-1,-4 0 1,4 0-1,5-1 0,-5 2 0,0 2 0,4 6 0,-4 3 0,5 0 0,-5 9 0,0 3-1,4 5 1,-4 4 0,4 8 0,1 8 0,-1 1 0,-4 3 0,0 9 1,-4-4-1,0 3 1,-4 2 0,-8-2-1,0-4 1,-4-2-1,-9-6-1,9 4-6,-12-8-15,8-8-13,3 0-1,1-8 0,8 0 0</inkml:trace>
          <inkml:trace contextRef="#ctx0" brushRef="#br0" timeOffset="1891">1284 205 52,'28'0'28,"-7"-8"1,3 0-6,5-4-3,-9-4-4,8 8-5,-11-14-2,3 10-1,-16-4-3,12-1 0,-16-4-2,5 9 0,-10-5-1,1 5-1,-8 4 0,0 8-1,-4 0 1,-1 8 0,-3 9 0,0 3 0,3 1-1,1 4 1,8 3-1,4-2 1,4-2-1,4 1 0,4-4-1,4-5 0,13-4-2,-13-8-4,21 5-19,-5-9-9,-8-9 1,9 5-1,-9-8 1</inkml:trace>
          <inkml:trace contextRef="#ctx0" brushRef="#br0" timeOffset="2235">1650 181 63,'4'4'30,"-8"-8"2,8 8 0,0 0-15,-8-8-7,13 8 0,-14-8-2,10 8-3,-5-8-1,8 4-2,0-4 0,8 0-1,-4-4 0,9 0 1,-5 0-1,0-6-1,5 10-1,-5-8-3,4 12-4,-12-8-8,9 12-10,-5 0-7,-4 0-1,4 4 0</inkml:trace>
          <inkml:trace contextRef="#ctx0" brushRef="#br0" timeOffset="2469">1883 201 72,'0'22'29,"-13"-14"1,9 8-8,0 0-6,0-3-8,4-5-6,0 9-7,0-13-9,0 0-6,8 4-9,-8-12 0,8 0-1</inkml:trace>
          <inkml:trace contextRef="#ctx0" brushRef="#br0" timeOffset="2641">1935-30 75,'-4'-8'30,"8"16"0,-12-4-5,4 0-12,4 14-4,0-6-7,0 0-10,4-4-20,9 13-2,-5-13 0,8 9-1</inkml:trace>
          <inkml:trace contextRef="#ctx0" brushRef="#br0" timeOffset="2813">2184 86 77,'0'9'33,"-12"-5"0,0 8 0,-1 8-16,-3-12-9,4 14-1,0-2-4,12 0-2,-5 2 0,10-6-1,-1 0 1,8-3 0,-4-5 0,12-8 0,-3 0 0,-1-8 1,0-5-1,5-3 1,-5-4 0,-4-2 0,0-6-1,-8 3 0,-4 0 1,-4 1-1,0 3 0,-4 4-1,0 9 0,-4 0 0,4 8-1,-1 8-1,1 4-2,-4-3-5,12 16-12,0-1-15,0-4 0,8 2 0,-4-14 1</inkml:trace>
          <inkml:trace contextRef="#ctx0" brushRef="#br0" timeOffset="3188">2436 103 80,'-8'-8'32,"4"3"1,-12 1 0,-8 8-20,11 9-6,-7-1-1,4 12-3,-5 6-1,9-2-2,4 2 1,4-2-1,0-3 0,8-4 0,8-9 0,4-8 1,5-8-1,3-12 1,5-9 0,-5-8 0,5-13 1,-1-3-1,-7-13 1,3-4-1,-4-4 1,-3 4-1,-1 4 2,-4 12 0,-4 5 1,0 11-1,-4 14 1,1 20 0,-14 12-1,5 14 0,-4 6-1,-4 14-1,8 7-1,-4 5 1,0 8-1,-1-8 0,9 0-1,0-13-1,0-3-2,5-18-4,7 2-12,-4-18-19,4-8 1,0-13-1,5-8 1</inkml:trace>
          <inkml:trace contextRef="#ctx0" brushRef="#br0" timeOffset="3610">2734 82 72,'0'4'30,"4"21"0,-8-13 0,4 0-18,4 6-8,-4-2-1,4-8-4,-4 4-5,0-12-6,8 0-5,-4-8-7,-4-16-4,8 2-1</inkml:trace>
          <inkml:trace contextRef="#ctx0" brushRef="#br0" timeOffset="3750">2799-104 63,'8'-24'30,"-8"-2"0,4 22 1,-8 4-7,0 4-10,8 9-9,0 8-8,-4-9-7,8 8-17,5 14-5,-5-18 0,12 18 0</inkml:trace>
          <inkml:trace contextRef="#ctx0" brushRef="#br0" timeOffset="3907">3031 115 63,'4'0'36,"-4"0"0,-4 0 1,-4-8-6,8 12-12,-16-12-7,16 8-3,-12-4-2,7 8-3,-3 0-3,4 4-1,0 4 0,4 9 0,0 0 0,8 3 0,0 6 0,9-6 0,7 1-3,5-13-10,7 1-26,5-5-1,4-12 1,4 0-1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C828C1-2444-4B8F-B93B-067323FD4F9E}" emma:medium="tactile" emma:mode="ink">
          <msink:context xmlns:msink="http://schemas.microsoft.com/ink/2010/main" type="writingRegion" rotatedBoundingBox="41,6043 3910,5026 4231,6245 361,7262"/>
        </emma:interpretation>
      </emma:emma>
    </inkml:annotationXML>
    <inkml:traceGroup>
      <inkml:annotationXML>
        <emma:emma xmlns:emma="http://www.w3.org/2003/04/emma" version="1.0">
          <emma:interpretation id="{CC923EC4-9C9A-455A-921F-47AE7A5AD56E}" emma:medium="tactile" emma:mode="ink">
            <msink:context xmlns:msink="http://schemas.microsoft.com/ink/2010/main" type="paragraph" rotatedBoundingBox="41,6043 3910,5026 4231,6245 361,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00B467-3500-48A1-B0C4-D9A20870F34E}" emma:medium="tactile" emma:mode="ink">
              <msink:context xmlns:msink="http://schemas.microsoft.com/ink/2010/main" type="line" rotatedBoundingBox="41,6043 3910,5026 4231,6245 361,7262"/>
            </emma:interpretation>
          </emma:emma>
        </inkml:annotationXML>
        <inkml:traceGroup>
          <inkml:annotationXML>
            <emma:emma xmlns:emma="http://www.w3.org/2003/04/emma" version="1.0">
              <emma:interpretation id="{A8C63B6E-F910-4F33-B5F5-1204D0D46C42}" emma:medium="tactile" emma:mode="ink">
                <msink:context xmlns:msink="http://schemas.microsoft.com/ink/2010/main" type="inkWord" rotatedBoundingBox="41,6043 3910,5026 4231,6245 361,7262"/>
              </emma:interpretation>
              <emma:one-of disjunction-type="recognition" id="oneOf0">
                <emma:interpretation id="interp0" emma:lang="en-US" emma:confidence="0">
                  <emma:literal>speed</emma:literal>
                </emma:interpretation>
                <emma:interpretation id="interp1" emma:lang="en-US" emma:confidence="0">
                  <emma:literal>spat</emma:literal>
                </emma:interpretation>
                <emma:interpretation id="interp2" emma:lang="en-US" emma:confidence="0">
                  <emma:literal>sped</emma:literal>
                </emma:interpretation>
                <emma:interpretation id="interp3" emma:lang="en-US" emma:confidence="0">
                  <emma:literal>spew</emma:literal>
                </emma:interpretation>
                <emma:interpretation id="interp4" emma:lang="en-US" emma:confidence="0">
                  <emma:literal>spear</emma:literal>
                </emma:interpretation>
              </emma:one-of>
            </emma:emma>
          </inkml:annotationXML>
        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      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        <inkml:trace contextRef="#ctx0" brushRef="#br0" timeOffset="527.0301">553 124 18,'0'0'24,"16"-4"-1,-16 4-6,15-10 1,-15 10-1,18-7-3,-2 9-2,-16-2-2,30-6-2,-30 6-2,34-3 0,-34 3-3,35-7-1,-16 0 0,2 2-1,1-2 0,-3-2-1,-3 3 1,2-2-1,-18 8 0,23-7-2,-23 7-1,17 0-4,-17 0-7,0 0-8,0 0-11,2 21 0,-2-21 0,0 0 2</inkml:trace>
          <inkml:trace contextRef="#ctx0" brushRef="#br0" timeOffset="842.0482">613 259 3,'0'0'20,"0"0"4,0 0-6,0 0-1,0 0 0,21 7-4,-21-7-2,21-3 0,-3 3-2,-18 0-2,35-12-2,-16 1-2,6 4-1,-5-2-1,1 4 0,2 0-1,-4-4-3,4 7-5,-23 2-6,32-16-6,-9 16-8,-11-21-3,16 18 1</inkml:trace>
        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      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      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      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CEB5B6-5BB9-446D-B059-89A4469BB6D7}" emma:medium="tactile" emma:mode="ink">
          <msink:context xmlns:msink="http://schemas.microsoft.com/ink/2010/main" type="writingRegion" rotatedBoundingBox="11392,9110 17400,9995 17150,11689 11142,10804"/>
        </emma:interpretation>
      </emma:emma>
    </inkml:annotationXML>
    <inkml:traceGroup>
      <inkml:annotationXML>
        <emma:emma xmlns:emma="http://www.w3.org/2003/04/emma" version="1.0">
          <emma:interpretation id="{7F27742B-9548-4A3C-A109-12D0F3A106EB}" emma:medium="tactile" emma:mode="ink">
            <msink:context xmlns:msink="http://schemas.microsoft.com/ink/2010/main" type="paragraph" rotatedBoundingBox="11392,9110 17400,9995 17150,11689 11142,10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32B6C5-4504-44E4-A388-E4E7D79CE7D9}" emma:medium="tactile" emma:mode="ink">
              <msink:context xmlns:msink="http://schemas.microsoft.com/ink/2010/main" type="line" rotatedBoundingBox="11392,9110 17400,9995 17150,11689 11142,10804"/>
            </emma:interpretation>
          </emma:emma>
        </inkml:annotationXML>
        <inkml:traceGroup>
          <inkml:annotationXML>
            <emma:emma xmlns:emma="http://www.w3.org/2003/04/emma" version="1.0">
              <emma:interpretation id="{87BECB72-3CDD-402D-8457-1DC7CCD804A0}" emma:medium="tactile" emma:mode="ink">
                <msink:context xmlns:msink="http://schemas.microsoft.com/ink/2010/main" type="inkWord" rotatedBoundingBox="11392,9110 15189,9669 14939,11363 11142,10804"/>
              </emma:interpretation>
              <emma:one-of disjunction-type="recognition" id="oneOf0">
                <emma:interpretation id="interp0" emma:lang="en-US" emma:confidence="0">
                  <emma:literal>think</emma:literal>
                </emma:interpretation>
                <emma:interpretation id="interp1" emma:lang="en-US" emma:confidence="0">
                  <emma:literal>thin,</emma:literal>
                </emma:interpretation>
                <emma:interpretation id="interp2" emma:lang="en-US" emma:confidence="0">
                  <emma:literal>tidily</emma:literal>
                </emma:interpretation>
                <emma:interpretation id="interp3" emma:lang="en-US" emma:confidence="0">
                  <emma:literal>in*</emma:literal>
                </emma:interpretation>
                <emma:interpretation id="interp4" emma:lang="en-US" emma:confidence="0">
                  <emma:literal>in*'</emma:literal>
                </emma:interpretation>
              </emma:one-of>
            </emma:emma>
          </inkml:annotationXML>
          <inkml:trace contextRef="#ctx0" brushRef="#br0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        <inkml:trace contextRef="#ctx0" brushRef="#br0" timeOffset="957.0547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        <inkml:trace contextRef="#ctx0" brushRef="#br0" timeOffset="2107.1205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        <inkml:trace contextRef="#ctx0" brushRef="#br0" timeOffset="3127.1787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        <inkml:trace contextRef="#ctx0" brushRef="#br0" timeOffset="4230.2419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        <inkml:trace contextRef="#ctx0" brushRef="#br0" timeOffset="5170.2957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        <inkml:trace contextRef="#ctx0" brushRef="#br0" timeOffset="6200.3546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        <inkml:trace contextRef="#ctx0" brushRef="#br0" timeOffset="6916.3956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        <inkml:trace contextRef="#ctx0" brushRef="#br0" timeOffset="7846.4487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      </inkml:traceGroup>
        <inkml:traceGroup>
          <inkml:annotationXML>
            <emma:emma xmlns:emma="http://www.w3.org/2003/04/emma" version="1.0">
              <emma:interpretation id="{A364AA45-E84E-4808-835E-9E50AB6B6B04}" emma:medium="tactile" emma:mode="ink">
                <msink:context xmlns:msink="http://schemas.microsoft.com/ink/2010/main" type="inkWord" rotatedBoundingBox="16437,10296 17336,10429 17173,11539 16273,11407"/>
              </emma:interpretation>
              <emma:one-of disjunction-type="recognition" id="oneOf1">
                <emma:interpretation id="interp5" emma:lang="en-US" emma:confidence="0">
                  <emma:literal>"1</emma:literal>
                </emma:interpretation>
                <emma:interpretation id="interp6" emma:lang="en-US" emma:confidence="0">
                  <emma:literal>1)</emma:literal>
                </emma:interpretation>
                <emma:interpretation id="interp7" emma:lang="en-US" emma:confidence="0">
                  <emma:literal>\\</emma:literal>
                </emma:interpretation>
                <emma:interpretation id="interp8" emma:lang="en-US" emma:confidence="0">
                  <emma:literal>I)</emma:literal>
                </emma:interpretation>
                <emma:interpretation id="interp9" emma:lang="en-US" emma:confidence="0">
                  <emma:literal>T)</emma:literal>
                </emma:interpretation>
              </emma:one-of>
            </emma:emma>
          </inkml:annotationXML>
          <inkml:trace contextRef="#ctx0" brushRef="#br0" timeOffset="9220.5274">8792-1464 1,'0'0'22,"0"0"2,20 25 1,-20-25-5,9 21 0,-9-21 0,10 23-4,4-4-3,-14-19-1,29 37-3,-17-16-3,7 7-1,-3 4-2,4 0-2,-3 3 0,1 3 0,0-4-1,-1 1 0,-1-3 1,0-1-1,-2-10 1,4 4 0,-4-9-1,-14-16 0,25 23 0,-25-23-2,0 0-3,0 0-9,0 0-16,17-18-2,-26-3-2,9 21 1</inkml:trace>
          <inkml:trace contextRef="#ctx0" brushRef="#br0" timeOffset="9766.5585">8858-1759 26,'0'0'20,"-6"-16"0,6 16 0,0 0-2,0 0-2,0 0 0,0 0-4,20 25-2,-20-25-2,17 33 0,-8-10-2,11 9-2,-3-2 0,6 7-1,0-4-1,4 6 0,-3-6 0,5 2 0,-6-7-1,1 0-1,-6-5 1,0-5-2,-4-2-6,-14-16-19,0 0-7,19 3 1,-24-20-2</inkml:trace>
          <inkml:trace contextRef="#ctx0" brushRef="#br0" timeOffset="10901.6235">9223-1399 13,'0'0'23,"0"0"1,0 0-2,0 0-2,0 0-3,9 29-4,3-7-1,-1 7-3,5 7-2,-2 5-2,5 10 0,1-4-1,3 9-1,-4-3 0,2 3-1,-1-5 0,-1 4-1,1-2 0,-3-4 0,3-4-1,-5-2 1,1-6 0,0-6-1,-2-4 0,-1-10-3,-3 1-3,-10-18-12,0 0-13,7 19 0,-7-19-2,0 0 2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EE9B48-67BF-47BF-8A7F-F2157388E1F7}" emma:medium="tactile" emma:mode="ink">
          <msink:context xmlns:msink="http://schemas.microsoft.com/ink/2010/main" type="writingRegion" rotatedBoundingBox="24974,6642 22595,15371 15855,13534 18234,4805"/>
        </emma:interpretation>
      </emma:emma>
    </inkml:annotationXML>
    <inkml:traceGroup>
      <inkml:annotationXML>
        <emma:emma xmlns:emma="http://www.w3.org/2003/04/emma" version="1.0">
          <emma:interpretation id="{8B9D32CE-8721-4B27-B4AF-18E35695DD27}" emma:medium="tactile" emma:mode="ink">
            <msink:context xmlns:msink="http://schemas.microsoft.com/ink/2010/main" type="paragraph" rotatedBoundingBox="25075,6911 22785,13373 21233,12823 23523,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7A5FD1-727A-4A45-911F-FB0A1F4CF0E9}" emma:medium="tactile" emma:mode="ink">
              <msink:context xmlns:msink="http://schemas.microsoft.com/ink/2010/main" type="line" rotatedBoundingBox="25075,6911 22785,13373 21233,12823 23523,6360"/>
            </emma:interpretation>
          </emma:emma>
        </inkml:annotationXML>
        <inkml:traceGroup>
          <inkml:annotationXML>
            <emma:emma xmlns:emma="http://www.w3.org/2003/04/emma" version="1.0">
              <emma:interpretation id="{E00B0D9E-A36B-4572-AA85-2ADA4C1C2154}" emma:medium="tactile" emma:mode="ink">
                <msink:context xmlns:msink="http://schemas.microsoft.com/ink/2010/main" type="inkWord" rotatedBoundingBox="21233,12823 23523,6360 25075,6911 22785,13373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??</emma:literal>
                </emma:interpretation>
                <emma:interpretation id="interp2" emma:lang="en-US" emma:confidence="0">
                  <emma:literal>i*'</emma:literal>
                </emma:interpretation>
                <emma:interpretation id="interp3" emma:lang="en-US" emma:confidence="0">
                  <emma:literal>I:"</emma:literal>
                </emma:interpretation>
                <emma:interpretation id="interp4" emma:lang="en-US" emma:confidence="0">
                  <emma:literal>I:""</emma:literal>
                </emma:interpretation>
              </emma:one-of>
            </emma:emma>
          </inkml:annotationXML>
        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      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      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      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      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      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      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        <inkml:trace contextRef="#ctx0" brushRef="#br0" timeOffset="6614.3783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      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      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      </inkml:traceGroup>
      </inkml:traceGroup>
    </inkml:traceGroup>
    <inkml:traceGroup>
      <inkml:annotationXML>
        <emma:emma xmlns:emma="http://www.w3.org/2003/04/emma" version="1.0">
          <emma:interpretation id="{DE67221E-254F-49E4-81D4-4D046DF10963}" emma:medium="tactile" emma:mode="ink">
            <msink:context xmlns:msink="http://schemas.microsoft.com/ink/2010/main" type="paragraph" rotatedBoundingBox="23081,6126 20994,13784 18367,13068 20454,5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33666-BD7C-4B7E-BAE4-FE1BBE59F70D}" emma:medium="tactile" emma:mode="ink">
              <msink:context xmlns:msink="http://schemas.microsoft.com/ink/2010/main" type="line" rotatedBoundingBox="23081,6126 20994,13784 18367,13068 20454,5410"/>
            </emma:interpretation>
          </emma:emma>
        </inkml:annotationXML>
        <inkml:traceGroup>
          <inkml:annotationXML>
            <emma:emma xmlns:emma="http://www.w3.org/2003/04/emma" version="1.0">
              <emma:interpretation id="{736DB8ED-DEAD-4288-A1CA-512C39B2A3D3}" emma:medium="tactile" emma:mode="ink">
                <msink:context xmlns:msink="http://schemas.microsoft.com/ink/2010/main" type="inkWord" rotatedBoundingBox="23081,6126 20994,13784 18367,13068 20454,5410"/>
              </emma:interpretation>
              <emma:one-of disjunction-type="recognition" id="oneOf1">
                <emma:interpretation id="interp5" emma:lang="en-US" emma:confidence="0">
                  <emma:literal>Hi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ini</emma:literal>
                </emma:interpretation>
                <emma:interpretation id="interp8" emma:lang="en-US" emma:confidence="0">
                  <emma:literal>alai</emma:literal>
                </emma:interpretation>
                <emma:interpretation id="interp9" emma:lang="en-US" emma:confidence="0">
                  <emma:literal>Hi/</emma:literal>
                </emma:interpretation>
              </emma:one-of>
            </emma:emma>
          </inkml:annotationXML>
        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      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      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      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      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      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      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        <inkml:trace contextRef="#ctx0" brushRef="#br0" timeOffset="15125.8651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      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      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        <inkml:trace contextRef="#ctx0" brushRef="#br0" timeOffset="19865.1362">14842-5447 36,'0'0'27,"0"0"-1,16-4-3,-16 4-4,0 0-4,0 0-1,14 25-2,-14-25-2,14 35-1,-9-12-3,7 10 0,-6 1-2,8 10-1,-2-6 0,6 6-1,-2-3-1,0 1 1,0-5-2,3-4 1,-3-5-1,3-3 0,4-2 1,-9-7-1,-14-16-1,23 15-1,-23-15-4,0 0-5,25-19-17,-25 19-9,-9-39 0,7 18-1,-10-12 2</inkml:trace>
        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      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      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        <inkml:trace contextRef="#ctx0" brushRef="#br0" timeOffset="35520.0316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      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      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      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        <inkml:trace contextRef="#ctx0" brushRef="#br0" timeOffset="-18019.0305">11520-1564 0,'0'0'23,"0"0"2,0 0 2,14 20-6,-14-20 1,14 22-5,-4 0-2,-2-5-5,4 13 0,-2-7-3,6 12-2,-2-7-1,8 9-1,-3-2-1,6-1-1,-2-3 0,0-3 0,1-1-1,-2-1 0,-3-1 0,-3-1 0,-6-3 0,-4 6-1,-3-6 1,-3 3 0,-1-3-3,1-21-1,-2 30-2,2-30-6,0 0-9,0 0-10,0 0-3,3-21 3,-12-5 1</inkml:trace>
        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      </inkml:traceGroup>
      </inkml:traceGroup>
    </inkml:traceGroup>
    <inkml:traceGroup>
      <inkml:annotationXML>
        <emma:emma xmlns:emma="http://www.w3.org/2003/04/emma" version="1.0">
          <emma:interpretation id="{4F00A5DE-87FA-4E58-BE1B-BFCE0EE6FB34}" emma:medium="tactile" emma:mode="ink">
            <msink:context xmlns:msink="http://schemas.microsoft.com/ink/2010/main" type="paragraph" rotatedBoundingBox="19501,7878 19128,14110 16896,13976 17269,77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CC2BE7-45B3-42F5-9A67-4BFD65689030}" emma:medium="tactile" emma:mode="ink">
              <msink:context xmlns:msink="http://schemas.microsoft.com/ink/2010/main" type="line" rotatedBoundingBox="19501,7878 19128,14110 16896,13976 17269,7745"/>
            </emma:interpretation>
          </emma:emma>
        </inkml:annotationXML>
        <inkml:traceGroup>
          <inkml:annotationXML>
            <emma:emma xmlns:emma="http://www.w3.org/2003/04/emma" version="1.0">
              <emma:interpretation id="{2A661ECD-E071-4AE8-B5B5-8D3F20672194}" emma:medium="tactile" emma:mode="ink">
                <msink:context xmlns:msink="http://schemas.microsoft.com/ink/2010/main" type="inkWord" rotatedBoundingBox="19501,7878 19128,14110 16896,13976 17269,7745"/>
              </emma:interpretation>
              <emma:one-of disjunction-type="recognition" id="oneOf2">
                <emma:interpretation id="interp10" emma:lang="en-US" emma:confidence="0">
                  <emma:literal>tatty</emma:literal>
                </emma:interpretation>
                <emma:interpretation id="interp11" emma:lang="en-US" emma:confidence="0">
                  <emma:literal>*it</emma:literal>
                </emma:interpretation>
                <emma:interpretation id="interp12" emma:lang="en-US" emma:confidence="0">
                  <emma:literal>*its</emma:literal>
                </emma:interpretation>
                <emma:interpretation id="interp13" emma:lang="en-US" emma:confidence="0">
                  <emma:literal>*it'</emma:literal>
                </emma:interpretation>
                <emma:interpretation id="interp14" emma:lang="en-US" emma:confidence="0">
                  <emma:literal>*ill</emma:literal>
                </emma:interpretation>
              </emma:one-of>
            </emma:emma>
          </inkml:annotationXML>
          <inkml:trace contextRef="#ctx0" brushRef="#br0" timeOffset="-34846.993">9717 334 7,'0'0'22,"0"0"4,0 0 1,0 0-7,0 0-3,16-2 0,-5 20-2,-11-18-3,16 46 0,-9-18-4,10 14-3,-2 0-1,11 9 0,-5 0-2,7 3-1,1-4 0,4-1 0,-1-4 0,2-1-1,-4-5 1,-6-11-3,-1 0-1,-23-28-7,30 30-12,-30-30-11,0 0-1,0 0-1,-16-23 2</inkml:trace>
          <inkml:trace contextRef="#ctx0" brushRef="#br0" timeOffset="-35336.021">9714 714 17,'0'0'24,"0"0"2,23 17 0,-23-17-7,14 25-3,-2-1-3,-6-4-5,15 15 0,-9 0-1,11 14-1,-4-3-1,10 10-2,-6-5 0,5 5-2,-2-7 0,1-3-2,-2-11 1,-1-7 1,-4-8-2,-20-20-1,30 16-6,-30-16-12,5-21-11,-5 21 0,-2-34-2,2 34 2</inkml:trace>
        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      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      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      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      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      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        <inkml:trace contextRef="#ctx0" brushRef="#br0" timeOffset="-35848.0503">9668 1278 33,'0'0'24,"0"0"-2,0 0-2,16 1-2,-16-1-3,0 0-3,0 0-2,12 18-2,-12-18 0,16 23-2,-7-7-1,7 14 0,-2 1-1,9 13 0,-4 2-2,11 8-1,-5 4 0,1 0 0,-3-3-1,2-1 1,-2-10-1,0-2 0,-4-8 0,-1-8 0,-4-7-1,-14-19-1,23 16-3,-23-16-7,2-24-18,0 8-3,-13-14-1,6 5 0</inkml:trace>
        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      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        <inkml:trace contextRef="#ctx0" brushRef="#br0" timeOffset="-25165.4392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      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      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        <inkml:trace contextRef="#ctx0" brushRef="#br0" timeOffset="-23612.3504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      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      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      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      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8D6D2-6748-4BDE-B723-F91CFB63DA69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B0025-EA54-4435-85B4-5B905E27D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0025-EA54-4435-85B4-5B905E27DCD3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0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6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4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6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1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94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7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1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2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24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7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74B8-DD1F-45CC-99F6-7823ADE62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19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CA64-9C71-4128-992B-B761E2CAD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0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59F0-5C82-49A8-854B-534B8D717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80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9D3D-800E-45F6-9B97-89AEDD41C6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7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6F20-1C6F-4B7B-ACA4-9DE36668A3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6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A7DF-6DA9-4F8A-BE42-52A2EF1A71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10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451C-817E-44C9-97BC-A5547F57BF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1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28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8332-409D-4FA7-A8B5-C94C672B1C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930A-DD22-4726-9179-7EFD8DCA2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4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C0CB-DC70-4DA7-B35D-CAF5AA96EB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07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797A-5A8F-4340-A0D7-247DFDF27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35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74B8-DD1F-45CC-99F6-7823ADE62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86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CA64-9C71-4128-992B-B761E2CAD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5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59F0-5C82-49A8-854B-534B8D717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1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9D3D-800E-45F6-9B97-89AEDD41C6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6F20-1C6F-4B7B-ACA4-9DE36668A3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90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A7DF-6DA9-4F8A-BE42-52A2EF1A71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6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8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451C-817E-44C9-97BC-A5547F57BF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6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8332-409D-4FA7-A8B5-C94C672B1C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7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930A-DD22-4726-9179-7EFD8DCA2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62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C0CB-DC70-4DA7-B35D-CAF5AA96EB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797A-5A8F-4340-A0D7-247DFDF27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8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74B8-DD1F-45CC-99F6-7823ADE62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95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CA64-9C71-4128-992B-B761E2CAD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37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59F0-5C82-49A8-854B-534B8D717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1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9D3D-800E-45F6-9B97-89AEDD41C6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2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6F20-1C6F-4B7B-ACA4-9DE36668A3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24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A7DF-6DA9-4F8A-BE42-52A2EF1A71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8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451C-817E-44C9-97BC-A5547F57BF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83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8332-409D-4FA7-A8B5-C94C672B1C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84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930A-DD22-4726-9179-7EFD8DCA2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48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C0CB-DC70-4DA7-B35D-CAF5AA96EB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60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797A-5A8F-4340-A0D7-247DFDF27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2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74B8-DD1F-45CC-99F6-7823ADE62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20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CA64-9C71-4128-992B-B761E2CAD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17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59F0-5C82-49A8-854B-534B8D717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80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9D3D-800E-45F6-9B97-89AEDD41C6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6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6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6F20-1C6F-4B7B-ACA4-9DE36668A3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8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A7DF-6DA9-4F8A-BE42-52A2EF1A71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99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451C-817E-44C9-97BC-A5547F57BF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54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8332-409D-4FA7-A8B5-C94C672B1C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39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930A-DD22-4726-9179-7EFD8DCA2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57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C0CB-DC70-4DA7-B35D-CAF5AA96EB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14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797A-5A8F-4340-A0D7-247DFDF27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0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74B8-DD1F-45CC-99F6-7823ADE62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9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CA64-9C71-4128-992B-B761E2CAD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083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59F0-5C82-49A8-854B-534B8D717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9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9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9D3D-800E-45F6-9B97-89AEDD41C6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788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6F20-1C6F-4B7B-ACA4-9DE36668A3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83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A7DF-6DA9-4F8A-BE42-52A2EF1A71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451C-817E-44C9-97BC-A5547F57BF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1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8332-409D-4FA7-A8B5-C94C672B1C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85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930A-DD22-4726-9179-7EFD8DCA2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67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C0CB-DC70-4DA7-B35D-CAF5AA96EB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3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797A-5A8F-4340-A0D7-247DFDF27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73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74B8-DD1F-45CC-99F6-7823ADE62A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1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CA64-9C71-4128-992B-B761E2CAD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9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759F0-5C82-49A8-854B-534B8D717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46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9D3D-800E-45F6-9B97-89AEDD41C6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14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6F20-1C6F-4B7B-ACA4-9DE36668A3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77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A7DF-6DA9-4F8A-BE42-52A2EF1A71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5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451C-817E-44C9-97BC-A5547F57BF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27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8332-409D-4FA7-A8B5-C94C672B1C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36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930A-DD22-4726-9179-7EFD8DCA2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61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C0CB-DC70-4DA7-B35D-CAF5AA96EB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73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797A-5A8F-4340-A0D7-247DFDF272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9A958-25EC-4B79-AB9D-8848CA318F2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651EE-F588-4DD3-AEB8-9419FB0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548E7-A9ED-4770-8E85-6D3793BAD1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548E7-A9ED-4770-8E85-6D3793BAD1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548E7-A9ED-4770-8E85-6D3793BAD1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548E7-A9ED-4770-8E85-6D3793BAD1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9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548E7-A9ED-4770-8E85-6D3793BAD1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548E7-A9ED-4770-8E85-6D3793BAD1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4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9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18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21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2" Type="http://schemas.openxmlformats.org/officeDocument/2006/relationships/image" Target="../media/image8.png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17.xml"/><Relationship Id="rId24" Type="http://schemas.openxmlformats.org/officeDocument/2006/relationships/image" Target="../media/image27.emf"/><Relationship Id="rId32" Type="http://schemas.openxmlformats.org/officeDocument/2006/relationships/image" Target="../media/image31.emf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29.emf"/><Relationship Id="rId10" Type="http://schemas.openxmlformats.org/officeDocument/2006/relationships/image" Target="../media/image20.emf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" Type="http://schemas.openxmlformats.org/officeDocument/2006/relationships/image" Target="../media/image16.emf"/><Relationship Id="rId9" Type="http://schemas.openxmlformats.org/officeDocument/2006/relationships/customXml" Target="../ink/ink16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customXml" Target="../ink/ink25.xml"/><Relationship Id="rId30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33.xml"/><Relationship Id="rId18" Type="http://schemas.openxmlformats.org/officeDocument/2006/relationships/image" Target="../media/image42.emf"/><Relationship Id="rId26" Type="http://schemas.openxmlformats.org/officeDocument/2006/relationships/image" Target="../media/image46.emf"/><Relationship Id="rId3" Type="http://schemas.openxmlformats.org/officeDocument/2006/relationships/customXml" Target="../ink/ink28.xml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39.emf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2" Type="http://schemas.openxmlformats.org/officeDocument/2006/relationships/image" Target="../media/image34.png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customXml" Target="../ink/ink32.xml"/><Relationship Id="rId24" Type="http://schemas.openxmlformats.org/officeDocument/2006/relationships/image" Target="../media/image45.emf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10" Type="http://schemas.openxmlformats.org/officeDocument/2006/relationships/image" Target="../media/image38.emf"/><Relationship Id="rId19" Type="http://schemas.openxmlformats.org/officeDocument/2006/relationships/customXml" Target="../ink/ink36.xml"/><Relationship Id="rId4" Type="http://schemas.openxmlformats.org/officeDocument/2006/relationships/image" Target="../media/image35.emf"/><Relationship Id="rId9" Type="http://schemas.openxmlformats.org/officeDocument/2006/relationships/customXml" Target="../ink/ink31.xml"/><Relationship Id="rId14" Type="http://schemas.openxmlformats.org/officeDocument/2006/relationships/image" Target="../media/image40.emf"/><Relationship Id="rId22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.org/notices/201106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44.xml"/><Relationship Id="rId18" Type="http://schemas.openxmlformats.org/officeDocument/2006/relationships/image" Target="../media/image56.emf"/><Relationship Id="rId26" Type="http://schemas.openxmlformats.org/officeDocument/2006/relationships/image" Target="../media/image60.emf"/><Relationship Id="rId39" Type="http://schemas.openxmlformats.org/officeDocument/2006/relationships/customXml" Target="../ink/ink57.xml"/><Relationship Id="rId21" Type="http://schemas.openxmlformats.org/officeDocument/2006/relationships/customXml" Target="../ink/ink48.xml"/><Relationship Id="rId34" Type="http://schemas.openxmlformats.org/officeDocument/2006/relationships/image" Target="../media/image64.emf"/><Relationship Id="rId42" Type="http://schemas.openxmlformats.org/officeDocument/2006/relationships/image" Target="../media/image68.emf"/><Relationship Id="rId7" Type="http://schemas.openxmlformats.org/officeDocument/2006/relationships/customXml" Target="../ink/ink41.xml"/><Relationship Id="rId12" Type="http://schemas.openxmlformats.org/officeDocument/2006/relationships/image" Target="../media/image53.emf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66.emf"/><Relationship Id="rId2" Type="http://schemas.openxmlformats.org/officeDocument/2006/relationships/image" Target="../media/image4.png"/><Relationship Id="rId16" Type="http://schemas.openxmlformats.org/officeDocument/2006/relationships/image" Target="../media/image55.emf"/><Relationship Id="rId20" Type="http://schemas.openxmlformats.org/officeDocument/2006/relationships/image" Target="../media/image57.emf"/><Relationship Id="rId29" Type="http://schemas.openxmlformats.org/officeDocument/2006/relationships/customXml" Target="../ink/ink52.xml"/><Relationship Id="rId41" Type="http://schemas.openxmlformats.org/officeDocument/2006/relationships/customXml" Target="../ink/ink5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11" Type="http://schemas.openxmlformats.org/officeDocument/2006/relationships/customXml" Target="../ink/ink43.xml"/><Relationship Id="rId24" Type="http://schemas.openxmlformats.org/officeDocument/2006/relationships/image" Target="../media/image59.emf"/><Relationship Id="rId32" Type="http://schemas.openxmlformats.org/officeDocument/2006/relationships/image" Target="../media/image63.emf"/><Relationship Id="rId37" Type="http://schemas.openxmlformats.org/officeDocument/2006/relationships/customXml" Target="../ink/ink56.xml"/><Relationship Id="rId40" Type="http://schemas.openxmlformats.org/officeDocument/2006/relationships/image" Target="../media/image67.emf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61.emf"/><Relationship Id="rId36" Type="http://schemas.openxmlformats.org/officeDocument/2006/relationships/image" Target="../media/image65.emf"/><Relationship Id="rId10" Type="http://schemas.openxmlformats.org/officeDocument/2006/relationships/image" Target="../media/image52.emf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4" Type="http://schemas.openxmlformats.org/officeDocument/2006/relationships/image" Target="../media/image69.emf"/><Relationship Id="rId4" Type="http://schemas.openxmlformats.org/officeDocument/2006/relationships/image" Target="../media/image199.png"/><Relationship Id="rId9" Type="http://schemas.openxmlformats.org/officeDocument/2006/relationships/customXml" Target="../ink/ink42.xml"/><Relationship Id="rId14" Type="http://schemas.openxmlformats.org/officeDocument/2006/relationships/image" Target="../media/image54.emf"/><Relationship Id="rId22" Type="http://schemas.openxmlformats.org/officeDocument/2006/relationships/image" Target="../media/image58.emf"/><Relationship Id="rId27" Type="http://schemas.openxmlformats.org/officeDocument/2006/relationships/customXml" Target="../ink/ink51.xml"/><Relationship Id="rId30" Type="http://schemas.openxmlformats.org/officeDocument/2006/relationships/image" Target="../media/image62.emf"/><Relationship Id="rId35" Type="http://schemas.openxmlformats.org/officeDocument/2006/relationships/customXml" Target="../ink/ink55.xml"/><Relationship Id="rId43" Type="http://schemas.openxmlformats.org/officeDocument/2006/relationships/customXml" Target="../ink/ink5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customXml" Target="../ink/ink65.xml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" Type="http://schemas.openxmlformats.org/officeDocument/2006/relationships/customXml" Target="../ink/ink60.xml"/><Relationship Id="rId21" Type="http://schemas.openxmlformats.org/officeDocument/2006/relationships/customXml" Target="../ink/ink69.xml"/><Relationship Id="rId34" Type="http://schemas.openxmlformats.org/officeDocument/2006/relationships/image" Target="../media/image86.emf"/><Relationship Id="rId7" Type="http://schemas.openxmlformats.org/officeDocument/2006/relationships/customXml" Target="../ink/ink62.xml"/><Relationship Id="rId12" Type="http://schemas.openxmlformats.org/officeDocument/2006/relationships/image" Target="../media/image75.emf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33" Type="http://schemas.openxmlformats.org/officeDocument/2006/relationships/customXml" Target="../ink/ink75.xml"/><Relationship Id="rId2" Type="http://schemas.openxmlformats.org/officeDocument/2006/relationships/image" Target="../media/image5.png"/><Relationship Id="rId16" Type="http://schemas.openxmlformats.org/officeDocument/2006/relationships/image" Target="../media/image77.emf"/><Relationship Id="rId20" Type="http://schemas.openxmlformats.org/officeDocument/2006/relationships/image" Target="../media/image79.emf"/><Relationship Id="rId29" Type="http://schemas.openxmlformats.org/officeDocument/2006/relationships/customXml" Target="../ink/ink7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emf"/><Relationship Id="rId11" Type="http://schemas.openxmlformats.org/officeDocument/2006/relationships/customXml" Target="../ink/ink64.xml"/><Relationship Id="rId24" Type="http://schemas.openxmlformats.org/officeDocument/2006/relationships/image" Target="../media/image81.emf"/><Relationship Id="rId32" Type="http://schemas.openxmlformats.org/officeDocument/2006/relationships/image" Target="../media/image85.emf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83.emf"/><Relationship Id="rId36" Type="http://schemas.openxmlformats.org/officeDocument/2006/relationships/image" Target="../media/image87.emf"/><Relationship Id="rId10" Type="http://schemas.openxmlformats.org/officeDocument/2006/relationships/image" Target="../media/image74.emf"/><Relationship Id="rId19" Type="http://schemas.openxmlformats.org/officeDocument/2006/relationships/customXml" Target="../ink/ink68.xml"/><Relationship Id="rId31" Type="http://schemas.openxmlformats.org/officeDocument/2006/relationships/customXml" Target="../ink/ink74.xml"/><Relationship Id="rId4" Type="http://schemas.openxmlformats.org/officeDocument/2006/relationships/image" Target="../media/image71.emf"/><Relationship Id="rId9" Type="http://schemas.openxmlformats.org/officeDocument/2006/relationships/customXml" Target="../ink/ink63.xml"/><Relationship Id="rId14" Type="http://schemas.openxmlformats.org/officeDocument/2006/relationships/image" Target="../media/image76.emf"/><Relationship Id="rId22" Type="http://schemas.openxmlformats.org/officeDocument/2006/relationships/image" Target="../media/image80.emf"/><Relationship Id="rId27" Type="http://schemas.openxmlformats.org/officeDocument/2006/relationships/customXml" Target="../ink/ink72.xml"/><Relationship Id="rId30" Type="http://schemas.openxmlformats.org/officeDocument/2006/relationships/image" Target="../media/image84.emf"/><Relationship Id="rId35" Type="http://schemas.openxmlformats.org/officeDocument/2006/relationships/customXml" Target="../ink/ink7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emf"/><Relationship Id="rId5" Type="http://schemas.openxmlformats.org/officeDocument/2006/relationships/customXml" Target="../ink/ink78.xml"/><Relationship Id="rId10" Type="http://schemas.openxmlformats.org/officeDocument/2006/relationships/image" Target="../media/image92.emf"/><Relationship Id="rId4" Type="http://schemas.openxmlformats.org/officeDocument/2006/relationships/image" Target="../media/image89.emf"/><Relationship Id="rId9" Type="http://schemas.openxmlformats.org/officeDocument/2006/relationships/customXml" Target="../ink/ink8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11.png"/><Relationship Id="rId7" Type="http://schemas.openxmlformats.org/officeDocument/2006/relationships/customXml" Target="../ink/ink82.xml"/><Relationship Id="rId12" Type="http://schemas.openxmlformats.org/officeDocument/2006/relationships/customXml" Target="../ink/ink8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emf"/><Relationship Id="rId11" Type="http://schemas.openxmlformats.org/officeDocument/2006/relationships/image" Target="../media/image98.png"/><Relationship Id="rId5" Type="http://schemas.openxmlformats.org/officeDocument/2006/relationships/customXml" Target="../ink/ink81.xml"/><Relationship Id="rId10" Type="http://schemas.openxmlformats.org/officeDocument/2006/relationships/image" Target="../media/image67.emf"/><Relationship Id="rId4" Type="http://schemas.openxmlformats.org/officeDocument/2006/relationships/image" Target="../media/image95.png"/><Relationship Id="rId9" Type="http://schemas.openxmlformats.org/officeDocument/2006/relationships/customXml" Target="../ink/ink8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101.emf"/><Relationship Id="rId18" Type="http://schemas.openxmlformats.org/officeDocument/2006/relationships/image" Target="../media/image104.png"/><Relationship Id="rId3" Type="http://schemas.openxmlformats.org/officeDocument/2006/relationships/image" Target="../media/image11.png"/><Relationship Id="rId7" Type="http://schemas.openxmlformats.org/officeDocument/2006/relationships/image" Target="../media/image98.png"/><Relationship Id="rId12" Type="http://schemas.openxmlformats.org/officeDocument/2006/relationships/customXml" Target="../ink/ink88.xml"/><Relationship Id="rId17" Type="http://schemas.openxmlformats.org/officeDocument/2006/relationships/image" Target="../media/image103.emf"/><Relationship Id="rId2" Type="http://schemas.openxmlformats.org/officeDocument/2006/relationships/image" Target="../media/image10.png"/><Relationship Id="rId16" Type="http://schemas.openxmlformats.org/officeDocument/2006/relationships/customXml" Target="../ink/ink9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emf"/><Relationship Id="rId11" Type="http://schemas.openxmlformats.org/officeDocument/2006/relationships/image" Target="../media/image100.emf"/><Relationship Id="rId5" Type="http://schemas.openxmlformats.org/officeDocument/2006/relationships/customXml" Target="../ink/ink85.xml"/><Relationship Id="rId15" Type="http://schemas.openxmlformats.org/officeDocument/2006/relationships/image" Target="../media/image102.emf"/><Relationship Id="rId10" Type="http://schemas.openxmlformats.org/officeDocument/2006/relationships/customXml" Target="../ink/ink87.xml"/><Relationship Id="rId4" Type="http://schemas.openxmlformats.org/officeDocument/2006/relationships/image" Target="../media/image95.png"/><Relationship Id="rId9" Type="http://schemas.openxmlformats.org/officeDocument/2006/relationships/image" Target="../media/image99.emf"/><Relationship Id="rId14" Type="http://schemas.openxmlformats.org/officeDocument/2006/relationships/customXml" Target="../ink/ink89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117.emf"/><Relationship Id="rId21" Type="http://schemas.openxmlformats.org/officeDocument/2006/relationships/image" Target="../media/image103.emf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121.emf"/><Relationship Id="rId50" Type="http://schemas.openxmlformats.org/officeDocument/2006/relationships/customXml" Target="../ink/ink113.xml"/><Relationship Id="rId55" Type="http://schemas.openxmlformats.org/officeDocument/2006/relationships/image" Target="../media/image125.emf"/><Relationship Id="rId7" Type="http://schemas.openxmlformats.org/officeDocument/2006/relationships/image" Target="../media/image98.png"/><Relationship Id="rId2" Type="http://schemas.openxmlformats.org/officeDocument/2006/relationships/image" Target="../media/image10.png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112.emf"/><Relationship Id="rId41" Type="http://schemas.openxmlformats.org/officeDocument/2006/relationships/image" Target="../media/image118.emf"/><Relationship Id="rId54" Type="http://schemas.openxmlformats.org/officeDocument/2006/relationships/customXml" Target="../ink/ink1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emf"/><Relationship Id="rId11" Type="http://schemas.openxmlformats.org/officeDocument/2006/relationships/image" Target="../media/image102.emf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16.emf"/><Relationship Id="rId40" Type="http://schemas.openxmlformats.org/officeDocument/2006/relationships/customXml" Target="../ink/ink108.xml"/><Relationship Id="rId45" Type="http://schemas.openxmlformats.org/officeDocument/2006/relationships/image" Target="../media/image120.emf"/><Relationship Id="rId53" Type="http://schemas.openxmlformats.org/officeDocument/2006/relationships/image" Target="../media/image124.emf"/><Relationship Id="rId58" Type="http://schemas.openxmlformats.org/officeDocument/2006/relationships/customXml" Target="../ink/ink117.xml"/><Relationship Id="rId5" Type="http://schemas.openxmlformats.org/officeDocument/2006/relationships/customXml" Target="../ink/ink91.xml"/><Relationship Id="rId15" Type="http://schemas.openxmlformats.org/officeDocument/2006/relationships/image" Target="../media/image107.emf"/><Relationship Id="rId23" Type="http://schemas.openxmlformats.org/officeDocument/2006/relationships/image" Target="../media/image109.emf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122.emf"/><Relationship Id="rId57" Type="http://schemas.openxmlformats.org/officeDocument/2006/relationships/image" Target="../media/image126.emf"/><Relationship Id="rId61" Type="http://schemas.openxmlformats.org/officeDocument/2006/relationships/image" Target="../media/image128.emf"/><Relationship Id="rId10" Type="http://schemas.openxmlformats.org/officeDocument/2006/relationships/customXml" Target="../ink/ink93.xml"/><Relationship Id="rId19" Type="http://schemas.openxmlformats.org/officeDocument/2006/relationships/image" Target="../media/image99.emf"/><Relationship Id="rId31" Type="http://schemas.openxmlformats.org/officeDocument/2006/relationships/image" Target="../media/image113.emf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4" Type="http://schemas.openxmlformats.org/officeDocument/2006/relationships/image" Target="../media/image95.png"/><Relationship Id="rId9" Type="http://schemas.openxmlformats.org/officeDocument/2006/relationships/image" Target="../media/image105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11.emf"/><Relationship Id="rId30" Type="http://schemas.openxmlformats.org/officeDocument/2006/relationships/customXml" Target="../ink/ink103.xml"/><Relationship Id="rId35" Type="http://schemas.openxmlformats.org/officeDocument/2006/relationships/image" Target="../media/image115.emf"/><Relationship Id="rId43" Type="http://schemas.openxmlformats.org/officeDocument/2006/relationships/image" Target="../media/image119.emf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8" Type="http://schemas.openxmlformats.org/officeDocument/2006/relationships/customXml" Target="../ink/ink92.xml"/><Relationship Id="rId51" Type="http://schemas.openxmlformats.org/officeDocument/2006/relationships/image" Target="../media/image123.emf"/><Relationship Id="rId3" Type="http://schemas.openxmlformats.org/officeDocument/2006/relationships/image" Target="../media/image11.png"/><Relationship Id="rId12" Type="http://schemas.openxmlformats.org/officeDocument/2006/relationships/customXml" Target="../ink/ink94.xml"/><Relationship Id="rId17" Type="http://schemas.openxmlformats.org/officeDocument/2006/relationships/image" Target="../media/image108.emf"/><Relationship Id="rId25" Type="http://schemas.openxmlformats.org/officeDocument/2006/relationships/image" Target="../media/image110.emf"/><Relationship Id="rId33" Type="http://schemas.openxmlformats.org/officeDocument/2006/relationships/image" Target="../media/image114.emf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59" Type="http://schemas.openxmlformats.org/officeDocument/2006/relationships/image" Target="../media/image127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emf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9" Type="http://schemas.openxmlformats.org/officeDocument/2006/relationships/image" Target="../media/image120.emf"/><Relationship Id="rId21" Type="http://schemas.openxmlformats.org/officeDocument/2006/relationships/image" Target="../media/image129.emf"/><Relationship Id="rId34" Type="http://schemas.openxmlformats.org/officeDocument/2006/relationships/customXml" Target="../ink/ink133.xml"/><Relationship Id="rId42" Type="http://schemas.openxmlformats.org/officeDocument/2006/relationships/customXml" Target="../ink/ink137.xml"/><Relationship Id="rId47" Type="http://schemas.openxmlformats.org/officeDocument/2006/relationships/image" Target="../media/image124.emf"/><Relationship Id="rId50" Type="http://schemas.openxmlformats.org/officeDocument/2006/relationships/customXml" Target="../ink/ink141.xml"/><Relationship Id="rId55" Type="http://schemas.openxmlformats.org/officeDocument/2006/relationships/image" Target="../media/image128.emf"/><Relationship Id="rId63" Type="http://schemas.openxmlformats.org/officeDocument/2006/relationships/image" Target="../media/image133.emf"/><Relationship Id="rId68" Type="http://schemas.openxmlformats.org/officeDocument/2006/relationships/customXml" Target="../ink/ink150.xml"/><Relationship Id="rId76" Type="http://schemas.openxmlformats.org/officeDocument/2006/relationships/customXml" Target="../ink/ink154.xml"/><Relationship Id="rId7" Type="http://schemas.openxmlformats.org/officeDocument/2006/relationships/image" Target="../media/image98.png"/><Relationship Id="rId71" Type="http://schemas.openxmlformats.org/officeDocument/2006/relationships/image" Target="../media/image137.emf"/><Relationship Id="rId2" Type="http://schemas.openxmlformats.org/officeDocument/2006/relationships/image" Target="../media/image10.png"/><Relationship Id="rId16" Type="http://schemas.openxmlformats.org/officeDocument/2006/relationships/customXml" Target="../ink/ink124.xml"/><Relationship Id="rId29" Type="http://schemas.openxmlformats.org/officeDocument/2006/relationships/image" Target="../media/image115.emf"/><Relationship Id="rId11" Type="http://schemas.openxmlformats.org/officeDocument/2006/relationships/image" Target="../media/image102.emf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37" Type="http://schemas.openxmlformats.org/officeDocument/2006/relationships/image" Target="../media/image119.emf"/><Relationship Id="rId40" Type="http://schemas.openxmlformats.org/officeDocument/2006/relationships/customXml" Target="../ink/ink136.xml"/><Relationship Id="rId45" Type="http://schemas.openxmlformats.org/officeDocument/2006/relationships/image" Target="../media/image123.emf"/><Relationship Id="rId53" Type="http://schemas.openxmlformats.org/officeDocument/2006/relationships/image" Target="../media/image127.emf"/><Relationship Id="rId58" Type="http://schemas.openxmlformats.org/officeDocument/2006/relationships/customXml" Target="../ink/ink145.xml"/><Relationship Id="rId66" Type="http://schemas.openxmlformats.org/officeDocument/2006/relationships/customXml" Target="../ink/ink149.xml"/><Relationship Id="rId74" Type="http://schemas.openxmlformats.org/officeDocument/2006/relationships/customXml" Target="../ink/ink153.xml"/><Relationship Id="rId79" Type="http://schemas.openxmlformats.org/officeDocument/2006/relationships/image" Target="../media/image141.emf"/><Relationship Id="rId5" Type="http://schemas.openxmlformats.org/officeDocument/2006/relationships/customXml" Target="../ink/ink119.xml"/><Relationship Id="rId61" Type="http://schemas.openxmlformats.org/officeDocument/2006/relationships/image" Target="../media/image132.emf"/><Relationship Id="rId10" Type="http://schemas.openxmlformats.org/officeDocument/2006/relationships/customXml" Target="../ink/ink121.xml"/><Relationship Id="rId19" Type="http://schemas.openxmlformats.org/officeDocument/2006/relationships/image" Target="../media/image99.emf"/><Relationship Id="rId31" Type="http://schemas.openxmlformats.org/officeDocument/2006/relationships/image" Target="../media/image116.emf"/><Relationship Id="rId44" Type="http://schemas.openxmlformats.org/officeDocument/2006/relationships/customXml" Target="../ink/ink138.xml"/><Relationship Id="rId52" Type="http://schemas.openxmlformats.org/officeDocument/2006/relationships/customXml" Target="../ink/ink142.xml"/><Relationship Id="rId60" Type="http://schemas.openxmlformats.org/officeDocument/2006/relationships/customXml" Target="../ink/ink146.xml"/><Relationship Id="rId65" Type="http://schemas.openxmlformats.org/officeDocument/2006/relationships/image" Target="../media/image134.emf"/><Relationship Id="rId73" Type="http://schemas.openxmlformats.org/officeDocument/2006/relationships/image" Target="../media/image138.emf"/><Relationship Id="rId78" Type="http://schemas.openxmlformats.org/officeDocument/2006/relationships/customXml" Target="../ink/ink155.xml"/><Relationship Id="rId4" Type="http://schemas.openxmlformats.org/officeDocument/2006/relationships/image" Target="../media/image95.png"/><Relationship Id="rId9" Type="http://schemas.openxmlformats.org/officeDocument/2006/relationships/image" Target="../media/image105.emf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114.emf"/><Relationship Id="rId30" Type="http://schemas.openxmlformats.org/officeDocument/2006/relationships/customXml" Target="../ink/ink131.xml"/><Relationship Id="rId35" Type="http://schemas.openxmlformats.org/officeDocument/2006/relationships/image" Target="../media/image118.emf"/><Relationship Id="rId43" Type="http://schemas.openxmlformats.org/officeDocument/2006/relationships/image" Target="../media/image122.emf"/><Relationship Id="rId48" Type="http://schemas.openxmlformats.org/officeDocument/2006/relationships/customXml" Target="../ink/ink140.xml"/><Relationship Id="rId56" Type="http://schemas.openxmlformats.org/officeDocument/2006/relationships/customXml" Target="../ink/ink144.xml"/><Relationship Id="rId64" Type="http://schemas.openxmlformats.org/officeDocument/2006/relationships/customXml" Target="../ink/ink148.xml"/><Relationship Id="rId69" Type="http://schemas.openxmlformats.org/officeDocument/2006/relationships/image" Target="../media/image136.emf"/><Relationship Id="rId77" Type="http://schemas.openxmlformats.org/officeDocument/2006/relationships/image" Target="../media/image140.emf"/><Relationship Id="rId8" Type="http://schemas.openxmlformats.org/officeDocument/2006/relationships/customXml" Target="../ink/ink120.xml"/><Relationship Id="rId51" Type="http://schemas.openxmlformats.org/officeDocument/2006/relationships/image" Target="../media/image126.emf"/><Relationship Id="rId72" Type="http://schemas.openxmlformats.org/officeDocument/2006/relationships/customXml" Target="../ink/ink152.xml"/><Relationship Id="rId3" Type="http://schemas.openxmlformats.org/officeDocument/2006/relationships/image" Target="../media/image11.png"/><Relationship Id="rId12" Type="http://schemas.openxmlformats.org/officeDocument/2006/relationships/customXml" Target="../ink/ink122.xml"/><Relationship Id="rId17" Type="http://schemas.openxmlformats.org/officeDocument/2006/relationships/image" Target="../media/image108.emf"/><Relationship Id="rId25" Type="http://schemas.openxmlformats.org/officeDocument/2006/relationships/image" Target="../media/image113.emf"/><Relationship Id="rId33" Type="http://schemas.openxmlformats.org/officeDocument/2006/relationships/image" Target="../media/image117.emf"/><Relationship Id="rId38" Type="http://schemas.openxmlformats.org/officeDocument/2006/relationships/customXml" Target="../ink/ink135.xml"/><Relationship Id="rId46" Type="http://schemas.openxmlformats.org/officeDocument/2006/relationships/customXml" Target="../ink/ink139.xml"/><Relationship Id="rId59" Type="http://schemas.openxmlformats.org/officeDocument/2006/relationships/image" Target="../media/image131.emf"/><Relationship Id="rId67" Type="http://schemas.openxmlformats.org/officeDocument/2006/relationships/image" Target="../media/image135.emf"/><Relationship Id="rId20" Type="http://schemas.openxmlformats.org/officeDocument/2006/relationships/customXml" Target="../ink/ink126.xml"/><Relationship Id="rId41" Type="http://schemas.openxmlformats.org/officeDocument/2006/relationships/image" Target="../media/image121.emf"/><Relationship Id="rId54" Type="http://schemas.openxmlformats.org/officeDocument/2006/relationships/customXml" Target="../ink/ink143.xml"/><Relationship Id="rId62" Type="http://schemas.openxmlformats.org/officeDocument/2006/relationships/customXml" Target="../ink/ink147.xml"/><Relationship Id="rId70" Type="http://schemas.openxmlformats.org/officeDocument/2006/relationships/customXml" Target="../ink/ink151.xml"/><Relationship Id="rId75" Type="http://schemas.openxmlformats.org/officeDocument/2006/relationships/image" Target="../media/image13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emf"/><Relationship Id="rId15" Type="http://schemas.openxmlformats.org/officeDocument/2006/relationships/image" Target="../media/image107.emf"/><Relationship Id="rId23" Type="http://schemas.openxmlformats.org/officeDocument/2006/relationships/image" Target="../media/image112.emf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49" Type="http://schemas.openxmlformats.org/officeDocument/2006/relationships/image" Target="../media/image125.emf"/><Relationship Id="rId57" Type="http://schemas.openxmlformats.org/officeDocument/2006/relationships/image" Target="../media/image13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6.xm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customXml" Target="../ink/ink157.xml"/><Relationship Id="rId7" Type="http://schemas.openxmlformats.org/officeDocument/2006/relationships/customXml" Target="../ink/ink159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7.emf"/><Relationship Id="rId5" Type="http://schemas.openxmlformats.org/officeDocument/2006/relationships/customXml" Target="../ink/ink158.xml"/><Relationship Id="rId4" Type="http://schemas.openxmlformats.org/officeDocument/2006/relationships/image" Target="../media/image1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0.xml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1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0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7.xml"/><Relationship Id="rId18" Type="http://schemas.openxmlformats.org/officeDocument/2006/relationships/image" Target="../media/image57.emf"/><Relationship Id="rId26" Type="http://schemas.openxmlformats.org/officeDocument/2006/relationships/image" Target="../media/image61.emf"/><Relationship Id="rId39" Type="http://schemas.openxmlformats.org/officeDocument/2006/relationships/customXml" Target="../ink/ink180.xml"/><Relationship Id="rId21" Type="http://schemas.openxmlformats.org/officeDocument/2006/relationships/customXml" Target="../ink/ink171.xml"/><Relationship Id="rId34" Type="http://schemas.openxmlformats.org/officeDocument/2006/relationships/image" Target="../media/image65.emf"/><Relationship Id="rId42" Type="http://schemas.openxmlformats.org/officeDocument/2006/relationships/image" Target="../media/image153.emf"/><Relationship Id="rId47" Type="http://schemas.openxmlformats.org/officeDocument/2006/relationships/customXml" Target="../ink/ink184.xml"/><Relationship Id="rId50" Type="http://schemas.openxmlformats.org/officeDocument/2006/relationships/image" Target="../media/image157.emf"/><Relationship Id="rId55" Type="http://schemas.openxmlformats.org/officeDocument/2006/relationships/customXml" Target="../ink/ink188.xml"/><Relationship Id="rId7" Type="http://schemas.openxmlformats.org/officeDocument/2006/relationships/customXml" Target="../ink/ink164.xml"/><Relationship Id="rId2" Type="http://schemas.openxmlformats.org/officeDocument/2006/relationships/image" Target="../media/image4.png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29" Type="http://schemas.openxmlformats.org/officeDocument/2006/relationships/customXml" Target="../ink/ink175.xml"/><Relationship Id="rId41" Type="http://schemas.openxmlformats.org/officeDocument/2006/relationships/customXml" Target="../ink/ink181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emf"/><Relationship Id="rId11" Type="http://schemas.openxmlformats.org/officeDocument/2006/relationships/customXml" Target="../ink/ink166.xml"/><Relationship Id="rId24" Type="http://schemas.openxmlformats.org/officeDocument/2006/relationships/image" Target="../media/image60.emf"/><Relationship Id="rId32" Type="http://schemas.openxmlformats.org/officeDocument/2006/relationships/image" Target="../media/image64.emf"/><Relationship Id="rId37" Type="http://schemas.openxmlformats.org/officeDocument/2006/relationships/customXml" Target="../ink/ink179.xml"/><Relationship Id="rId40" Type="http://schemas.openxmlformats.org/officeDocument/2006/relationships/image" Target="../media/image152.emf"/><Relationship Id="rId45" Type="http://schemas.openxmlformats.org/officeDocument/2006/relationships/customXml" Target="../ink/ink183.xml"/><Relationship Id="rId53" Type="http://schemas.openxmlformats.org/officeDocument/2006/relationships/customXml" Target="../ink/ink187.xml"/><Relationship Id="rId58" Type="http://schemas.openxmlformats.org/officeDocument/2006/relationships/image" Target="../media/image161.emf"/><Relationship Id="rId5" Type="http://schemas.openxmlformats.org/officeDocument/2006/relationships/customXml" Target="../ink/ink163.xml"/><Relationship Id="rId15" Type="http://schemas.openxmlformats.org/officeDocument/2006/relationships/customXml" Target="../ink/ink168.xml"/><Relationship Id="rId23" Type="http://schemas.openxmlformats.org/officeDocument/2006/relationships/customXml" Target="../ink/ink172.xml"/><Relationship Id="rId28" Type="http://schemas.openxmlformats.org/officeDocument/2006/relationships/image" Target="../media/image62.emf"/><Relationship Id="rId36" Type="http://schemas.openxmlformats.org/officeDocument/2006/relationships/image" Target="../media/image66.emf"/><Relationship Id="rId49" Type="http://schemas.openxmlformats.org/officeDocument/2006/relationships/customXml" Target="../ink/ink185.xml"/><Relationship Id="rId57" Type="http://schemas.openxmlformats.org/officeDocument/2006/relationships/customXml" Target="../ink/ink189.xml"/><Relationship Id="rId61" Type="http://schemas.openxmlformats.org/officeDocument/2006/relationships/customXml" Target="../ink/ink191.xml"/><Relationship Id="rId10" Type="http://schemas.openxmlformats.org/officeDocument/2006/relationships/image" Target="../media/image53.emf"/><Relationship Id="rId19" Type="http://schemas.openxmlformats.org/officeDocument/2006/relationships/customXml" Target="../ink/ink170.xml"/><Relationship Id="rId31" Type="http://schemas.openxmlformats.org/officeDocument/2006/relationships/customXml" Target="../ink/ink176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4" Type="http://schemas.openxmlformats.org/officeDocument/2006/relationships/image" Target="../media/image50.emf"/><Relationship Id="rId9" Type="http://schemas.openxmlformats.org/officeDocument/2006/relationships/customXml" Target="../ink/ink165.xml"/><Relationship Id="rId14" Type="http://schemas.openxmlformats.org/officeDocument/2006/relationships/image" Target="../media/image55.emf"/><Relationship Id="rId22" Type="http://schemas.openxmlformats.org/officeDocument/2006/relationships/image" Target="../media/image59.emf"/><Relationship Id="rId27" Type="http://schemas.openxmlformats.org/officeDocument/2006/relationships/customXml" Target="../ink/ink174.xml"/><Relationship Id="rId30" Type="http://schemas.openxmlformats.org/officeDocument/2006/relationships/image" Target="../media/image63.emf"/><Relationship Id="rId35" Type="http://schemas.openxmlformats.org/officeDocument/2006/relationships/customXml" Target="../ink/ink178.xml"/><Relationship Id="rId43" Type="http://schemas.openxmlformats.org/officeDocument/2006/relationships/customXml" Target="../ink/ink182.xml"/><Relationship Id="rId48" Type="http://schemas.openxmlformats.org/officeDocument/2006/relationships/image" Target="../media/image156.emf"/><Relationship Id="rId56" Type="http://schemas.openxmlformats.org/officeDocument/2006/relationships/image" Target="../media/image160.emf"/><Relationship Id="rId8" Type="http://schemas.openxmlformats.org/officeDocument/2006/relationships/image" Target="../media/image52.emf"/><Relationship Id="rId51" Type="http://schemas.openxmlformats.org/officeDocument/2006/relationships/customXml" Target="../ink/ink186.xml"/><Relationship Id="rId3" Type="http://schemas.openxmlformats.org/officeDocument/2006/relationships/customXml" Target="../ink/ink162.xml"/><Relationship Id="rId12" Type="http://schemas.openxmlformats.org/officeDocument/2006/relationships/image" Target="../media/image54.emf"/><Relationship Id="rId17" Type="http://schemas.openxmlformats.org/officeDocument/2006/relationships/customXml" Target="../ink/ink169.xml"/><Relationship Id="rId25" Type="http://schemas.openxmlformats.org/officeDocument/2006/relationships/customXml" Target="../ink/ink173.xml"/><Relationship Id="rId33" Type="http://schemas.openxmlformats.org/officeDocument/2006/relationships/customXml" Target="../ink/ink177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7.png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7" Type="http://schemas.openxmlformats.org/officeDocument/2006/relationships/image" Target="../media/image17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92.xml"/><Relationship Id="rId5" Type="http://schemas.openxmlformats.org/officeDocument/2006/relationships/image" Target="../media/image169.png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2.png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13" Type="http://schemas.openxmlformats.org/officeDocument/2006/relationships/image" Target="../media/image180.emf"/><Relationship Id="rId18" Type="http://schemas.openxmlformats.org/officeDocument/2006/relationships/image" Target="../media/image182.emf"/><Relationship Id="rId3" Type="http://schemas.openxmlformats.org/officeDocument/2006/relationships/image" Target="../media/image176.png"/><Relationship Id="rId7" Type="http://schemas.openxmlformats.org/officeDocument/2006/relationships/image" Target="../media/image178.emf"/><Relationship Id="rId12" Type="http://schemas.openxmlformats.org/officeDocument/2006/relationships/customXml" Target="../ink/ink197.xml"/><Relationship Id="rId17" Type="http://schemas.openxmlformats.org/officeDocument/2006/relationships/customXml" Target="../ink/ink20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1.emf"/><Relationship Id="rId20" Type="http://schemas.openxmlformats.org/officeDocument/2006/relationships/image" Target="../media/image183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94.xml"/><Relationship Id="rId11" Type="http://schemas.openxmlformats.org/officeDocument/2006/relationships/image" Target="../media/image67.emf"/><Relationship Id="rId5" Type="http://schemas.openxmlformats.org/officeDocument/2006/relationships/image" Target="../media/image177.emf"/><Relationship Id="rId15" Type="http://schemas.openxmlformats.org/officeDocument/2006/relationships/customXml" Target="../ink/ink199.xml"/><Relationship Id="rId10" Type="http://schemas.openxmlformats.org/officeDocument/2006/relationships/customXml" Target="../ink/ink196.xml"/><Relationship Id="rId19" Type="http://schemas.openxmlformats.org/officeDocument/2006/relationships/customXml" Target="../ink/ink201.xml"/><Relationship Id="rId4" Type="http://schemas.openxmlformats.org/officeDocument/2006/relationships/customXml" Target="../ink/ink193.xml"/><Relationship Id="rId9" Type="http://schemas.openxmlformats.org/officeDocument/2006/relationships/image" Target="../media/image179.emf"/><Relationship Id="rId14" Type="http://schemas.openxmlformats.org/officeDocument/2006/relationships/customXml" Target="../ink/ink19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4.xml"/><Relationship Id="rId13" Type="http://schemas.openxmlformats.org/officeDocument/2006/relationships/image" Target="../media/image186.emf"/><Relationship Id="rId18" Type="http://schemas.openxmlformats.org/officeDocument/2006/relationships/customXml" Target="../ink/ink209.xml"/><Relationship Id="rId26" Type="http://schemas.openxmlformats.org/officeDocument/2006/relationships/customXml" Target="../ink/ink213.xml"/><Relationship Id="rId3" Type="http://schemas.openxmlformats.org/officeDocument/2006/relationships/image" Target="../media/image176.png"/><Relationship Id="rId21" Type="http://schemas.openxmlformats.org/officeDocument/2006/relationships/image" Target="../media/image190.emf"/><Relationship Id="rId7" Type="http://schemas.openxmlformats.org/officeDocument/2006/relationships/image" Target="../media/image178.emf"/><Relationship Id="rId12" Type="http://schemas.openxmlformats.org/officeDocument/2006/relationships/customXml" Target="../ink/ink206.xml"/><Relationship Id="rId17" Type="http://schemas.openxmlformats.org/officeDocument/2006/relationships/image" Target="../media/image188.emf"/><Relationship Id="rId25" Type="http://schemas.openxmlformats.org/officeDocument/2006/relationships/image" Target="../media/image192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08.xml"/><Relationship Id="rId20" Type="http://schemas.openxmlformats.org/officeDocument/2006/relationships/customXml" Target="../ink/ink210.xml"/><Relationship Id="rId29" Type="http://schemas.openxmlformats.org/officeDocument/2006/relationships/image" Target="../media/image194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03.xml"/><Relationship Id="rId11" Type="http://schemas.openxmlformats.org/officeDocument/2006/relationships/image" Target="../media/image185.emf"/><Relationship Id="rId24" Type="http://schemas.openxmlformats.org/officeDocument/2006/relationships/customXml" Target="../ink/ink212.xml"/><Relationship Id="rId5" Type="http://schemas.openxmlformats.org/officeDocument/2006/relationships/image" Target="../media/image184.emf"/><Relationship Id="rId15" Type="http://schemas.openxmlformats.org/officeDocument/2006/relationships/image" Target="../media/image187.emf"/><Relationship Id="rId23" Type="http://schemas.openxmlformats.org/officeDocument/2006/relationships/image" Target="../media/image191.emf"/><Relationship Id="rId28" Type="http://schemas.openxmlformats.org/officeDocument/2006/relationships/customXml" Target="../ink/ink214.xml"/><Relationship Id="rId10" Type="http://schemas.openxmlformats.org/officeDocument/2006/relationships/customXml" Target="../ink/ink205.xml"/><Relationship Id="rId19" Type="http://schemas.openxmlformats.org/officeDocument/2006/relationships/image" Target="../media/image189.emf"/><Relationship Id="rId4" Type="http://schemas.openxmlformats.org/officeDocument/2006/relationships/customXml" Target="../ink/ink202.xml"/><Relationship Id="rId9" Type="http://schemas.openxmlformats.org/officeDocument/2006/relationships/image" Target="../media/image179.emf"/><Relationship Id="rId14" Type="http://schemas.openxmlformats.org/officeDocument/2006/relationships/customXml" Target="../ink/ink207.xml"/><Relationship Id="rId22" Type="http://schemas.openxmlformats.org/officeDocument/2006/relationships/customXml" Target="../ink/ink211.xml"/><Relationship Id="rId27" Type="http://schemas.openxmlformats.org/officeDocument/2006/relationships/image" Target="../media/image19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7.xml"/><Relationship Id="rId13" Type="http://schemas.openxmlformats.org/officeDocument/2006/relationships/image" Target="../media/image198.emf"/><Relationship Id="rId18" Type="http://schemas.openxmlformats.org/officeDocument/2006/relationships/customXml" Target="../ink/ink222.xml"/><Relationship Id="rId3" Type="http://schemas.openxmlformats.org/officeDocument/2006/relationships/image" Target="../media/image176.png"/><Relationship Id="rId21" Type="http://schemas.openxmlformats.org/officeDocument/2006/relationships/image" Target="../media/image202.emf"/><Relationship Id="rId7" Type="http://schemas.openxmlformats.org/officeDocument/2006/relationships/image" Target="../media/image195.emf"/><Relationship Id="rId12" Type="http://schemas.openxmlformats.org/officeDocument/2006/relationships/customXml" Target="../ink/ink219.xml"/><Relationship Id="rId17" Type="http://schemas.openxmlformats.org/officeDocument/2006/relationships/image" Target="../media/image200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21.xml"/><Relationship Id="rId20" Type="http://schemas.openxmlformats.org/officeDocument/2006/relationships/customXml" Target="../ink/ink223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16.xml"/><Relationship Id="rId11" Type="http://schemas.openxmlformats.org/officeDocument/2006/relationships/image" Target="../media/image197.emf"/><Relationship Id="rId5" Type="http://schemas.openxmlformats.org/officeDocument/2006/relationships/image" Target="../media/image178.emf"/><Relationship Id="rId15" Type="http://schemas.openxmlformats.org/officeDocument/2006/relationships/image" Target="../media/image199.emf"/><Relationship Id="rId10" Type="http://schemas.openxmlformats.org/officeDocument/2006/relationships/customXml" Target="../ink/ink218.xml"/><Relationship Id="rId19" Type="http://schemas.openxmlformats.org/officeDocument/2006/relationships/image" Target="../media/image201.emf"/><Relationship Id="rId4" Type="http://schemas.openxmlformats.org/officeDocument/2006/relationships/customXml" Target="../ink/ink215.xml"/><Relationship Id="rId9" Type="http://schemas.openxmlformats.org/officeDocument/2006/relationships/image" Target="../media/image196.emf"/><Relationship Id="rId14" Type="http://schemas.openxmlformats.org/officeDocument/2006/relationships/customXml" Target="../ink/ink22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202.emf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" Type="http://schemas.openxmlformats.org/officeDocument/2006/relationships/image" Target="../media/image176.png"/><Relationship Id="rId21" Type="http://schemas.openxmlformats.org/officeDocument/2006/relationships/image" Target="../media/image189.emf"/><Relationship Id="rId34" Type="http://schemas.openxmlformats.org/officeDocument/2006/relationships/customXml" Target="../ink/ink239.xml"/><Relationship Id="rId7" Type="http://schemas.openxmlformats.org/officeDocument/2006/relationships/image" Target="../media/image196.emf"/><Relationship Id="rId12" Type="http://schemas.openxmlformats.org/officeDocument/2006/relationships/customXml" Target="../ink/ink228.xml"/><Relationship Id="rId17" Type="http://schemas.openxmlformats.org/officeDocument/2006/relationships/image" Target="../media/image205.emf"/><Relationship Id="rId25" Type="http://schemas.openxmlformats.org/officeDocument/2006/relationships/image" Target="../media/image208.emf"/><Relationship Id="rId33" Type="http://schemas.openxmlformats.org/officeDocument/2006/relationships/image" Target="../media/image212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29" Type="http://schemas.openxmlformats.org/officeDocument/2006/relationships/image" Target="../media/image210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25.xml"/><Relationship Id="rId11" Type="http://schemas.openxmlformats.org/officeDocument/2006/relationships/image" Target="../media/image200.emf"/><Relationship Id="rId24" Type="http://schemas.openxmlformats.org/officeDocument/2006/relationships/customXml" Target="../ink/ink234.xml"/><Relationship Id="rId32" Type="http://schemas.openxmlformats.org/officeDocument/2006/relationships/customXml" Target="../ink/ink238.xml"/><Relationship Id="rId5" Type="http://schemas.openxmlformats.org/officeDocument/2006/relationships/image" Target="../media/image178.emf"/><Relationship Id="rId15" Type="http://schemas.openxmlformats.org/officeDocument/2006/relationships/image" Target="../media/image204.emf"/><Relationship Id="rId23" Type="http://schemas.openxmlformats.org/officeDocument/2006/relationships/image" Target="../media/image207.emf"/><Relationship Id="rId28" Type="http://schemas.openxmlformats.org/officeDocument/2006/relationships/customXml" Target="../ink/ink236.xml"/><Relationship Id="rId10" Type="http://schemas.openxmlformats.org/officeDocument/2006/relationships/customXml" Target="../ink/ink227.xml"/><Relationship Id="rId19" Type="http://schemas.openxmlformats.org/officeDocument/2006/relationships/image" Target="../media/image206.emf"/><Relationship Id="rId31" Type="http://schemas.openxmlformats.org/officeDocument/2006/relationships/image" Target="../media/image211.emf"/><Relationship Id="rId4" Type="http://schemas.openxmlformats.org/officeDocument/2006/relationships/customXml" Target="../ink/ink224.xml"/><Relationship Id="rId9" Type="http://schemas.openxmlformats.org/officeDocument/2006/relationships/image" Target="../media/image203.emf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209.emf"/><Relationship Id="rId30" Type="http://schemas.openxmlformats.org/officeDocument/2006/relationships/customXml" Target="../ink/ink237.xml"/><Relationship Id="rId35" Type="http://schemas.openxmlformats.org/officeDocument/2006/relationships/image" Target="../media/image21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2.xml"/><Relationship Id="rId13" Type="http://schemas.openxmlformats.org/officeDocument/2006/relationships/image" Target="../media/image202.emf"/><Relationship Id="rId18" Type="http://schemas.openxmlformats.org/officeDocument/2006/relationships/customXml" Target="../ink/ink247.xml"/><Relationship Id="rId26" Type="http://schemas.openxmlformats.org/officeDocument/2006/relationships/customXml" Target="../ink/ink251.xml"/><Relationship Id="rId3" Type="http://schemas.openxmlformats.org/officeDocument/2006/relationships/image" Target="../media/image176.png"/><Relationship Id="rId21" Type="http://schemas.openxmlformats.org/officeDocument/2006/relationships/image" Target="../media/image216.emf"/><Relationship Id="rId7" Type="http://schemas.openxmlformats.org/officeDocument/2006/relationships/image" Target="../media/image196.emf"/><Relationship Id="rId12" Type="http://schemas.openxmlformats.org/officeDocument/2006/relationships/customXml" Target="../ink/ink244.xml"/><Relationship Id="rId17" Type="http://schemas.openxmlformats.org/officeDocument/2006/relationships/image" Target="../media/image215.emf"/><Relationship Id="rId25" Type="http://schemas.openxmlformats.org/officeDocument/2006/relationships/image" Target="../media/image218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46.xml"/><Relationship Id="rId20" Type="http://schemas.openxmlformats.org/officeDocument/2006/relationships/customXml" Target="../ink/ink248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41.xml"/><Relationship Id="rId11" Type="http://schemas.openxmlformats.org/officeDocument/2006/relationships/image" Target="../media/image200.emf"/><Relationship Id="rId24" Type="http://schemas.openxmlformats.org/officeDocument/2006/relationships/customXml" Target="../ink/ink250.xml"/><Relationship Id="rId5" Type="http://schemas.openxmlformats.org/officeDocument/2006/relationships/image" Target="../media/image178.emf"/><Relationship Id="rId15" Type="http://schemas.openxmlformats.org/officeDocument/2006/relationships/image" Target="../media/image189.emf"/><Relationship Id="rId23" Type="http://schemas.openxmlformats.org/officeDocument/2006/relationships/image" Target="../media/image217.emf"/><Relationship Id="rId10" Type="http://schemas.openxmlformats.org/officeDocument/2006/relationships/customXml" Target="../ink/ink243.xml"/><Relationship Id="rId19" Type="http://schemas.openxmlformats.org/officeDocument/2006/relationships/image" Target="../media/image195.emf"/><Relationship Id="rId4" Type="http://schemas.openxmlformats.org/officeDocument/2006/relationships/customXml" Target="../ink/ink240.xml"/><Relationship Id="rId9" Type="http://schemas.openxmlformats.org/officeDocument/2006/relationships/image" Target="../media/image214.emf"/><Relationship Id="rId14" Type="http://schemas.openxmlformats.org/officeDocument/2006/relationships/customXml" Target="../ink/ink245.xml"/><Relationship Id="rId22" Type="http://schemas.openxmlformats.org/officeDocument/2006/relationships/customXml" Target="../ink/ink249.xml"/><Relationship Id="rId27" Type="http://schemas.openxmlformats.org/officeDocument/2006/relationships/image" Target="../media/image21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4.xml"/><Relationship Id="rId13" Type="http://schemas.openxmlformats.org/officeDocument/2006/relationships/image" Target="../media/image202.emf"/><Relationship Id="rId18" Type="http://schemas.openxmlformats.org/officeDocument/2006/relationships/customXml" Target="../ink/ink259.xml"/><Relationship Id="rId26" Type="http://schemas.openxmlformats.org/officeDocument/2006/relationships/customXml" Target="../ink/ink263.xml"/><Relationship Id="rId3" Type="http://schemas.openxmlformats.org/officeDocument/2006/relationships/image" Target="../media/image176.png"/><Relationship Id="rId21" Type="http://schemas.openxmlformats.org/officeDocument/2006/relationships/image" Target="../media/image222.emf"/><Relationship Id="rId7" Type="http://schemas.openxmlformats.org/officeDocument/2006/relationships/image" Target="../media/image196.emf"/><Relationship Id="rId12" Type="http://schemas.openxmlformats.org/officeDocument/2006/relationships/customXml" Target="../ink/ink256.xml"/><Relationship Id="rId17" Type="http://schemas.openxmlformats.org/officeDocument/2006/relationships/image" Target="../media/image216.emf"/><Relationship Id="rId25" Type="http://schemas.openxmlformats.org/officeDocument/2006/relationships/image" Target="../media/image224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58.xml"/><Relationship Id="rId20" Type="http://schemas.openxmlformats.org/officeDocument/2006/relationships/customXml" Target="../ink/ink260.xml"/><Relationship Id="rId29" Type="http://schemas.openxmlformats.org/officeDocument/2006/relationships/image" Target="../media/image67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53.xml"/><Relationship Id="rId11" Type="http://schemas.openxmlformats.org/officeDocument/2006/relationships/image" Target="../media/image220.emf"/><Relationship Id="rId24" Type="http://schemas.openxmlformats.org/officeDocument/2006/relationships/customXml" Target="../ink/ink262.xml"/><Relationship Id="rId5" Type="http://schemas.openxmlformats.org/officeDocument/2006/relationships/image" Target="../media/image178.emf"/><Relationship Id="rId15" Type="http://schemas.openxmlformats.org/officeDocument/2006/relationships/image" Target="../media/image189.emf"/><Relationship Id="rId23" Type="http://schemas.openxmlformats.org/officeDocument/2006/relationships/image" Target="../media/image223.emf"/><Relationship Id="rId28" Type="http://schemas.openxmlformats.org/officeDocument/2006/relationships/customXml" Target="../ink/ink264.xml"/><Relationship Id="rId10" Type="http://schemas.openxmlformats.org/officeDocument/2006/relationships/customXml" Target="../ink/ink255.xml"/><Relationship Id="rId19" Type="http://schemas.openxmlformats.org/officeDocument/2006/relationships/image" Target="../media/image221.emf"/><Relationship Id="rId4" Type="http://schemas.openxmlformats.org/officeDocument/2006/relationships/customXml" Target="../ink/ink252.xml"/><Relationship Id="rId9" Type="http://schemas.openxmlformats.org/officeDocument/2006/relationships/image" Target="../media/image214.emf"/><Relationship Id="rId14" Type="http://schemas.openxmlformats.org/officeDocument/2006/relationships/customXml" Target="../ink/ink257.xml"/><Relationship Id="rId22" Type="http://schemas.openxmlformats.org/officeDocument/2006/relationships/customXml" Target="../ink/ink261.xml"/><Relationship Id="rId27" Type="http://schemas.openxmlformats.org/officeDocument/2006/relationships/image" Target="../media/image225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emf"/><Relationship Id="rId13" Type="http://schemas.openxmlformats.org/officeDocument/2006/relationships/customXml" Target="../ink/ink270.xml"/><Relationship Id="rId3" Type="http://schemas.openxmlformats.org/officeDocument/2006/relationships/image" Target="../media/image176.png"/><Relationship Id="rId7" Type="http://schemas.openxmlformats.org/officeDocument/2006/relationships/customXml" Target="../ink/ink267.xml"/><Relationship Id="rId12" Type="http://schemas.openxmlformats.org/officeDocument/2006/relationships/image" Target="../media/image228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0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66.xml"/><Relationship Id="rId11" Type="http://schemas.openxmlformats.org/officeDocument/2006/relationships/customXml" Target="../ink/ink269.xml"/><Relationship Id="rId5" Type="http://schemas.openxmlformats.org/officeDocument/2006/relationships/image" Target="../media/image67.emf"/><Relationship Id="rId15" Type="http://schemas.openxmlformats.org/officeDocument/2006/relationships/customXml" Target="../ink/ink271.xml"/><Relationship Id="rId10" Type="http://schemas.openxmlformats.org/officeDocument/2006/relationships/image" Target="../media/image227.emf"/><Relationship Id="rId4" Type="http://schemas.openxmlformats.org/officeDocument/2006/relationships/customXml" Target="../ink/ink265.xml"/><Relationship Id="rId9" Type="http://schemas.openxmlformats.org/officeDocument/2006/relationships/customXml" Target="../ink/ink268.xml"/><Relationship Id="rId14" Type="http://schemas.openxmlformats.org/officeDocument/2006/relationships/image" Target="../media/image22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4.xml"/><Relationship Id="rId13" Type="http://schemas.openxmlformats.org/officeDocument/2006/relationships/image" Target="../media/image233.emf"/><Relationship Id="rId18" Type="http://schemas.openxmlformats.org/officeDocument/2006/relationships/customXml" Target="../ink/ink279.xml"/><Relationship Id="rId3" Type="http://schemas.openxmlformats.org/officeDocument/2006/relationships/image" Target="../media/image176.png"/><Relationship Id="rId21" Type="http://schemas.openxmlformats.org/officeDocument/2006/relationships/image" Target="../media/image236.emf"/><Relationship Id="rId7" Type="http://schemas.openxmlformats.org/officeDocument/2006/relationships/image" Target="../media/image231.emf"/><Relationship Id="rId12" Type="http://schemas.openxmlformats.org/officeDocument/2006/relationships/customXml" Target="../ink/ink276.xml"/><Relationship Id="rId17" Type="http://schemas.openxmlformats.org/officeDocument/2006/relationships/image" Target="../media/image230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278.xml"/><Relationship Id="rId20" Type="http://schemas.openxmlformats.org/officeDocument/2006/relationships/customXml" Target="../ink/ink280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73.xml"/><Relationship Id="rId11" Type="http://schemas.openxmlformats.org/officeDocument/2006/relationships/image" Target="../media/image232.emf"/><Relationship Id="rId5" Type="http://schemas.openxmlformats.org/officeDocument/2006/relationships/image" Target="../media/image228.emf"/><Relationship Id="rId15" Type="http://schemas.openxmlformats.org/officeDocument/2006/relationships/image" Target="../media/image234.emf"/><Relationship Id="rId23" Type="http://schemas.openxmlformats.org/officeDocument/2006/relationships/image" Target="../media/image237.emf"/><Relationship Id="rId10" Type="http://schemas.openxmlformats.org/officeDocument/2006/relationships/customXml" Target="../ink/ink275.xml"/><Relationship Id="rId19" Type="http://schemas.openxmlformats.org/officeDocument/2006/relationships/image" Target="../media/image235.emf"/><Relationship Id="rId4" Type="http://schemas.openxmlformats.org/officeDocument/2006/relationships/customXml" Target="../ink/ink272.xml"/><Relationship Id="rId9" Type="http://schemas.openxmlformats.org/officeDocument/2006/relationships/image" Target="../media/image110.emf"/><Relationship Id="rId14" Type="http://schemas.openxmlformats.org/officeDocument/2006/relationships/customXml" Target="../ink/ink277.xml"/><Relationship Id="rId22" Type="http://schemas.openxmlformats.org/officeDocument/2006/relationships/customXml" Target="../ink/ink28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4.xml"/><Relationship Id="rId13" Type="http://schemas.openxmlformats.org/officeDocument/2006/relationships/image" Target="../media/image236.emf"/><Relationship Id="rId18" Type="http://schemas.openxmlformats.org/officeDocument/2006/relationships/customXml" Target="../ink/ink289.xml"/><Relationship Id="rId26" Type="http://schemas.openxmlformats.org/officeDocument/2006/relationships/customXml" Target="../ink/ink293.xml"/><Relationship Id="rId3" Type="http://schemas.openxmlformats.org/officeDocument/2006/relationships/image" Target="../media/image176.png"/><Relationship Id="rId21" Type="http://schemas.openxmlformats.org/officeDocument/2006/relationships/image" Target="../media/image241.emf"/><Relationship Id="rId7" Type="http://schemas.openxmlformats.org/officeDocument/2006/relationships/image" Target="../media/image231.emf"/><Relationship Id="rId12" Type="http://schemas.openxmlformats.org/officeDocument/2006/relationships/customXml" Target="../ink/ink286.xml"/><Relationship Id="rId17" Type="http://schemas.openxmlformats.org/officeDocument/2006/relationships/image" Target="../media/image239.emf"/><Relationship Id="rId25" Type="http://schemas.openxmlformats.org/officeDocument/2006/relationships/image" Target="../media/image243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288.xml"/><Relationship Id="rId20" Type="http://schemas.openxmlformats.org/officeDocument/2006/relationships/customXml" Target="../ink/ink290.xml"/><Relationship Id="rId29" Type="http://schemas.openxmlformats.org/officeDocument/2006/relationships/image" Target="../media/image245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83.xml"/><Relationship Id="rId11" Type="http://schemas.openxmlformats.org/officeDocument/2006/relationships/image" Target="../media/image232.emf"/><Relationship Id="rId24" Type="http://schemas.openxmlformats.org/officeDocument/2006/relationships/customXml" Target="../ink/ink292.xml"/><Relationship Id="rId5" Type="http://schemas.openxmlformats.org/officeDocument/2006/relationships/image" Target="../media/image228.emf"/><Relationship Id="rId15" Type="http://schemas.openxmlformats.org/officeDocument/2006/relationships/image" Target="../media/image238.emf"/><Relationship Id="rId23" Type="http://schemas.openxmlformats.org/officeDocument/2006/relationships/image" Target="../media/image242.emf"/><Relationship Id="rId28" Type="http://schemas.openxmlformats.org/officeDocument/2006/relationships/customXml" Target="../ink/ink294.xml"/><Relationship Id="rId10" Type="http://schemas.openxmlformats.org/officeDocument/2006/relationships/customXml" Target="../ink/ink285.xml"/><Relationship Id="rId19" Type="http://schemas.openxmlformats.org/officeDocument/2006/relationships/image" Target="../media/image240.emf"/><Relationship Id="rId4" Type="http://schemas.openxmlformats.org/officeDocument/2006/relationships/customXml" Target="../ink/ink282.xml"/><Relationship Id="rId9" Type="http://schemas.openxmlformats.org/officeDocument/2006/relationships/image" Target="../media/image110.emf"/><Relationship Id="rId14" Type="http://schemas.openxmlformats.org/officeDocument/2006/relationships/customXml" Target="../ink/ink287.xml"/><Relationship Id="rId22" Type="http://schemas.openxmlformats.org/officeDocument/2006/relationships/customXml" Target="../ink/ink291.xml"/><Relationship Id="rId27" Type="http://schemas.openxmlformats.org/officeDocument/2006/relationships/image" Target="../media/image24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7.xml"/><Relationship Id="rId13" Type="http://schemas.openxmlformats.org/officeDocument/2006/relationships/image" Target="../media/image236.emf"/><Relationship Id="rId18" Type="http://schemas.openxmlformats.org/officeDocument/2006/relationships/customXml" Target="../ink/ink302.xml"/><Relationship Id="rId26" Type="http://schemas.openxmlformats.org/officeDocument/2006/relationships/customXml" Target="../ink/ink306.xml"/><Relationship Id="rId39" Type="http://schemas.openxmlformats.org/officeDocument/2006/relationships/image" Target="../media/image255.emf"/><Relationship Id="rId3" Type="http://schemas.openxmlformats.org/officeDocument/2006/relationships/image" Target="../media/image176.png"/><Relationship Id="rId21" Type="http://schemas.openxmlformats.org/officeDocument/2006/relationships/image" Target="../media/image230.emf"/><Relationship Id="rId34" Type="http://schemas.openxmlformats.org/officeDocument/2006/relationships/customXml" Target="../ink/ink310.xml"/><Relationship Id="rId7" Type="http://schemas.openxmlformats.org/officeDocument/2006/relationships/image" Target="../media/image67.emf"/><Relationship Id="rId12" Type="http://schemas.openxmlformats.org/officeDocument/2006/relationships/customXml" Target="../ink/ink299.xml"/><Relationship Id="rId17" Type="http://schemas.openxmlformats.org/officeDocument/2006/relationships/image" Target="../media/image246.emf"/><Relationship Id="rId25" Type="http://schemas.openxmlformats.org/officeDocument/2006/relationships/image" Target="../media/image248.emf"/><Relationship Id="rId33" Type="http://schemas.openxmlformats.org/officeDocument/2006/relationships/image" Target="../media/image252.emf"/><Relationship Id="rId38" Type="http://schemas.openxmlformats.org/officeDocument/2006/relationships/customXml" Target="../ink/ink312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301.xml"/><Relationship Id="rId20" Type="http://schemas.openxmlformats.org/officeDocument/2006/relationships/customXml" Target="../ink/ink303.xml"/><Relationship Id="rId29" Type="http://schemas.openxmlformats.org/officeDocument/2006/relationships/image" Target="../media/image250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96.xml"/><Relationship Id="rId11" Type="http://schemas.openxmlformats.org/officeDocument/2006/relationships/image" Target="../media/image232.emf"/><Relationship Id="rId24" Type="http://schemas.openxmlformats.org/officeDocument/2006/relationships/customXml" Target="../ink/ink305.xml"/><Relationship Id="rId32" Type="http://schemas.openxmlformats.org/officeDocument/2006/relationships/customXml" Target="../ink/ink309.xml"/><Relationship Id="rId37" Type="http://schemas.openxmlformats.org/officeDocument/2006/relationships/image" Target="../media/image254.emf"/><Relationship Id="rId5" Type="http://schemas.openxmlformats.org/officeDocument/2006/relationships/image" Target="../media/image228.emf"/><Relationship Id="rId15" Type="http://schemas.openxmlformats.org/officeDocument/2006/relationships/image" Target="../media/image238.emf"/><Relationship Id="rId23" Type="http://schemas.openxmlformats.org/officeDocument/2006/relationships/image" Target="../media/image241.emf"/><Relationship Id="rId28" Type="http://schemas.openxmlformats.org/officeDocument/2006/relationships/customXml" Target="../ink/ink307.xml"/><Relationship Id="rId36" Type="http://schemas.openxmlformats.org/officeDocument/2006/relationships/customXml" Target="../ink/ink311.xml"/><Relationship Id="rId10" Type="http://schemas.openxmlformats.org/officeDocument/2006/relationships/customXml" Target="../ink/ink298.xml"/><Relationship Id="rId19" Type="http://schemas.openxmlformats.org/officeDocument/2006/relationships/image" Target="../media/image247.emf"/><Relationship Id="rId31" Type="http://schemas.openxmlformats.org/officeDocument/2006/relationships/image" Target="../media/image251.emf"/><Relationship Id="rId4" Type="http://schemas.openxmlformats.org/officeDocument/2006/relationships/customXml" Target="../ink/ink295.xml"/><Relationship Id="rId9" Type="http://schemas.openxmlformats.org/officeDocument/2006/relationships/image" Target="../media/image110.emf"/><Relationship Id="rId14" Type="http://schemas.openxmlformats.org/officeDocument/2006/relationships/customXml" Target="../ink/ink300.xml"/><Relationship Id="rId22" Type="http://schemas.openxmlformats.org/officeDocument/2006/relationships/customXml" Target="../ink/ink304.xml"/><Relationship Id="rId27" Type="http://schemas.openxmlformats.org/officeDocument/2006/relationships/image" Target="../media/image249.emf"/><Relationship Id="rId30" Type="http://schemas.openxmlformats.org/officeDocument/2006/relationships/customXml" Target="../ink/ink308.xml"/><Relationship Id="rId35" Type="http://schemas.openxmlformats.org/officeDocument/2006/relationships/image" Target="../media/image25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0" Type="http://schemas.openxmlformats.org/officeDocument/2006/relationships/image" Target="../media/image5.emf"/><Relationship Id="rId9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1.emf"/><Relationship Id="rId18" Type="http://schemas.openxmlformats.org/officeDocument/2006/relationships/customXml" Target="../ink/ink320.xml"/><Relationship Id="rId26" Type="http://schemas.openxmlformats.org/officeDocument/2006/relationships/customXml" Target="../ink/ink324.xml"/><Relationship Id="rId39" Type="http://schemas.openxmlformats.org/officeDocument/2006/relationships/image" Target="../media/image264.emf"/><Relationship Id="rId21" Type="http://schemas.openxmlformats.org/officeDocument/2006/relationships/image" Target="../media/image250.emf"/><Relationship Id="rId34" Type="http://schemas.openxmlformats.org/officeDocument/2006/relationships/customXml" Target="../ink/ink328.xml"/><Relationship Id="rId42" Type="http://schemas.openxmlformats.org/officeDocument/2006/relationships/customXml" Target="../ink/ink332.xml"/><Relationship Id="rId47" Type="http://schemas.openxmlformats.org/officeDocument/2006/relationships/image" Target="../media/image268.emf"/><Relationship Id="rId50" Type="http://schemas.openxmlformats.org/officeDocument/2006/relationships/customXml" Target="../ink/ink336.xml"/><Relationship Id="rId55" Type="http://schemas.openxmlformats.org/officeDocument/2006/relationships/image" Target="../media/image272.emf"/><Relationship Id="rId7" Type="http://schemas.openxmlformats.org/officeDocument/2006/relationships/image" Target="../media/image232.emf"/><Relationship Id="rId12" Type="http://schemas.openxmlformats.org/officeDocument/2006/relationships/customXml" Target="../ink/ink317.xml"/><Relationship Id="rId17" Type="http://schemas.openxmlformats.org/officeDocument/2006/relationships/image" Target="../media/image256.emf"/><Relationship Id="rId25" Type="http://schemas.openxmlformats.org/officeDocument/2006/relationships/image" Target="../media/image258.emf"/><Relationship Id="rId33" Type="http://schemas.openxmlformats.org/officeDocument/2006/relationships/image" Target="../media/image262.emf"/><Relationship Id="rId38" Type="http://schemas.openxmlformats.org/officeDocument/2006/relationships/customXml" Target="../ink/ink330.xml"/><Relationship Id="rId46" Type="http://schemas.openxmlformats.org/officeDocument/2006/relationships/customXml" Target="../ink/ink334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319.xml"/><Relationship Id="rId20" Type="http://schemas.openxmlformats.org/officeDocument/2006/relationships/customXml" Target="../ink/ink321.xml"/><Relationship Id="rId29" Type="http://schemas.openxmlformats.org/officeDocument/2006/relationships/image" Target="../media/image260.emf"/><Relationship Id="rId41" Type="http://schemas.openxmlformats.org/officeDocument/2006/relationships/image" Target="../media/image265.emf"/><Relationship Id="rId54" Type="http://schemas.openxmlformats.org/officeDocument/2006/relationships/customXml" Target="../ink/ink338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14.xml"/><Relationship Id="rId11" Type="http://schemas.openxmlformats.org/officeDocument/2006/relationships/image" Target="../media/image230.emf"/><Relationship Id="rId24" Type="http://schemas.openxmlformats.org/officeDocument/2006/relationships/customXml" Target="../ink/ink323.xml"/><Relationship Id="rId32" Type="http://schemas.openxmlformats.org/officeDocument/2006/relationships/customXml" Target="../ink/ink327.xml"/><Relationship Id="rId37" Type="http://schemas.openxmlformats.org/officeDocument/2006/relationships/image" Target="../media/image263.emf"/><Relationship Id="rId40" Type="http://schemas.openxmlformats.org/officeDocument/2006/relationships/customXml" Target="../ink/ink331.xml"/><Relationship Id="rId45" Type="http://schemas.openxmlformats.org/officeDocument/2006/relationships/image" Target="../media/image267.emf"/><Relationship Id="rId53" Type="http://schemas.openxmlformats.org/officeDocument/2006/relationships/image" Target="../media/image271.emf"/><Relationship Id="rId5" Type="http://schemas.openxmlformats.org/officeDocument/2006/relationships/image" Target="../media/image228.emf"/><Relationship Id="rId15" Type="http://schemas.openxmlformats.org/officeDocument/2006/relationships/image" Target="../media/image248.emf"/><Relationship Id="rId23" Type="http://schemas.openxmlformats.org/officeDocument/2006/relationships/image" Target="../media/image257.emf"/><Relationship Id="rId28" Type="http://schemas.openxmlformats.org/officeDocument/2006/relationships/customXml" Target="../ink/ink325.xml"/><Relationship Id="rId36" Type="http://schemas.openxmlformats.org/officeDocument/2006/relationships/customXml" Target="../ink/ink329.xml"/><Relationship Id="rId49" Type="http://schemas.openxmlformats.org/officeDocument/2006/relationships/image" Target="../media/image269.emf"/><Relationship Id="rId10" Type="http://schemas.openxmlformats.org/officeDocument/2006/relationships/customXml" Target="../ink/ink316.xml"/><Relationship Id="rId19" Type="http://schemas.openxmlformats.org/officeDocument/2006/relationships/image" Target="../media/image105.emf"/><Relationship Id="rId31" Type="http://schemas.openxmlformats.org/officeDocument/2006/relationships/image" Target="../media/image261.emf"/><Relationship Id="rId44" Type="http://schemas.openxmlformats.org/officeDocument/2006/relationships/customXml" Target="../ink/ink333.xml"/><Relationship Id="rId52" Type="http://schemas.openxmlformats.org/officeDocument/2006/relationships/customXml" Target="../ink/ink337.xml"/><Relationship Id="rId4" Type="http://schemas.openxmlformats.org/officeDocument/2006/relationships/customXml" Target="../ink/ink313.xml"/><Relationship Id="rId9" Type="http://schemas.openxmlformats.org/officeDocument/2006/relationships/image" Target="../media/image236.emf"/><Relationship Id="rId14" Type="http://schemas.openxmlformats.org/officeDocument/2006/relationships/customXml" Target="../ink/ink318.xml"/><Relationship Id="rId22" Type="http://schemas.openxmlformats.org/officeDocument/2006/relationships/customXml" Target="../ink/ink322.xml"/><Relationship Id="rId27" Type="http://schemas.openxmlformats.org/officeDocument/2006/relationships/image" Target="../media/image259.emf"/><Relationship Id="rId30" Type="http://schemas.openxmlformats.org/officeDocument/2006/relationships/customXml" Target="../ink/ink326.xml"/><Relationship Id="rId35" Type="http://schemas.openxmlformats.org/officeDocument/2006/relationships/image" Target="../media/image247.emf"/><Relationship Id="rId43" Type="http://schemas.openxmlformats.org/officeDocument/2006/relationships/image" Target="../media/image266.emf"/><Relationship Id="rId48" Type="http://schemas.openxmlformats.org/officeDocument/2006/relationships/customXml" Target="../ink/ink335.xml"/><Relationship Id="rId8" Type="http://schemas.openxmlformats.org/officeDocument/2006/relationships/customXml" Target="../ink/ink315.xml"/><Relationship Id="rId51" Type="http://schemas.openxmlformats.org/officeDocument/2006/relationships/image" Target="../media/image270.emf"/><Relationship Id="rId3" Type="http://schemas.openxmlformats.org/officeDocument/2006/relationships/image" Target="../media/image176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1.emf"/><Relationship Id="rId18" Type="http://schemas.openxmlformats.org/officeDocument/2006/relationships/customXml" Target="../ink/ink346.xml"/><Relationship Id="rId26" Type="http://schemas.openxmlformats.org/officeDocument/2006/relationships/customXml" Target="../ink/ink350.xml"/><Relationship Id="rId39" Type="http://schemas.openxmlformats.org/officeDocument/2006/relationships/image" Target="../media/image267.emf"/><Relationship Id="rId21" Type="http://schemas.openxmlformats.org/officeDocument/2006/relationships/image" Target="../media/image250.emf"/><Relationship Id="rId34" Type="http://schemas.openxmlformats.org/officeDocument/2006/relationships/customXml" Target="../ink/ink354.xml"/><Relationship Id="rId42" Type="http://schemas.openxmlformats.org/officeDocument/2006/relationships/customXml" Target="../ink/ink358.xml"/><Relationship Id="rId47" Type="http://schemas.openxmlformats.org/officeDocument/2006/relationships/image" Target="../media/image277.emf"/><Relationship Id="rId50" Type="http://schemas.openxmlformats.org/officeDocument/2006/relationships/customXml" Target="../ink/ink362.xml"/><Relationship Id="rId55" Type="http://schemas.openxmlformats.org/officeDocument/2006/relationships/customXml" Target="../ink/ink365.xml"/><Relationship Id="rId7" Type="http://schemas.openxmlformats.org/officeDocument/2006/relationships/image" Target="../media/image232.emf"/><Relationship Id="rId12" Type="http://schemas.openxmlformats.org/officeDocument/2006/relationships/customXml" Target="../ink/ink343.xml"/><Relationship Id="rId17" Type="http://schemas.openxmlformats.org/officeDocument/2006/relationships/image" Target="../media/image256.emf"/><Relationship Id="rId25" Type="http://schemas.openxmlformats.org/officeDocument/2006/relationships/image" Target="../media/image258.emf"/><Relationship Id="rId33" Type="http://schemas.openxmlformats.org/officeDocument/2006/relationships/image" Target="../media/image247.emf"/><Relationship Id="rId38" Type="http://schemas.openxmlformats.org/officeDocument/2006/relationships/customXml" Target="../ink/ink356.xml"/><Relationship Id="rId46" Type="http://schemas.openxmlformats.org/officeDocument/2006/relationships/customXml" Target="../ink/ink360.xml"/><Relationship Id="rId59" Type="http://schemas.openxmlformats.org/officeDocument/2006/relationships/customXml" Target="../ink/ink367.xml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345.xml"/><Relationship Id="rId20" Type="http://schemas.openxmlformats.org/officeDocument/2006/relationships/customXml" Target="../ink/ink347.xml"/><Relationship Id="rId29" Type="http://schemas.openxmlformats.org/officeDocument/2006/relationships/image" Target="../media/image261.emf"/><Relationship Id="rId41" Type="http://schemas.openxmlformats.org/officeDocument/2006/relationships/image" Target="../media/image274.emf"/><Relationship Id="rId54" Type="http://schemas.openxmlformats.org/officeDocument/2006/relationships/image" Target="../media/image110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40.xml"/><Relationship Id="rId11" Type="http://schemas.openxmlformats.org/officeDocument/2006/relationships/image" Target="../media/image230.emf"/><Relationship Id="rId24" Type="http://schemas.openxmlformats.org/officeDocument/2006/relationships/customXml" Target="../ink/ink349.xml"/><Relationship Id="rId32" Type="http://schemas.openxmlformats.org/officeDocument/2006/relationships/customXml" Target="../ink/ink353.xml"/><Relationship Id="rId37" Type="http://schemas.openxmlformats.org/officeDocument/2006/relationships/image" Target="../media/image265.emf"/><Relationship Id="rId40" Type="http://schemas.openxmlformats.org/officeDocument/2006/relationships/customXml" Target="../ink/ink357.xml"/><Relationship Id="rId45" Type="http://schemas.openxmlformats.org/officeDocument/2006/relationships/image" Target="../media/image276.emf"/><Relationship Id="rId53" Type="http://schemas.openxmlformats.org/officeDocument/2006/relationships/customXml" Target="../ink/ink364.xml"/><Relationship Id="rId58" Type="http://schemas.openxmlformats.org/officeDocument/2006/relationships/image" Target="../media/image280.emf"/><Relationship Id="rId5" Type="http://schemas.openxmlformats.org/officeDocument/2006/relationships/image" Target="../media/image228.emf"/><Relationship Id="rId15" Type="http://schemas.openxmlformats.org/officeDocument/2006/relationships/image" Target="../media/image248.emf"/><Relationship Id="rId23" Type="http://schemas.openxmlformats.org/officeDocument/2006/relationships/image" Target="../media/image257.emf"/><Relationship Id="rId28" Type="http://schemas.openxmlformats.org/officeDocument/2006/relationships/customXml" Target="../ink/ink351.xml"/><Relationship Id="rId36" Type="http://schemas.openxmlformats.org/officeDocument/2006/relationships/customXml" Target="../ink/ink355.xml"/><Relationship Id="rId49" Type="http://schemas.openxmlformats.org/officeDocument/2006/relationships/image" Target="../media/image278.emf"/><Relationship Id="rId57" Type="http://schemas.openxmlformats.org/officeDocument/2006/relationships/customXml" Target="../ink/ink366.xml"/><Relationship Id="rId10" Type="http://schemas.openxmlformats.org/officeDocument/2006/relationships/customXml" Target="../ink/ink342.xml"/><Relationship Id="rId19" Type="http://schemas.openxmlformats.org/officeDocument/2006/relationships/image" Target="../media/image105.emf"/><Relationship Id="rId31" Type="http://schemas.openxmlformats.org/officeDocument/2006/relationships/image" Target="../media/image262.emf"/><Relationship Id="rId44" Type="http://schemas.openxmlformats.org/officeDocument/2006/relationships/customXml" Target="../ink/ink359.xml"/><Relationship Id="rId52" Type="http://schemas.openxmlformats.org/officeDocument/2006/relationships/customXml" Target="../ink/ink363.xml"/><Relationship Id="rId60" Type="http://schemas.openxmlformats.org/officeDocument/2006/relationships/image" Target="../media/image281.emf"/><Relationship Id="rId4" Type="http://schemas.openxmlformats.org/officeDocument/2006/relationships/customXml" Target="../ink/ink339.xml"/><Relationship Id="rId9" Type="http://schemas.openxmlformats.org/officeDocument/2006/relationships/image" Target="../media/image236.emf"/><Relationship Id="rId14" Type="http://schemas.openxmlformats.org/officeDocument/2006/relationships/customXml" Target="../ink/ink344.xml"/><Relationship Id="rId22" Type="http://schemas.openxmlformats.org/officeDocument/2006/relationships/customXml" Target="../ink/ink348.xml"/><Relationship Id="rId27" Type="http://schemas.openxmlformats.org/officeDocument/2006/relationships/image" Target="../media/image273.emf"/><Relationship Id="rId30" Type="http://schemas.openxmlformats.org/officeDocument/2006/relationships/customXml" Target="../ink/ink352.xml"/><Relationship Id="rId35" Type="http://schemas.openxmlformats.org/officeDocument/2006/relationships/image" Target="../media/image264.emf"/><Relationship Id="rId43" Type="http://schemas.openxmlformats.org/officeDocument/2006/relationships/image" Target="../media/image275.emf"/><Relationship Id="rId48" Type="http://schemas.openxmlformats.org/officeDocument/2006/relationships/customXml" Target="../ink/ink361.xml"/><Relationship Id="rId56" Type="http://schemas.openxmlformats.org/officeDocument/2006/relationships/image" Target="../media/image279.emf"/><Relationship Id="rId8" Type="http://schemas.openxmlformats.org/officeDocument/2006/relationships/customXml" Target="../ink/ink341.xml"/><Relationship Id="rId51" Type="http://schemas.openxmlformats.org/officeDocument/2006/relationships/image" Target="../media/image67.emf"/><Relationship Id="rId3" Type="http://schemas.openxmlformats.org/officeDocument/2006/relationships/image" Target="../media/image176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3.emf"/><Relationship Id="rId18" Type="http://schemas.openxmlformats.org/officeDocument/2006/relationships/customXml" Target="../ink/ink375.xml"/><Relationship Id="rId26" Type="http://schemas.openxmlformats.org/officeDocument/2006/relationships/image" Target="../media/image279.emf"/><Relationship Id="rId39" Type="http://schemas.openxmlformats.org/officeDocument/2006/relationships/customXml" Target="../ink/ink386.xml"/><Relationship Id="rId21" Type="http://schemas.openxmlformats.org/officeDocument/2006/relationships/image" Target="../media/image67.emf"/><Relationship Id="rId34" Type="http://schemas.openxmlformats.org/officeDocument/2006/relationships/image" Target="../media/image286.emf"/><Relationship Id="rId42" Type="http://schemas.openxmlformats.org/officeDocument/2006/relationships/image" Target="../media/image289.emf"/><Relationship Id="rId47" Type="http://schemas.openxmlformats.org/officeDocument/2006/relationships/customXml" Target="../ink/ink390.xml"/><Relationship Id="rId50" Type="http://schemas.openxmlformats.org/officeDocument/2006/relationships/image" Target="../media/image292.emf"/><Relationship Id="rId55" Type="http://schemas.openxmlformats.org/officeDocument/2006/relationships/customXml" Target="../ink/ink394.xml"/><Relationship Id="rId7" Type="http://schemas.openxmlformats.org/officeDocument/2006/relationships/image" Target="../media/image248.emf"/><Relationship Id="rId12" Type="http://schemas.openxmlformats.org/officeDocument/2006/relationships/customXml" Target="../ink/ink372.xml"/><Relationship Id="rId17" Type="http://schemas.openxmlformats.org/officeDocument/2006/relationships/image" Target="../media/image282.emf"/><Relationship Id="rId25" Type="http://schemas.openxmlformats.org/officeDocument/2006/relationships/customXml" Target="../ink/ink379.xml"/><Relationship Id="rId33" Type="http://schemas.openxmlformats.org/officeDocument/2006/relationships/customXml" Target="../ink/ink383.xml"/><Relationship Id="rId38" Type="http://schemas.openxmlformats.org/officeDocument/2006/relationships/image" Target="../media/image287.emf"/><Relationship Id="rId46" Type="http://schemas.openxmlformats.org/officeDocument/2006/relationships/image" Target="../media/image291.emf"/><Relationship Id="rId59" Type="http://schemas.openxmlformats.org/officeDocument/2006/relationships/customXml" Target="../ink/ink396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74.xml"/><Relationship Id="rId20" Type="http://schemas.openxmlformats.org/officeDocument/2006/relationships/customXml" Target="../ink/ink376.xml"/><Relationship Id="rId29" Type="http://schemas.openxmlformats.org/officeDocument/2006/relationships/customXml" Target="../ink/ink381.xml"/><Relationship Id="rId41" Type="http://schemas.openxmlformats.org/officeDocument/2006/relationships/customXml" Target="../ink/ink387.xml"/><Relationship Id="rId54" Type="http://schemas.openxmlformats.org/officeDocument/2006/relationships/image" Target="../media/image294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69.xml"/><Relationship Id="rId11" Type="http://schemas.openxmlformats.org/officeDocument/2006/relationships/image" Target="../media/image105.emf"/><Relationship Id="rId24" Type="http://schemas.openxmlformats.org/officeDocument/2006/relationships/image" Target="../media/image110.emf"/><Relationship Id="rId32" Type="http://schemas.openxmlformats.org/officeDocument/2006/relationships/image" Target="../media/image285.emf"/><Relationship Id="rId37" Type="http://schemas.openxmlformats.org/officeDocument/2006/relationships/customXml" Target="../ink/ink385.xml"/><Relationship Id="rId40" Type="http://schemas.openxmlformats.org/officeDocument/2006/relationships/image" Target="../media/image288.emf"/><Relationship Id="rId45" Type="http://schemas.openxmlformats.org/officeDocument/2006/relationships/customXml" Target="../ink/ink389.xml"/><Relationship Id="rId53" Type="http://schemas.openxmlformats.org/officeDocument/2006/relationships/customXml" Target="../ink/ink393.xml"/><Relationship Id="rId58" Type="http://schemas.openxmlformats.org/officeDocument/2006/relationships/image" Target="../media/image296.emf"/><Relationship Id="rId5" Type="http://schemas.openxmlformats.org/officeDocument/2006/relationships/image" Target="../media/image228.emf"/><Relationship Id="rId15" Type="http://schemas.openxmlformats.org/officeDocument/2006/relationships/image" Target="../media/image276.emf"/><Relationship Id="rId23" Type="http://schemas.openxmlformats.org/officeDocument/2006/relationships/customXml" Target="../ink/ink378.xml"/><Relationship Id="rId28" Type="http://schemas.openxmlformats.org/officeDocument/2006/relationships/image" Target="../media/image283.emf"/><Relationship Id="rId36" Type="http://schemas.openxmlformats.org/officeDocument/2006/relationships/image" Target="../media/image274.emf"/><Relationship Id="rId49" Type="http://schemas.openxmlformats.org/officeDocument/2006/relationships/customXml" Target="../ink/ink391.xml"/><Relationship Id="rId57" Type="http://schemas.openxmlformats.org/officeDocument/2006/relationships/customXml" Target="../ink/ink395.xml"/><Relationship Id="rId10" Type="http://schemas.openxmlformats.org/officeDocument/2006/relationships/customXml" Target="../ink/ink371.xml"/><Relationship Id="rId19" Type="http://schemas.openxmlformats.org/officeDocument/2006/relationships/image" Target="../media/image278.emf"/><Relationship Id="rId31" Type="http://schemas.openxmlformats.org/officeDocument/2006/relationships/customXml" Target="../ink/ink382.xml"/><Relationship Id="rId44" Type="http://schemas.openxmlformats.org/officeDocument/2006/relationships/image" Target="../media/image290.emf"/><Relationship Id="rId52" Type="http://schemas.openxmlformats.org/officeDocument/2006/relationships/image" Target="../media/image293.emf"/><Relationship Id="rId60" Type="http://schemas.openxmlformats.org/officeDocument/2006/relationships/image" Target="../media/image297.emf"/><Relationship Id="rId4" Type="http://schemas.openxmlformats.org/officeDocument/2006/relationships/customXml" Target="../ink/ink368.xml"/><Relationship Id="rId9" Type="http://schemas.openxmlformats.org/officeDocument/2006/relationships/image" Target="../media/image256.emf"/><Relationship Id="rId14" Type="http://schemas.openxmlformats.org/officeDocument/2006/relationships/customXml" Target="../ink/ink373.xml"/><Relationship Id="rId22" Type="http://schemas.openxmlformats.org/officeDocument/2006/relationships/customXml" Target="../ink/ink377.xml"/><Relationship Id="rId27" Type="http://schemas.openxmlformats.org/officeDocument/2006/relationships/customXml" Target="../ink/ink380.xml"/><Relationship Id="rId30" Type="http://schemas.openxmlformats.org/officeDocument/2006/relationships/image" Target="../media/image284.emf"/><Relationship Id="rId35" Type="http://schemas.openxmlformats.org/officeDocument/2006/relationships/customXml" Target="../ink/ink384.xml"/><Relationship Id="rId43" Type="http://schemas.openxmlformats.org/officeDocument/2006/relationships/customXml" Target="../ink/ink388.xml"/><Relationship Id="rId48" Type="http://schemas.openxmlformats.org/officeDocument/2006/relationships/image" Target="../media/image253.emf"/><Relationship Id="rId56" Type="http://schemas.openxmlformats.org/officeDocument/2006/relationships/image" Target="../media/image295.emf"/><Relationship Id="rId8" Type="http://schemas.openxmlformats.org/officeDocument/2006/relationships/customXml" Target="../ink/ink370.xml"/><Relationship Id="rId51" Type="http://schemas.openxmlformats.org/officeDocument/2006/relationships/customXml" Target="../ink/ink392.xml"/><Relationship Id="rId3" Type="http://schemas.openxmlformats.org/officeDocument/2006/relationships/image" Target="../media/image17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9.xml"/><Relationship Id="rId13" Type="http://schemas.openxmlformats.org/officeDocument/2006/relationships/customXml" Target="../ink/ink402.xml"/><Relationship Id="rId18" Type="http://schemas.openxmlformats.org/officeDocument/2006/relationships/image" Target="../media/image298.emf"/><Relationship Id="rId26" Type="http://schemas.openxmlformats.org/officeDocument/2006/relationships/image" Target="../media/image302.emf"/><Relationship Id="rId39" Type="http://schemas.openxmlformats.org/officeDocument/2006/relationships/customXml" Target="../ink/ink415.xml"/><Relationship Id="rId3" Type="http://schemas.openxmlformats.org/officeDocument/2006/relationships/image" Target="../media/image176.png"/><Relationship Id="rId21" Type="http://schemas.openxmlformats.org/officeDocument/2006/relationships/customXml" Target="../ink/ink406.xml"/><Relationship Id="rId34" Type="http://schemas.openxmlformats.org/officeDocument/2006/relationships/image" Target="../media/image306.emf"/><Relationship Id="rId42" Type="http://schemas.openxmlformats.org/officeDocument/2006/relationships/image" Target="../media/image310.emf"/><Relationship Id="rId47" Type="http://schemas.openxmlformats.org/officeDocument/2006/relationships/customXml" Target="../ink/ink419.xml"/><Relationship Id="rId7" Type="http://schemas.openxmlformats.org/officeDocument/2006/relationships/image" Target="../media/image273.emf"/><Relationship Id="rId12" Type="http://schemas.openxmlformats.org/officeDocument/2006/relationships/image" Target="../media/image110.emf"/><Relationship Id="rId17" Type="http://schemas.openxmlformats.org/officeDocument/2006/relationships/customXml" Target="../ink/ink404.xml"/><Relationship Id="rId25" Type="http://schemas.openxmlformats.org/officeDocument/2006/relationships/customXml" Target="../ink/ink408.xml"/><Relationship Id="rId33" Type="http://schemas.openxmlformats.org/officeDocument/2006/relationships/customXml" Target="../ink/ink412.xml"/><Relationship Id="rId38" Type="http://schemas.openxmlformats.org/officeDocument/2006/relationships/image" Target="../media/image308.emf"/><Relationship Id="rId46" Type="http://schemas.openxmlformats.org/officeDocument/2006/relationships/image" Target="../media/image312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84.emf"/><Relationship Id="rId20" Type="http://schemas.openxmlformats.org/officeDocument/2006/relationships/image" Target="../media/image299.emf"/><Relationship Id="rId29" Type="http://schemas.openxmlformats.org/officeDocument/2006/relationships/customXml" Target="../ink/ink410.xml"/><Relationship Id="rId41" Type="http://schemas.openxmlformats.org/officeDocument/2006/relationships/customXml" Target="../ink/ink416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398.xml"/><Relationship Id="rId11" Type="http://schemas.openxmlformats.org/officeDocument/2006/relationships/customXml" Target="../ink/ink401.xml"/><Relationship Id="rId24" Type="http://schemas.openxmlformats.org/officeDocument/2006/relationships/image" Target="../media/image301.emf"/><Relationship Id="rId32" Type="http://schemas.openxmlformats.org/officeDocument/2006/relationships/image" Target="../media/image305.emf"/><Relationship Id="rId37" Type="http://schemas.openxmlformats.org/officeDocument/2006/relationships/customXml" Target="../ink/ink414.xml"/><Relationship Id="rId40" Type="http://schemas.openxmlformats.org/officeDocument/2006/relationships/image" Target="../media/image309.emf"/><Relationship Id="rId45" Type="http://schemas.openxmlformats.org/officeDocument/2006/relationships/customXml" Target="../ink/ink418.xml"/><Relationship Id="rId5" Type="http://schemas.openxmlformats.org/officeDocument/2006/relationships/image" Target="../media/image105.emf"/><Relationship Id="rId15" Type="http://schemas.openxmlformats.org/officeDocument/2006/relationships/customXml" Target="../ink/ink403.xml"/><Relationship Id="rId23" Type="http://schemas.openxmlformats.org/officeDocument/2006/relationships/customXml" Target="../ink/ink407.xml"/><Relationship Id="rId28" Type="http://schemas.openxmlformats.org/officeDocument/2006/relationships/image" Target="../media/image303.emf"/><Relationship Id="rId36" Type="http://schemas.openxmlformats.org/officeDocument/2006/relationships/image" Target="../media/image307.emf"/><Relationship Id="rId10" Type="http://schemas.openxmlformats.org/officeDocument/2006/relationships/customXml" Target="../ink/ink400.xml"/><Relationship Id="rId19" Type="http://schemas.openxmlformats.org/officeDocument/2006/relationships/customXml" Target="../ink/ink405.xml"/><Relationship Id="rId31" Type="http://schemas.openxmlformats.org/officeDocument/2006/relationships/customXml" Target="../ink/ink411.xml"/><Relationship Id="rId44" Type="http://schemas.openxmlformats.org/officeDocument/2006/relationships/image" Target="../media/image311.emf"/><Relationship Id="rId4" Type="http://schemas.openxmlformats.org/officeDocument/2006/relationships/customXml" Target="../ink/ink397.xml"/><Relationship Id="rId9" Type="http://schemas.openxmlformats.org/officeDocument/2006/relationships/image" Target="../media/image67.emf"/><Relationship Id="rId14" Type="http://schemas.openxmlformats.org/officeDocument/2006/relationships/image" Target="../media/image279.emf"/><Relationship Id="rId22" Type="http://schemas.openxmlformats.org/officeDocument/2006/relationships/image" Target="../media/image300.emf"/><Relationship Id="rId27" Type="http://schemas.openxmlformats.org/officeDocument/2006/relationships/customXml" Target="../ink/ink409.xml"/><Relationship Id="rId30" Type="http://schemas.openxmlformats.org/officeDocument/2006/relationships/image" Target="../media/image304.emf"/><Relationship Id="rId35" Type="http://schemas.openxmlformats.org/officeDocument/2006/relationships/customXml" Target="../ink/ink413.xml"/><Relationship Id="rId43" Type="http://schemas.openxmlformats.org/officeDocument/2006/relationships/customXml" Target="../ink/ink417.xml"/><Relationship Id="rId48" Type="http://schemas.openxmlformats.org/officeDocument/2006/relationships/image" Target="../media/image313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2.xml"/><Relationship Id="rId13" Type="http://schemas.openxmlformats.org/officeDocument/2006/relationships/customXml" Target="../ink/ink425.xml"/><Relationship Id="rId18" Type="http://schemas.openxmlformats.org/officeDocument/2006/relationships/image" Target="../media/image319.emf"/><Relationship Id="rId3" Type="http://schemas.openxmlformats.org/officeDocument/2006/relationships/image" Target="../media/image176.png"/><Relationship Id="rId7" Type="http://schemas.openxmlformats.org/officeDocument/2006/relationships/image" Target="../media/image67.emf"/><Relationship Id="rId12" Type="http://schemas.openxmlformats.org/officeDocument/2006/relationships/image" Target="../media/image316.emf"/><Relationship Id="rId17" Type="http://schemas.openxmlformats.org/officeDocument/2006/relationships/customXml" Target="../ink/ink427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18.emf"/><Relationship Id="rId20" Type="http://schemas.openxmlformats.org/officeDocument/2006/relationships/image" Target="../media/image320.emf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421.xml"/><Relationship Id="rId11" Type="http://schemas.openxmlformats.org/officeDocument/2006/relationships/customXml" Target="../ink/ink424.xml"/><Relationship Id="rId5" Type="http://schemas.openxmlformats.org/officeDocument/2006/relationships/image" Target="../media/image314.emf"/><Relationship Id="rId15" Type="http://schemas.openxmlformats.org/officeDocument/2006/relationships/customXml" Target="../ink/ink426.xml"/><Relationship Id="rId10" Type="http://schemas.openxmlformats.org/officeDocument/2006/relationships/image" Target="../media/image315.emf"/><Relationship Id="rId19" Type="http://schemas.openxmlformats.org/officeDocument/2006/relationships/customXml" Target="../ink/ink428.xml"/><Relationship Id="rId4" Type="http://schemas.openxmlformats.org/officeDocument/2006/relationships/customXml" Target="../ink/ink420.xml"/><Relationship Id="rId9" Type="http://schemas.openxmlformats.org/officeDocument/2006/relationships/customXml" Target="../ink/ink423.xml"/><Relationship Id="rId14" Type="http://schemas.openxmlformats.org/officeDocument/2006/relationships/image" Target="../media/image317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1.xml"/><Relationship Id="rId13" Type="http://schemas.openxmlformats.org/officeDocument/2006/relationships/image" Target="../media/image318.emf"/><Relationship Id="rId18" Type="http://schemas.openxmlformats.org/officeDocument/2006/relationships/customXml" Target="../ink/ink436.xml"/><Relationship Id="rId26" Type="http://schemas.openxmlformats.org/officeDocument/2006/relationships/customXml" Target="../ink/ink440.xml"/><Relationship Id="rId3" Type="http://schemas.openxmlformats.org/officeDocument/2006/relationships/image" Target="../media/image176.png"/><Relationship Id="rId21" Type="http://schemas.openxmlformats.org/officeDocument/2006/relationships/image" Target="../media/image323.emf"/><Relationship Id="rId34" Type="http://schemas.openxmlformats.org/officeDocument/2006/relationships/image" Target="../media/image329.emf"/><Relationship Id="rId7" Type="http://schemas.openxmlformats.org/officeDocument/2006/relationships/image" Target="../media/image315.emf"/><Relationship Id="rId12" Type="http://schemas.openxmlformats.org/officeDocument/2006/relationships/customXml" Target="../ink/ink433.xml"/><Relationship Id="rId17" Type="http://schemas.openxmlformats.org/officeDocument/2006/relationships/image" Target="../media/image321.emf"/><Relationship Id="rId25" Type="http://schemas.openxmlformats.org/officeDocument/2006/relationships/image" Target="../media/image325.emf"/><Relationship Id="rId33" Type="http://schemas.openxmlformats.org/officeDocument/2006/relationships/customXml" Target="../ink/ink444.xml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435.xml"/><Relationship Id="rId20" Type="http://schemas.openxmlformats.org/officeDocument/2006/relationships/customXml" Target="../ink/ink437.xml"/><Relationship Id="rId29" Type="http://schemas.openxmlformats.org/officeDocument/2006/relationships/customXml" Target="../ink/ink442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430.xml"/><Relationship Id="rId11" Type="http://schemas.openxmlformats.org/officeDocument/2006/relationships/image" Target="../media/image317.emf"/><Relationship Id="rId24" Type="http://schemas.openxmlformats.org/officeDocument/2006/relationships/customXml" Target="../ink/ink439.xml"/><Relationship Id="rId32" Type="http://schemas.openxmlformats.org/officeDocument/2006/relationships/image" Target="../media/image328.emf"/><Relationship Id="rId5" Type="http://schemas.openxmlformats.org/officeDocument/2006/relationships/image" Target="../media/image67.emf"/><Relationship Id="rId15" Type="http://schemas.openxmlformats.org/officeDocument/2006/relationships/image" Target="../media/image319.emf"/><Relationship Id="rId23" Type="http://schemas.openxmlformats.org/officeDocument/2006/relationships/image" Target="../media/image324.emf"/><Relationship Id="rId28" Type="http://schemas.openxmlformats.org/officeDocument/2006/relationships/image" Target="../media/image326.emf"/><Relationship Id="rId10" Type="http://schemas.openxmlformats.org/officeDocument/2006/relationships/customXml" Target="../ink/ink432.xml"/><Relationship Id="rId19" Type="http://schemas.openxmlformats.org/officeDocument/2006/relationships/image" Target="../media/image322.emf"/><Relationship Id="rId31" Type="http://schemas.openxmlformats.org/officeDocument/2006/relationships/customXml" Target="../ink/ink443.xml"/><Relationship Id="rId4" Type="http://schemas.openxmlformats.org/officeDocument/2006/relationships/customXml" Target="../ink/ink429.xml"/><Relationship Id="rId9" Type="http://schemas.openxmlformats.org/officeDocument/2006/relationships/image" Target="../media/image316.emf"/><Relationship Id="rId14" Type="http://schemas.openxmlformats.org/officeDocument/2006/relationships/customXml" Target="../ink/ink434.xml"/><Relationship Id="rId22" Type="http://schemas.openxmlformats.org/officeDocument/2006/relationships/customXml" Target="../ink/ink438.xml"/><Relationship Id="rId27" Type="http://schemas.openxmlformats.org/officeDocument/2006/relationships/customXml" Target="../ink/ink441.xml"/><Relationship Id="rId30" Type="http://schemas.openxmlformats.org/officeDocument/2006/relationships/image" Target="../media/image327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7.xml"/><Relationship Id="rId13" Type="http://schemas.openxmlformats.org/officeDocument/2006/relationships/image" Target="../media/image321.emf"/><Relationship Id="rId18" Type="http://schemas.openxmlformats.org/officeDocument/2006/relationships/customXml" Target="../ink/ink452.xml"/><Relationship Id="rId26" Type="http://schemas.openxmlformats.org/officeDocument/2006/relationships/image" Target="../media/image327.emf"/><Relationship Id="rId3" Type="http://schemas.openxmlformats.org/officeDocument/2006/relationships/image" Target="../media/image176.png"/><Relationship Id="rId21" Type="http://schemas.openxmlformats.org/officeDocument/2006/relationships/image" Target="../media/image325.emf"/><Relationship Id="rId34" Type="http://schemas.openxmlformats.org/officeDocument/2006/relationships/image" Target="../media/image331.emf"/><Relationship Id="rId7" Type="http://schemas.openxmlformats.org/officeDocument/2006/relationships/image" Target="../media/image315.emf"/><Relationship Id="rId12" Type="http://schemas.openxmlformats.org/officeDocument/2006/relationships/customXml" Target="../ink/ink449.xml"/><Relationship Id="rId17" Type="http://schemas.openxmlformats.org/officeDocument/2006/relationships/image" Target="../media/image323.emf"/><Relationship Id="rId25" Type="http://schemas.openxmlformats.org/officeDocument/2006/relationships/customXml" Target="../ink/ink456.xml"/><Relationship Id="rId33" Type="http://schemas.openxmlformats.org/officeDocument/2006/relationships/customXml" Target="../ink/ink460.xml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451.xml"/><Relationship Id="rId20" Type="http://schemas.openxmlformats.org/officeDocument/2006/relationships/customXml" Target="../ink/ink453.xml"/><Relationship Id="rId29" Type="http://schemas.openxmlformats.org/officeDocument/2006/relationships/customXml" Target="../ink/ink458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446.xml"/><Relationship Id="rId11" Type="http://schemas.openxmlformats.org/officeDocument/2006/relationships/image" Target="../media/image319.emf"/><Relationship Id="rId24" Type="http://schemas.openxmlformats.org/officeDocument/2006/relationships/image" Target="../media/image326.emf"/><Relationship Id="rId32" Type="http://schemas.openxmlformats.org/officeDocument/2006/relationships/image" Target="../media/image330.emf"/><Relationship Id="rId5" Type="http://schemas.openxmlformats.org/officeDocument/2006/relationships/image" Target="../media/image67.emf"/><Relationship Id="rId15" Type="http://schemas.openxmlformats.org/officeDocument/2006/relationships/image" Target="../media/image322.emf"/><Relationship Id="rId23" Type="http://schemas.openxmlformats.org/officeDocument/2006/relationships/customXml" Target="../ink/ink455.xml"/><Relationship Id="rId28" Type="http://schemas.openxmlformats.org/officeDocument/2006/relationships/image" Target="../media/image328.emf"/><Relationship Id="rId36" Type="http://schemas.openxmlformats.org/officeDocument/2006/relationships/image" Target="../media/image332.emf"/><Relationship Id="rId10" Type="http://schemas.openxmlformats.org/officeDocument/2006/relationships/customXml" Target="../ink/ink448.xml"/><Relationship Id="rId19" Type="http://schemas.openxmlformats.org/officeDocument/2006/relationships/image" Target="../media/image324.emf"/><Relationship Id="rId31" Type="http://schemas.openxmlformats.org/officeDocument/2006/relationships/customXml" Target="../ink/ink459.xml"/><Relationship Id="rId4" Type="http://schemas.openxmlformats.org/officeDocument/2006/relationships/customXml" Target="../ink/ink445.xml"/><Relationship Id="rId9" Type="http://schemas.openxmlformats.org/officeDocument/2006/relationships/image" Target="../media/image316.emf"/><Relationship Id="rId14" Type="http://schemas.openxmlformats.org/officeDocument/2006/relationships/customXml" Target="../ink/ink450.xml"/><Relationship Id="rId22" Type="http://schemas.openxmlformats.org/officeDocument/2006/relationships/customXml" Target="../ink/ink454.xml"/><Relationship Id="rId27" Type="http://schemas.openxmlformats.org/officeDocument/2006/relationships/customXml" Target="../ink/ink457.xml"/><Relationship Id="rId30" Type="http://schemas.openxmlformats.org/officeDocument/2006/relationships/image" Target="../media/image329.emf"/><Relationship Id="rId35" Type="http://schemas.openxmlformats.org/officeDocument/2006/relationships/customXml" Target="../ink/ink461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7.xml"/><Relationship Id="rId18" Type="http://schemas.openxmlformats.org/officeDocument/2006/relationships/image" Target="../media/image620.emf"/><Relationship Id="rId26" Type="http://schemas.openxmlformats.org/officeDocument/2006/relationships/image" Target="../media/image660.emf"/><Relationship Id="rId39" Type="http://schemas.openxmlformats.org/officeDocument/2006/relationships/customXml" Target="../ink/ink480.xml"/><Relationship Id="rId21" Type="http://schemas.openxmlformats.org/officeDocument/2006/relationships/customXml" Target="../ink/ink471.xml"/><Relationship Id="rId34" Type="http://schemas.openxmlformats.org/officeDocument/2006/relationships/image" Target="../media/image70.emf"/><Relationship Id="rId42" Type="http://schemas.openxmlformats.org/officeDocument/2006/relationships/image" Target="../media/image740.emf"/><Relationship Id="rId47" Type="http://schemas.openxmlformats.org/officeDocument/2006/relationships/customXml" Target="../ink/ink484.xml"/><Relationship Id="rId50" Type="http://schemas.openxmlformats.org/officeDocument/2006/relationships/image" Target="../media/image780.emf"/><Relationship Id="rId55" Type="http://schemas.openxmlformats.org/officeDocument/2006/relationships/customXml" Target="../ink/ink488.xml"/><Relationship Id="rId63" Type="http://schemas.openxmlformats.org/officeDocument/2006/relationships/customXml" Target="../ink/ink492.xml"/><Relationship Id="rId68" Type="http://schemas.openxmlformats.org/officeDocument/2006/relationships/image" Target="../media/image333.emf"/><Relationship Id="rId7" Type="http://schemas.openxmlformats.org/officeDocument/2006/relationships/customXml" Target="../ink/ink464.xml"/><Relationship Id="rId71" Type="http://schemas.openxmlformats.org/officeDocument/2006/relationships/customXml" Target="../ink/ink496.xml"/><Relationship Id="rId2" Type="http://schemas.openxmlformats.org/officeDocument/2006/relationships/image" Target="../media/image9.png"/><Relationship Id="rId16" Type="http://schemas.openxmlformats.org/officeDocument/2006/relationships/image" Target="../media/image615.emf"/><Relationship Id="rId29" Type="http://schemas.openxmlformats.org/officeDocument/2006/relationships/customXml" Target="../ink/ink47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10.emf"/><Relationship Id="rId11" Type="http://schemas.openxmlformats.org/officeDocument/2006/relationships/customXml" Target="../ink/ink466.xml"/><Relationship Id="rId24" Type="http://schemas.openxmlformats.org/officeDocument/2006/relationships/image" Target="../media/image650.emf"/><Relationship Id="rId32" Type="http://schemas.openxmlformats.org/officeDocument/2006/relationships/image" Target="../media/image690.emf"/><Relationship Id="rId37" Type="http://schemas.openxmlformats.org/officeDocument/2006/relationships/customXml" Target="../ink/ink479.xml"/><Relationship Id="rId40" Type="http://schemas.openxmlformats.org/officeDocument/2006/relationships/image" Target="../media/image730.emf"/><Relationship Id="rId45" Type="http://schemas.openxmlformats.org/officeDocument/2006/relationships/customXml" Target="../ink/ink483.xml"/><Relationship Id="rId53" Type="http://schemas.openxmlformats.org/officeDocument/2006/relationships/customXml" Target="../ink/ink487.xml"/><Relationship Id="rId58" Type="http://schemas.openxmlformats.org/officeDocument/2006/relationships/image" Target="../media/image820.emf"/><Relationship Id="rId66" Type="http://schemas.openxmlformats.org/officeDocument/2006/relationships/image" Target="../media/image860.emf"/><Relationship Id="rId5" Type="http://schemas.openxmlformats.org/officeDocument/2006/relationships/customXml" Target="../ink/ink463.xml"/><Relationship Id="rId15" Type="http://schemas.openxmlformats.org/officeDocument/2006/relationships/customXml" Target="../ink/ink468.xml"/><Relationship Id="rId23" Type="http://schemas.openxmlformats.org/officeDocument/2006/relationships/customXml" Target="../ink/ink472.xml"/><Relationship Id="rId28" Type="http://schemas.openxmlformats.org/officeDocument/2006/relationships/image" Target="../media/image670.emf"/><Relationship Id="rId36" Type="http://schemas.openxmlformats.org/officeDocument/2006/relationships/image" Target="../media/image710.emf"/><Relationship Id="rId49" Type="http://schemas.openxmlformats.org/officeDocument/2006/relationships/customXml" Target="../ink/ink485.xml"/><Relationship Id="rId57" Type="http://schemas.openxmlformats.org/officeDocument/2006/relationships/customXml" Target="../ink/ink489.xml"/><Relationship Id="rId61" Type="http://schemas.openxmlformats.org/officeDocument/2006/relationships/customXml" Target="../ink/ink491.xml"/><Relationship Id="rId10" Type="http://schemas.openxmlformats.org/officeDocument/2006/relationships/image" Target="../media/image5810.emf"/><Relationship Id="rId19" Type="http://schemas.openxmlformats.org/officeDocument/2006/relationships/customXml" Target="../ink/ink470.xml"/><Relationship Id="rId31" Type="http://schemas.openxmlformats.org/officeDocument/2006/relationships/customXml" Target="../ink/ink476.xml"/><Relationship Id="rId44" Type="http://schemas.openxmlformats.org/officeDocument/2006/relationships/image" Target="../media/image750.emf"/><Relationship Id="rId52" Type="http://schemas.openxmlformats.org/officeDocument/2006/relationships/image" Target="../media/image790.emf"/><Relationship Id="rId60" Type="http://schemas.openxmlformats.org/officeDocument/2006/relationships/image" Target="../media/image830.emf"/><Relationship Id="rId65" Type="http://schemas.openxmlformats.org/officeDocument/2006/relationships/customXml" Target="../ink/ink493.xml"/><Relationship Id="rId4" Type="http://schemas.openxmlformats.org/officeDocument/2006/relationships/image" Target="../media/image550.emf"/><Relationship Id="rId9" Type="http://schemas.openxmlformats.org/officeDocument/2006/relationships/customXml" Target="../ink/ink465.xml"/><Relationship Id="rId14" Type="http://schemas.openxmlformats.org/officeDocument/2006/relationships/image" Target="../media/image604.emf"/><Relationship Id="rId22" Type="http://schemas.openxmlformats.org/officeDocument/2006/relationships/image" Target="../media/image640.emf"/><Relationship Id="rId27" Type="http://schemas.openxmlformats.org/officeDocument/2006/relationships/customXml" Target="../ink/ink474.xml"/><Relationship Id="rId30" Type="http://schemas.openxmlformats.org/officeDocument/2006/relationships/image" Target="../media/image680.emf"/><Relationship Id="rId35" Type="http://schemas.openxmlformats.org/officeDocument/2006/relationships/customXml" Target="../ink/ink478.xml"/><Relationship Id="rId43" Type="http://schemas.openxmlformats.org/officeDocument/2006/relationships/customXml" Target="../ink/ink482.xml"/><Relationship Id="rId48" Type="http://schemas.openxmlformats.org/officeDocument/2006/relationships/image" Target="../media/image770.emf"/><Relationship Id="rId56" Type="http://schemas.openxmlformats.org/officeDocument/2006/relationships/image" Target="../media/image810.emf"/><Relationship Id="rId64" Type="http://schemas.openxmlformats.org/officeDocument/2006/relationships/image" Target="../media/image850.emf"/><Relationship Id="rId69" Type="http://schemas.openxmlformats.org/officeDocument/2006/relationships/customXml" Target="../ink/ink495.xml"/><Relationship Id="rId8" Type="http://schemas.openxmlformats.org/officeDocument/2006/relationships/image" Target="../media/image5710.emf"/><Relationship Id="rId51" Type="http://schemas.openxmlformats.org/officeDocument/2006/relationships/customXml" Target="../ink/ink486.xml"/><Relationship Id="rId72" Type="http://schemas.openxmlformats.org/officeDocument/2006/relationships/image" Target="../media/image335.emf"/><Relationship Id="rId3" Type="http://schemas.openxmlformats.org/officeDocument/2006/relationships/customXml" Target="../ink/ink462.xml"/><Relationship Id="rId12" Type="http://schemas.openxmlformats.org/officeDocument/2006/relationships/image" Target="../media/image598.emf"/><Relationship Id="rId17" Type="http://schemas.openxmlformats.org/officeDocument/2006/relationships/customXml" Target="../ink/ink469.xml"/><Relationship Id="rId25" Type="http://schemas.openxmlformats.org/officeDocument/2006/relationships/customXml" Target="../ink/ink473.xml"/><Relationship Id="rId33" Type="http://schemas.openxmlformats.org/officeDocument/2006/relationships/customXml" Target="../ink/ink477.xml"/><Relationship Id="rId38" Type="http://schemas.openxmlformats.org/officeDocument/2006/relationships/image" Target="../media/image720.emf"/><Relationship Id="rId46" Type="http://schemas.openxmlformats.org/officeDocument/2006/relationships/image" Target="../media/image760.emf"/><Relationship Id="rId59" Type="http://schemas.openxmlformats.org/officeDocument/2006/relationships/customXml" Target="../ink/ink490.xml"/><Relationship Id="rId67" Type="http://schemas.openxmlformats.org/officeDocument/2006/relationships/customXml" Target="../ink/ink494.xml"/><Relationship Id="rId20" Type="http://schemas.openxmlformats.org/officeDocument/2006/relationships/image" Target="../media/image630.emf"/><Relationship Id="rId41" Type="http://schemas.openxmlformats.org/officeDocument/2006/relationships/customXml" Target="../ink/ink481.xml"/><Relationship Id="rId54" Type="http://schemas.openxmlformats.org/officeDocument/2006/relationships/image" Target="../media/image800.emf"/><Relationship Id="rId62" Type="http://schemas.openxmlformats.org/officeDocument/2006/relationships/image" Target="../media/image840.emf"/><Relationship Id="rId70" Type="http://schemas.openxmlformats.org/officeDocument/2006/relationships/image" Target="../media/image334.emf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2.xml"/><Relationship Id="rId18" Type="http://schemas.openxmlformats.org/officeDocument/2006/relationships/image" Target="../media/image620.emf"/><Relationship Id="rId26" Type="http://schemas.openxmlformats.org/officeDocument/2006/relationships/image" Target="../media/image660.emf"/><Relationship Id="rId39" Type="http://schemas.openxmlformats.org/officeDocument/2006/relationships/customXml" Target="../ink/ink515.xml"/><Relationship Id="rId21" Type="http://schemas.openxmlformats.org/officeDocument/2006/relationships/customXml" Target="../ink/ink506.xml"/><Relationship Id="rId34" Type="http://schemas.openxmlformats.org/officeDocument/2006/relationships/image" Target="../media/image70.emf"/><Relationship Id="rId42" Type="http://schemas.openxmlformats.org/officeDocument/2006/relationships/image" Target="../media/image740.emf"/><Relationship Id="rId47" Type="http://schemas.openxmlformats.org/officeDocument/2006/relationships/customXml" Target="../ink/ink519.xml"/><Relationship Id="rId50" Type="http://schemas.openxmlformats.org/officeDocument/2006/relationships/image" Target="../media/image780.emf"/><Relationship Id="rId55" Type="http://schemas.openxmlformats.org/officeDocument/2006/relationships/customXml" Target="../ink/ink523.xml"/><Relationship Id="rId63" Type="http://schemas.openxmlformats.org/officeDocument/2006/relationships/customXml" Target="../ink/ink527.xml"/><Relationship Id="rId68" Type="http://schemas.openxmlformats.org/officeDocument/2006/relationships/image" Target="../media/image336.emf"/><Relationship Id="rId7" Type="http://schemas.openxmlformats.org/officeDocument/2006/relationships/customXml" Target="../ink/ink499.xml"/><Relationship Id="rId2" Type="http://schemas.openxmlformats.org/officeDocument/2006/relationships/image" Target="../media/image9.png"/><Relationship Id="rId16" Type="http://schemas.openxmlformats.org/officeDocument/2006/relationships/image" Target="../media/image615.emf"/><Relationship Id="rId29" Type="http://schemas.openxmlformats.org/officeDocument/2006/relationships/customXml" Target="../ink/ink5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10.emf"/><Relationship Id="rId11" Type="http://schemas.openxmlformats.org/officeDocument/2006/relationships/customXml" Target="../ink/ink501.xml"/><Relationship Id="rId24" Type="http://schemas.openxmlformats.org/officeDocument/2006/relationships/image" Target="../media/image650.emf"/><Relationship Id="rId32" Type="http://schemas.openxmlformats.org/officeDocument/2006/relationships/image" Target="../media/image690.emf"/><Relationship Id="rId37" Type="http://schemas.openxmlformats.org/officeDocument/2006/relationships/customXml" Target="../ink/ink514.xml"/><Relationship Id="rId40" Type="http://schemas.openxmlformats.org/officeDocument/2006/relationships/image" Target="../media/image730.emf"/><Relationship Id="rId45" Type="http://schemas.openxmlformats.org/officeDocument/2006/relationships/customXml" Target="../ink/ink518.xml"/><Relationship Id="rId53" Type="http://schemas.openxmlformats.org/officeDocument/2006/relationships/customXml" Target="../ink/ink522.xml"/><Relationship Id="rId58" Type="http://schemas.openxmlformats.org/officeDocument/2006/relationships/image" Target="../media/image820.emf"/><Relationship Id="rId66" Type="http://schemas.openxmlformats.org/officeDocument/2006/relationships/image" Target="../media/image860.emf"/><Relationship Id="rId5" Type="http://schemas.openxmlformats.org/officeDocument/2006/relationships/customXml" Target="../ink/ink498.xml"/><Relationship Id="rId15" Type="http://schemas.openxmlformats.org/officeDocument/2006/relationships/customXml" Target="../ink/ink503.xml"/><Relationship Id="rId23" Type="http://schemas.openxmlformats.org/officeDocument/2006/relationships/customXml" Target="../ink/ink507.xml"/><Relationship Id="rId28" Type="http://schemas.openxmlformats.org/officeDocument/2006/relationships/image" Target="../media/image670.emf"/><Relationship Id="rId36" Type="http://schemas.openxmlformats.org/officeDocument/2006/relationships/image" Target="../media/image710.emf"/><Relationship Id="rId49" Type="http://schemas.openxmlformats.org/officeDocument/2006/relationships/customXml" Target="../ink/ink520.xml"/><Relationship Id="rId57" Type="http://schemas.openxmlformats.org/officeDocument/2006/relationships/customXml" Target="../ink/ink524.xml"/><Relationship Id="rId61" Type="http://schemas.openxmlformats.org/officeDocument/2006/relationships/customXml" Target="../ink/ink526.xml"/><Relationship Id="rId10" Type="http://schemas.openxmlformats.org/officeDocument/2006/relationships/image" Target="../media/image5810.emf"/><Relationship Id="rId19" Type="http://schemas.openxmlformats.org/officeDocument/2006/relationships/customXml" Target="../ink/ink505.xml"/><Relationship Id="rId31" Type="http://schemas.openxmlformats.org/officeDocument/2006/relationships/customXml" Target="../ink/ink511.xml"/><Relationship Id="rId44" Type="http://schemas.openxmlformats.org/officeDocument/2006/relationships/image" Target="../media/image750.emf"/><Relationship Id="rId52" Type="http://schemas.openxmlformats.org/officeDocument/2006/relationships/image" Target="../media/image790.emf"/><Relationship Id="rId60" Type="http://schemas.openxmlformats.org/officeDocument/2006/relationships/image" Target="../media/image830.emf"/><Relationship Id="rId65" Type="http://schemas.openxmlformats.org/officeDocument/2006/relationships/customXml" Target="../ink/ink528.xml"/><Relationship Id="rId4" Type="http://schemas.openxmlformats.org/officeDocument/2006/relationships/image" Target="../media/image550.emf"/><Relationship Id="rId9" Type="http://schemas.openxmlformats.org/officeDocument/2006/relationships/customXml" Target="../ink/ink500.xml"/><Relationship Id="rId14" Type="http://schemas.openxmlformats.org/officeDocument/2006/relationships/image" Target="../media/image604.emf"/><Relationship Id="rId22" Type="http://schemas.openxmlformats.org/officeDocument/2006/relationships/image" Target="../media/image640.emf"/><Relationship Id="rId27" Type="http://schemas.openxmlformats.org/officeDocument/2006/relationships/customXml" Target="../ink/ink509.xml"/><Relationship Id="rId30" Type="http://schemas.openxmlformats.org/officeDocument/2006/relationships/image" Target="../media/image680.emf"/><Relationship Id="rId35" Type="http://schemas.openxmlformats.org/officeDocument/2006/relationships/customXml" Target="../ink/ink513.xml"/><Relationship Id="rId43" Type="http://schemas.openxmlformats.org/officeDocument/2006/relationships/customXml" Target="../ink/ink517.xml"/><Relationship Id="rId48" Type="http://schemas.openxmlformats.org/officeDocument/2006/relationships/image" Target="../media/image770.emf"/><Relationship Id="rId56" Type="http://schemas.openxmlformats.org/officeDocument/2006/relationships/image" Target="../media/image810.emf"/><Relationship Id="rId64" Type="http://schemas.openxmlformats.org/officeDocument/2006/relationships/image" Target="../media/image850.emf"/><Relationship Id="rId69" Type="http://schemas.openxmlformats.org/officeDocument/2006/relationships/customXml" Target="../ink/ink530.xml"/><Relationship Id="rId8" Type="http://schemas.openxmlformats.org/officeDocument/2006/relationships/image" Target="../media/image5710.emf"/><Relationship Id="rId51" Type="http://schemas.openxmlformats.org/officeDocument/2006/relationships/customXml" Target="../ink/ink521.xml"/><Relationship Id="rId3" Type="http://schemas.openxmlformats.org/officeDocument/2006/relationships/customXml" Target="../ink/ink497.xml"/><Relationship Id="rId12" Type="http://schemas.openxmlformats.org/officeDocument/2006/relationships/image" Target="../media/image598.emf"/><Relationship Id="rId17" Type="http://schemas.openxmlformats.org/officeDocument/2006/relationships/customXml" Target="../ink/ink504.xml"/><Relationship Id="rId25" Type="http://schemas.openxmlformats.org/officeDocument/2006/relationships/customXml" Target="../ink/ink508.xml"/><Relationship Id="rId33" Type="http://schemas.openxmlformats.org/officeDocument/2006/relationships/customXml" Target="../ink/ink512.xml"/><Relationship Id="rId38" Type="http://schemas.openxmlformats.org/officeDocument/2006/relationships/image" Target="../media/image720.emf"/><Relationship Id="rId46" Type="http://schemas.openxmlformats.org/officeDocument/2006/relationships/image" Target="../media/image760.emf"/><Relationship Id="rId59" Type="http://schemas.openxmlformats.org/officeDocument/2006/relationships/customXml" Target="../ink/ink525.xml"/><Relationship Id="rId67" Type="http://schemas.openxmlformats.org/officeDocument/2006/relationships/customXml" Target="../ink/ink529.xml"/><Relationship Id="rId20" Type="http://schemas.openxmlformats.org/officeDocument/2006/relationships/image" Target="../media/image630.emf"/><Relationship Id="rId41" Type="http://schemas.openxmlformats.org/officeDocument/2006/relationships/customXml" Target="../ink/ink516.xml"/><Relationship Id="rId54" Type="http://schemas.openxmlformats.org/officeDocument/2006/relationships/image" Target="../media/image800.emf"/><Relationship Id="rId62" Type="http://schemas.openxmlformats.org/officeDocument/2006/relationships/image" Target="../media/image840.emf"/><Relationship Id="rId70" Type="http://schemas.openxmlformats.org/officeDocument/2006/relationships/image" Target="../media/image337.emf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6.xml"/><Relationship Id="rId18" Type="http://schemas.openxmlformats.org/officeDocument/2006/relationships/image" Target="../media/image445.emf"/><Relationship Id="rId26" Type="http://schemas.openxmlformats.org/officeDocument/2006/relationships/image" Target="../media/image449.emf"/><Relationship Id="rId39" Type="http://schemas.openxmlformats.org/officeDocument/2006/relationships/customXml" Target="../ink/ink549.xml"/><Relationship Id="rId21" Type="http://schemas.openxmlformats.org/officeDocument/2006/relationships/customXml" Target="../ink/ink540.xml"/><Relationship Id="rId34" Type="http://schemas.openxmlformats.org/officeDocument/2006/relationships/image" Target="../media/image453.emf"/><Relationship Id="rId42" Type="http://schemas.openxmlformats.org/officeDocument/2006/relationships/image" Target="../media/image457.emf"/><Relationship Id="rId47" Type="http://schemas.openxmlformats.org/officeDocument/2006/relationships/customXml" Target="../ink/ink553.xml"/><Relationship Id="rId50" Type="http://schemas.openxmlformats.org/officeDocument/2006/relationships/image" Target="../media/image461.emf"/><Relationship Id="rId55" Type="http://schemas.openxmlformats.org/officeDocument/2006/relationships/customXml" Target="../ink/ink557.xml"/><Relationship Id="rId63" Type="http://schemas.openxmlformats.org/officeDocument/2006/relationships/image" Target="../media/image468.png"/><Relationship Id="rId7" Type="http://schemas.openxmlformats.org/officeDocument/2006/relationships/customXml" Target="../ink/ink533.xml"/><Relationship Id="rId2" Type="http://schemas.openxmlformats.org/officeDocument/2006/relationships/image" Target="../media/image36.png"/><Relationship Id="rId16" Type="http://schemas.openxmlformats.org/officeDocument/2006/relationships/image" Target="../media/image444.emf"/><Relationship Id="rId20" Type="http://schemas.openxmlformats.org/officeDocument/2006/relationships/image" Target="../media/image446.emf"/><Relationship Id="rId29" Type="http://schemas.openxmlformats.org/officeDocument/2006/relationships/customXml" Target="../ink/ink544.xml"/><Relationship Id="rId41" Type="http://schemas.openxmlformats.org/officeDocument/2006/relationships/customXml" Target="../ink/ink550.xml"/><Relationship Id="rId54" Type="http://schemas.openxmlformats.org/officeDocument/2006/relationships/image" Target="../media/image463.emf"/><Relationship Id="rId62" Type="http://schemas.openxmlformats.org/officeDocument/2006/relationships/image" Target="../media/image46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9.emf"/><Relationship Id="rId11" Type="http://schemas.openxmlformats.org/officeDocument/2006/relationships/customXml" Target="../ink/ink535.xml"/><Relationship Id="rId24" Type="http://schemas.openxmlformats.org/officeDocument/2006/relationships/image" Target="../media/image448.emf"/><Relationship Id="rId32" Type="http://schemas.openxmlformats.org/officeDocument/2006/relationships/image" Target="../media/image452.emf"/><Relationship Id="rId37" Type="http://schemas.openxmlformats.org/officeDocument/2006/relationships/customXml" Target="../ink/ink548.xml"/><Relationship Id="rId40" Type="http://schemas.openxmlformats.org/officeDocument/2006/relationships/image" Target="../media/image456.emf"/><Relationship Id="rId45" Type="http://schemas.openxmlformats.org/officeDocument/2006/relationships/customXml" Target="../ink/ink552.xml"/><Relationship Id="rId53" Type="http://schemas.openxmlformats.org/officeDocument/2006/relationships/customXml" Target="../ink/ink556.xml"/><Relationship Id="rId58" Type="http://schemas.openxmlformats.org/officeDocument/2006/relationships/image" Target="../media/image465.emf"/><Relationship Id="rId5" Type="http://schemas.openxmlformats.org/officeDocument/2006/relationships/customXml" Target="../ink/ink532.xml"/><Relationship Id="rId15" Type="http://schemas.openxmlformats.org/officeDocument/2006/relationships/customXml" Target="../ink/ink537.xml"/><Relationship Id="rId23" Type="http://schemas.openxmlformats.org/officeDocument/2006/relationships/customXml" Target="../ink/ink541.xml"/><Relationship Id="rId28" Type="http://schemas.openxmlformats.org/officeDocument/2006/relationships/image" Target="../media/image450.emf"/><Relationship Id="rId36" Type="http://schemas.openxmlformats.org/officeDocument/2006/relationships/image" Target="../media/image454.emf"/><Relationship Id="rId49" Type="http://schemas.openxmlformats.org/officeDocument/2006/relationships/customXml" Target="../ink/ink554.xml"/><Relationship Id="rId57" Type="http://schemas.openxmlformats.org/officeDocument/2006/relationships/customXml" Target="../ink/ink558.xml"/><Relationship Id="rId61" Type="http://schemas.openxmlformats.org/officeDocument/2006/relationships/customXml" Target="../ink/ink560.xml"/><Relationship Id="rId10" Type="http://schemas.openxmlformats.org/officeDocument/2006/relationships/image" Target="../media/image441.emf"/><Relationship Id="rId19" Type="http://schemas.openxmlformats.org/officeDocument/2006/relationships/customXml" Target="../ink/ink539.xml"/><Relationship Id="rId31" Type="http://schemas.openxmlformats.org/officeDocument/2006/relationships/customXml" Target="../ink/ink545.xml"/><Relationship Id="rId44" Type="http://schemas.openxmlformats.org/officeDocument/2006/relationships/image" Target="../media/image458.emf"/><Relationship Id="rId52" Type="http://schemas.openxmlformats.org/officeDocument/2006/relationships/image" Target="../media/image462.emf"/><Relationship Id="rId60" Type="http://schemas.openxmlformats.org/officeDocument/2006/relationships/image" Target="../media/image466.emf"/><Relationship Id="rId4" Type="http://schemas.openxmlformats.org/officeDocument/2006/relationships/image" Target="../media/image438.emf"/><Relationship Id="rId9" Type="http://schemas.openxmlformats.org/officeDocument/2006/relationships/customXml" Target="../ink/ink534.xml"/><Relationship Id="rId14" Type="http://schemas.openxmlformats.org/officeDocument/2006/relationships/image" Target="../media/image443.emf"/><Relationship Id="rId22" Type="http://schemas.openxmlformats.org/officeDocument/2006/relationships/image" Target="../media/image447.emf"/><Relationship Id="rId27" Type="http://schemas.openxmlformats.org/officeDocument/2006/relationships/customXml" Target="../ink/ink543.xml"/><Relationship Id="rId30" Type="http://schemas.openxmlformats.org/officeDocument/2006/relationships/image" Target="../media/image451.emf"/><Relationship Id="rId35" Type="http://schemas.openxmlformats.org/officeDocument/2006/relationships/customXml" Target="../ink/ink547.xml"/><Relationship Id="rId43" Type="http://schemas.openxmlformats.org/officeDocument/2006/relationships/customXml" Target="../ink/ink551.xml"/><Relationship Id="rId48" Type="http://schemas.openxmlformats.org/officeDocument/2006/relationships/image" Target="../media/image460.emf"/><Relationship Id="rId56" Type="http://schemas.openxmlformats.org/officeDocument/2006/relationships/image" Target="../media/image464.emf"/><Relationship Id="rId8" Type="http://schemas.openxmlformats.org/officeDocument/2006/relationships/image" Target="../media/image440.emf"/><Relationship Id="rId51" Type="http://schemas.openxmlformats.org/officeDocument/2006/relationships/customXml" Target="../ink/ink555.xml"/><Relationship Id="rId3" Type="http://schemas.openxmlformats.org/officeDocument/2006/relationships/customXml" Target="../ink/ink531.xml"/><Relationship Id="rId12" Type="http://schemas.openxmlformats.org/officeDocument/2006/relationships/image" Target="../media/image442.emf"/><Relationship Id="rId17" Type="http://schemas.openxmlformats.org/officeDocument/2006/relationships/customXml" Target="../ink/ink538.xml"/><Relationship Id="rId25" Type="http://schemas.openxmlformats.org/officeDocument/2006/relationships/customXml" Target="../ink/ink542.xml"/><Relationship Id="rId33" Type="http://schemas.openxmlformats.org/officeDocument/2006/relationships/customXml" Target="../ink/ink546.xml"/><Relationship Id="rId38" Type="http://schemas.openxmlformats.org/officeDocument/2006/relationships/image" Target="../media/image455.emf"/><Relationship Id="rId46" Type="http://schemas.openxmlformats.org/officeDocument/2006/relationships/image" Target="../media/image459.emf"/><Relationship Id="rId59" Type="http://schemas.openxmlformats.org/officeDocument/2006/relationships/customXml" Target="../ink/ink5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6.xml"/><Relationship Id="rId18" Type="http://schemas.openxmlformats.org/officeDocument/2006/relationships/image" Target="../media/image94.emf"/><Relationship Id="rId26" Type="http://schemas.openxmlformats.org/officeDocument/2006/relationships/image" Target="../media/image98.emf"/><Relationship Id="rId39" Type="http://schemas.openxmlformats.org/officeDocument/2006/relationships/customXml" Target="../ink/ink579.xml"/><Relationship Id="rId21" Type="http://schemas.openxmlformats.org/officeDocument/2006/relationships/customXml" Target="../ink/ink570.xml"/><Relationship Id="rId34" Type="http://schemas.openxmlformats.org/officeDocument/2006/relationships/image" Target="../media/image1020.emf"/><Relationship Id="rId42" Type="http://schemas.openxmlformats.org/officeDocument/2006/relationships/image" Target="../media/image1060.emf"/><Relationship Id="rId47" Type="http://schemas.openxmlformats.org/officeDocument/2006/relationships/customXml" Target="../ink/ink583.xml"/><Relationship Id="rId50" Type="http://schemas.openxmlformats.org/officeDocument/2006/relationships/image" Target="../media/image1100.emf"/><Relationship Id="rId55" Type="http://schemas.openxmlformats.org/officeDocument/2006/relationships/customXml" Target="../ink/ink587.xml"/><Relationship Id="rId63" Type="http://schemas.openxmlformats.org/officeDocument/2006/relationships/customXml" Target="../ink/ink591.xml"/><Relationship Id="rId68" Type="http://schemas.openxmlformats.org/officeDocument/2006/relationships/image" Target="../media/image1190.emf"/><Relationship Id="rId76" Type="http://schemas.openxmlformats.org/officeDocument/2006/relationships/image" Target="../media/image1230.emf"/><Relationship Id="rId84" Type="http://schemas.openxmlformats.org/officeDocument/2006/relationships/image" Target="../media/image1270.emf"/><Relationship Id="rId89" Type="http://schemas.openxmlformats.org/officeDocument/2006/relationships/customXml" Target="../ink/ink604.xml"/><Relationship Id="rId7" Type="http://schemas.openxmlformats.org/officeDocument/2006/relationships/customXml" Target="../ink/ink563.xml"/><Relationship Id="rId71" Type="http://schemas.openxmlformats.org/officeDocument/2006/relationships/customXml" Target="../ink/ink595.xml"/><Relationship Id="rId2" Type="http://schemas.openxmlformats.org/officeDocument/2006/relationships/image" Target="../media/image9.png"/><Relationship Id="rId16" Type="http://schemas.openxmlformats.org/officeDocument/2006/relationships/image" Target="../media/image93.emf"/><Relationship Id="rId29" Type="http://schemas.openxmlformats.org/officeDocument/2006/relationships/customXml" Target="../ink/ink574.xml"/><Relationship Id="rId11" Type="http://schemas.openxmlformats.org/officeDocument/2006/relationships/customXml" Target="../ink/ink565.xml"/><Relationship Id="rId24" Type="http://schemas.openxmlformats.org/officeDocument/2006/relationships/image" Target="../media/image970.emf"/><Relationship Id="rId32" Type="http://schemas.openxmlformats.org/officeDocument/2006/relationships/image" Target="../media/image1010.emf"/><Relationship Id="rId37" Type="http://schemas.openxmlformats.org/officeDocument/2006/relationships/customXml" Target="../ink/ink578.xml"/><Relationship Id="rId40" Type="http://schemas.openxmlformats.org/officeDocument/2006/relationships/image" Target="../media/image1050.emf"/><Relationship Id="rId45" Type="http://schemas.openxmlformats.org/officeDocument/2006/relationships/customXml" Target="../ink/ink582.xml"/><Relationship Id="rId53" Type="http://schemas.openxmlformats.org/officeDocument/2006/relationships/customXml" Target="../ink/ink586.xml"/><Relationship Id="rId58" Type="http://schemas.openxmlformats.org/officeDocument/2006/relationships/image" Target="../media/image1140.emf"/><Relationship Id="rId66" Type="http://schemas.openxmlformats.org/officeDocument/2006/relationships/image" Target="../media/image1180.emf"/><Relationship Id="rId74" Type="http://schemas.openxmlformats.org/officeDocument/2006/relationships/image" Target="../media/image1220.emf"/><Relationship Id="rId79" Type="http://schemas.openxmlformats.org/officeDocument/2006/relationships/customXml" Target="../ink/ink599.xml"/><Relationship Id="rId87" Type="http://schemas.openxmlformats.org/officeDocument/2006/relationships/customXml" Target="../ink/ink603.xml"/><Relationship Id="rId5" Type="http://schemas.openxmlformats.org/officeDocument/2006/relationships/customXml" Target="../ink/ink562.xml"/><Relationship Id="rId61" Type="http://schemas.openxmlformats.org/officeDocument/2006/relationships/customXml" Target="../ink/ink590.xml"/><Relationship Id="rId82" Type="http://schemas.openxmlformats.org/officeDocument/2006/relationships/image" Target="../media/image1260.emf"/><Relationship Id="rId90" Type="http://schemas.openxmlformats.org/officeDocument/2006/relationships/image" Target="../media/image1300.emf"/><Relationship Id="rId19" Type="http://schemas.openxmlformats.org/officeDocument/2006/relationships/customXml" Target="../ink/ink569.xml"/><Relationship Id="rId4" Type="http://schemas.openxmlformats.org/officeDocument/2006/relationships/image" Target="../media/image870.emf"/><Relationship Id="rId9" Type="http://schemas.openxmlformats.org/officeDocument/2006/relationships/customXml" Target="../ink/ink564.xml"/><Relationship Id="rId14" Type="http://schemas.openxmlformats.org/officeDocument/2006/relationships/image" Target="../media/image920.emf"/><Relationship Id="rId22" Type="http://schemas.openxmlformats.org/officeDocument/2006/relationships/image" Target="../media/image960.emf"/><Relationship Id="rId27" Type="http://schemas.openxmlformats.org/officeDocument/2006/relationships/customXml" Target="../ink/ink573.xml"/><Relationship Id="rId30" Type="http://schemas.openxmlformats.org/officeDocument/2006/relationships/image" Target="../media/image1000.emf"/><Relationship Id="rId35" Type="http://schemas.openxmlformats.org/officeDocument/2006/relationships/customXml" Target="../ink/ink577.xml"/><Relationship Id="rId43" Type="http://schemas.openxmlformats.org/officeDocument/2006/relationships/customXml" Target="../ink/ink581.xml"/><Relationship Id="rId48" Type="http://schemas.openxmlformats.org/officeDocument/2006/relationships/image" Target="../media/image1090.emf"/><Relationship Id="rId56" Type="http://schemas.openxmlformats.org/officeDocument/2006/relationships/image" Target="../media/image1130.emf"/><Relationship Id="rId64" Type="http://schemas.openxmlformats.org/officeDocument/2006/relationships/image" Target="../media/image1170.emf"/><Relationship Id="rId69" Type="http://schemas.openxmlformats.org/officeDocument/2006/relationships/customXml" Target="../ink/ink594.xml"/><Relationship Id="rId77" Type="http://schemas.openxmlformats.org/officeDocument/2006/relationships/customXml" Target="../ink/ink598.xml"/><Relationship Id="rId8" Type="http://schemas.openxmlformats.org/officeDocument/2006/relationships/image" Target="../media/image890.emf"/><Relationship Id="rId51" Type="http://schemas.openxmlformats.org/officeDocument/2006/relationships/customXml" Target="../ink/ink585.xml"/><Relationship Id="rId72" Type="http://schemas.openxmlformats.org/officeDocument/2006/relationships/image" Target="../media/image1210.emf"/><Relationship Id="rId80" Type="http://schemas.openxmlformats.org/officeDocument/2006/relationships/image" Target="../media/image1250.emf"/><Relationship Id="rId85" Type="http://schemas.openxmlformats.org/officeDocument/2006/relationships/customXml" Target="../ink/ink602.xml"/><Relationship Id="rId3" Type="http://schemas.openxmlformats.org/officeDocument/2006/relationships/customXml" Target="../ink/ink561.xml"/><Relationship Id="rId12" Type="http://schemas.openxmlformats.org/officeDocument/2006/relationships/image" Target="../media/image910.emf"/><Relationship Id="rId17" Type="http://schemas.openxmlformats.org/officeDocument/2006/relationships/customXml" Target="../ink/ink568.xml"/><Relationship Id="rId25" Type="http://schemas.openxmlformats.org/officeDocument/2006/relationships/customXml" Target="../ink/ink572.xml"/><Relationship Id="rId33" Type="http://schemas.openxmlformats.org/officeDocument/2006/relationships/customXml" Target="../ink/ink576.xml"/><Relationship Id="rId38" Type="http://schemas.openxmlformats.org/officeDocument/2006/relationships/image" Target="../media/image104.emf"/><Relationship Id="rId46" Type="http://schemas.openxmlformats.org/officeDocument/2006/relationships/image" Target="../media/image1080.emf"/><Relationship Id="rId59" Type="http://schemas.openxmlformats.org/officeDocument/2006/relationships/customXml" Target="../ink/ink589.xml"/><Relationship Id="rId67" Type="http://schemas.openxmlformats.org/officeDocument/2006/relationships/customXml" Target="../ink/ink593.xml"/><Relationship Id="rId20" Type="http://schemas.openxmlformats.org/officeDocument/2006/relationships/image" Target="../media/image95.emf"/><Relationship Id="rId41" Type="http://schemas.openxmlformats.org/officeDocument/2006/relationships/customXml" Target="../ink/ink580.xml"/><Relationship Id="rId54" Type="http://schemas.openxmlformats.org/officeDocument/2006/relationships/image" Target="../media/image1120.emf"/><Relationship Id="rId62" Type="http://schemas.openxmlformats.org/officeDocument/2006/relationships/image" Target="../media/image1160.emf"/><Relationship Id="rId70" Type="http://schemas.openxmlformats.org/officeDocument/2006/relationships/image" Target="../media/image1200.emf"/><Relationship Id="rId75" Type="http://schemas.openxmlformats.org/officeDocument/2006/relationships/customXml" Target="../ink/ink597.xml"/><Relationship Id="rId83" Type="http://schemas.openxmlformats.org/officeDocument/2006/relationships/customXml" Target="../ink/ink601.xml"/><Relationship Id="rId88" Type="http://schemas.openxmlformats.org/officeDocument/2006/relationships/image" Target="../media/image129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8.emf"/><Relationship Id="rId15" Type="http://schemas.openxmlformats.org/officeDocument/2006/relationships/customXml" Target="../ink/ink567.xml"/><Relationship Id="rId23" Type="http://schemas.openxmlformats.org/officeDocument/2006/relationships/customXml" Target="../ink/ink571.xml"/><Relationship Id="rId28" Type="http://schemas.openxmlformats.org/officeDocument/2006/relationships/image" Target="../media/image990.emf"/><Relationship Id="rId36" Type="http://schemas.openxmlformats.org/officeDocument/2006/relationships/image" Target="../media/image1030.emf"/><Relationship Id="rId49" Type="http://schemas.openxmlformats.org/officeDocument/2006/relationships/customXml" Target="../ink/ink584.xml"/><Relationship Id="rId57" Type="http://schemas.openxmlformats.org/officeDocument/2006/relationships/customXml" Target="../ink/ink588.xml"/><Relationship Id="rId10" Type="http://schemas.openxmlformats.org/officeDocument/2006/relationships/image" Target="../media/image900.emf"/><Relationship Id="rId31" Type="http://schemas.openxmlformats.org/officeDocument/2006/relationships/customXml" Target="../ink/ink575.xml"/><Relationship Id="rId44" Type="http://schemas.openxmlformats.org/officeDocument/2006/relationships/image" Target="../media/image1070.emf"/><Relationship Id="rId52" Type="http://schemas.openxmlformats.org/officeDocument/2006/relationships/image" Target="../media/image1110.emf"/><Relationship Id="rId60" Type="http://schemas.openxmlformats.org/officeDocument/2006/relationships/image" Target="../media/image1150.emf"/><Relationship Id="rId65" Type="http://schemas.openxmlformats.org/officeDocument/2006/relationships/customXml" Target="../ink/ink592.xml"/><Relationship Id="rId73" Type="http://schemas.openxmlformats.org/officeDocument/2006/relationships/customXml" Target="../ink/ink596.xml"/><Relationship Id="rId78" Type="http://schemas.openxmlformats.org/officeDocument/2006/relationships/image" Target="../media/image1240.emf"/><Relationship Id="rId81" Type="http://schemas.openxmlformats.org/officeDocument/2006/relationships/customXml" Target="../ink/ink600.xml"/><Relationship Id="rId86" Type="http://schemas.openxmlformats.org/officeDocument/2006/relationships/image" Target="../media/image1280.e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10.xml"/><Relationship Id="rId18" Type="http://schemas.openxmlformats.org/officeDocument/2006/relationships/image" Target="../media/image563.emf"/><Relationship Id="rId26" Type="http://schemas.openxmlformats.org/officeDocument/2006/relationships/image" Target="../media/image567.emf"/><Relationship Id="rId39" Type="http://schemas.openxmlformats.org/officeDocument/2006/relationships/customXml" Target="../ink/ink623.xml"/><Relationship Id="rId21" Type="http://schemas.openxmlformats.org/officeDocument/2006/relationships/customXml" Target="../ink/ink614.xml"/><Relationship Id="rId34" Type="http://schemas.openxmlformats.org/officeDocument/2006/relationships/image" Target="../media/image571.emf"/><Relationship Id="rId42" Type="http://schemas.openxmlformats.org/officeDocument/2006/relationships/image" Target="../media/image575.emf"/><Relationship Id="rId47" Type="http://schemas.openxmlformats.org/officeDocument/2006/relationships/customXml" Target="../ink/ink627.xml"/><Relationship Id="rId50" Type="http://schemas.openxmlformats.org/officeDocument/2006/relationships/image" Target="../media/image579.emf"/><Relationship Id="rId55" Type="http://schemas.openxmlformats.org/officeDocument/2006/relationships/customXml" Target="../ink/ink631.xml"/><Relationship Id="rId63" Type="http://schemas.openxmlformats.org/officeDocument/2006/relationships/customXml" Target="../ink/ink635.xml"/><Relationship Id="rId68" Type="http://schemas.openxmlformats.org/officeDocument/2006/relationships/image" Target="../media/image588.emf"/><Relationship Id="rId76" Type="http://schemas.openxmlformats.org/officeDocument/2006/relationships/image" Target="../media/image592.emf"/><Relationship Id="rId84" Type="http://schemas.openxmlformats.org/officeDocument/2006/relationships/image" Target="../media/image596.emf"/><Relationship Id="rId7" Type="http://schemas.openxmlformats.org/officeDocument/2006/relationships/customXml" Target="../ink/ink607.xml"/><Relationship Id="rId71" Type="http://schemas.openxmlformats.org/officeDocument/2006/relationships/customXml" Target="../ink/ink639.xml"/><Relationship Id="rId2" Type="http://schemas.openxmlformats.org/officeDocument/2006/relationships/image" Target="../media/image9.png"/><Relationship Id="rId16" Type="http://schemas.openxmlformats.org/officeDocument/2006/relationships/image" Target="../media/image562.emf"/><Relationship Id="rId29" Type="http://schemas.openxmlformats.org/officeDocument/2006/relationships/customXml" Target="../ink/ink618.xml"/><Relationship Id="rId11" Type="http://schemas.openxmlformats.org/officeDocument/2006/relationships/customXml" Target="../ink/ink609.xml"/><Relationship Id="rId24" Type="http://schemas.openxmlformats.org/officeDocument/2006/relationships/image" Target="../media/image566.emf"/><Relationship Id="rId32" Type="http://schemas.openxmlformats.org/officeDocument/2006/relationships/image" Target="../media/image570.emf"/><Relationship Id="rId37" Type="http://schemas.openxmlformats.org/officeDocument/2006/relationships/customXml" Target="../ink/ink622.xml"/><Relationship Id="rId40" Type="http://schemas.openxmlformats.org/officeDocument/2006/relationships/image" Target="../media/image574.emf"/><Relationship Id="rId45" Type="http://schemas.openxmlformats.org/officeDocument/2006/relationships/customXml" Target="../ink/ink626.xml"/><Relationship Id="rId53" Type="http://schemas.openxmlformats.org/officeDocument/2006/relationships/customXml" Target="../ink/ink630.xml"/><Relationship Id="rId58" Type="http://schemas.openxmlformats.org/officeDocument/2006/relationships/image" Target="../media/image583.emf"/><Relationship Id="rId66" Type="http://schemas.openxmlformats.org/officeDocument/2006/relationships/image" Target="../media/image587.emf"/><Relationship Id="rId74" Type="http://schemas.openxmlformats.org/officeDocument/2006/relationships/image" Target="../media/image591.emf"/><Relationship Id="rId79" Type="http://schemas.openxmlformats.org/officeDocument/2006/relationships/customXml" Target="../ink/ink643.xml"/><Relationship Id="rId5" Type="http://schemas.openxmlformats.org/officeDocument/2006/relationships/customXml" Target="../ink/ink606.xml"/><Relationship Id="rId61" Type="http://schemas.openxmlformats.org/officeDocument/2006/relationships/customXml" Target="../ink/ink634.xml"/><Relationship Id="rId82" Type="http://schemas.openxmlformats.org/officeDocument/2006/relationships/image" Target="../media/image595.emf"/><Relationship Id="rId19" Type="http://schemas.openxmlformats.org/officeDocument/2006/relationships/customXml" Target="../ink/ink613.xml"/><Relationship Id="rId4" Type="http://schemas.openxmlformats.org/officeDocument/2006/relationships/image" Target="../media/image556.emf"/><Relationship Id="rId9" Type="http://schemas.openxmlformats.org/officeDocument/2006/relationships/customXml" Target="../ink/ink608.xml"/><Relationship Id="rId14" Type="http://schemas.openxmlformats.org/officeDocument/2006/relationships/image" Target="../media/image561.emf"/><Relationship Id="rId22" Type="http://schemas.openxmlformats.org/officeDocument/2006/relationships/image" Target="../media/image565.emf"/><Relationship Id="rId27" Type="http://schemas.openxmlformats.org/officeDocument/2006/relationships/customXml" Target="../ink/ink617.xml"/><Relationship Id="rId30" Type="http://schemas.openxmlformats.org/officeDocument/2006/relationships/image" Target="../media/image569.emf"/><Relationship Id="rId35" Type="http://schemas.openxmlformats.org/officeDocument/2006/relationships/customXml" Target="../ink/ink621.xml"/><Relationship Id="rId43" Type="http://schemas.openxmlformats.org/officeDocument/2006/relationships/customXml" Target="../ink/ink625.xml"/><Relationship Id="rId48" Type="http://schemas.openxmlformats.org/officeDocument/2006/relationships/image" Target="../media/image578.emf"/><Relationship Id="rId56" Type="http://schemas.openxmlformats.org/officeDocument/2006/relationships/image" Target="../media/image582.emf"/><Relationship Id="rId64" Type="http://schemas.openxmlformats.org/officeDocument/2006/relationships/image" Target="../media/image586.emf"/><Relationship Id="rId69" Type="http://schemas.openxmlformats.org/officeDocument/2006/relationships/customXml" Target="../ink/ink638.xml"/><Relationship Id="rId77" Type="http://schemas.openxmlformats.org/officeDocument/2006/relationships/customXml" Target="../ink/ink642.xml"/><Relationship Id="rId8" Type="http://schemas.openxmlformats.org/officeDocument/2006/relationships/image" Target="../media/image558.emf"/><Relationship Id="rId51" Type="http://schemas.openxmlformats.org/officeDocument/2006/relationships/customXml" Target="../ink/ink629.xml"/><Relationship Id="rId72" Type="http://schemas.openxmlformats.org/officeDocument/2006/relationships/image" Target="../media/image590.emf"/><Relationship Id="rId80" Type="http://schemas.openxmlformats.org/officeDocument/2006/relationships/image" Target="../media/image594.emf"/><Relationship Id="rId85" Type="http://schemas.openxmlformats.org/officeDocument/2006/relationships/customXml" Target="../ink/ink646.xml"/><Relationship Id="rId3" Type="http://schemas.openxmlformats.org/officeDocument/2006/relationships/customXml" Target="../ink/ink605.xml"/><Relationship Id="rId12" Type="http://schemas.openxmlformats.org/officeDocument/2006/relationships/image" Target="../media/image560.emf"/><Relationship Id="rId17" Type="http://schemas.openxmlformats.org/officeDocument/2006/relationships/customXml" Target="../ink/ink612.xml"/><Relationship Id="rId25" Type="http://schemas.openxmlformats.org/officeDocument/2006/relationships/customXml" Target="../ink/ink616.xml"/><Relationship Id="rId33" Type="http://schemas.openxmlformats.org/officeDocument/2006/relationships/customXml" Target="../ink/ink620.xml"/><Relationship Id="rId38" Type="http://schemas.openxmlformats.org/officeDocument/2006/relationships/image" Target="../media/image573.emf"/><Relationship Id="rId46" Type="http://schemas.openxmlformats.org/officeDocument/2006/relationships/image" Target="../media/image577.emf"/><Relationship Id="rId59" Type="http://schemas.openxmlformats.org/officeDocument/2006/relationships/customXml" Target="../ink/ink633.xml"/><Relationship Id="rId67" Type="http://schemas.openxmlformats.org/officeDocument/2006/relationships/customXml" Target="../ink/ink637.xml"/><Relationship Id="rId20" Type="http://schemas.openxmlformats.org/officeDocument/2006/relationships/image" Target="../media/image564.emf"/><Relationship Id="rId41" Type="http://schemas.openxmlformats.org/officeDocument/2006/relationships/customXml" Target="../ink/ink624.xml"/><Relationship Id="rId54" Type="http://schemas.openxmlformats.org/officeDocument/2006/relationships/image" Target="../media/image581.emf"/><Relationship Id="rId62" Type="http://schemas.openxmlformats.org/officeDocument/2006/relationships/image" Target="../media/image585.emf"/><Relationship Id="rId70" Type="http://schemas.openxmlformats.org/officeDocument/2006/relationships/image" Target="../media/image589.emf"/><Relationship Id="rId75" Type="http://schemas.openxmlformats.org/officeDocument/2006/relationships/customXml" Target="../ink/ink641.xml"/><Relationship Id="rId83" Type="http://schemas.openxmlformats.org/officeDocument/2006/relationships/customXml" Target="../ink/ink64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7.emf"/><Relationship Id="rId15" Type="http://schemas.openxmlformats.org/officeDocument/2006/relationships/customXml" Target="../ink/ink611.xml"/><Relationship Id="rId23" Type="http://schemas.openxmlformats.org/officeDocument/2006/relationships/customXml" Target="../ink/ink615.xml"/><Relationship Id="rId28" Type="http://schemas.openxmlformats.org/officeDocument/2006/relationships/image" Target="../media/image568.emf"/><Relationship Id="rId36" Type="http://schemas.openxmlformats.org/officeDocument/2006/relationships/image" Target="../media/image572.emf"/><Relationship Id="rId49" Type="http://schemas.openxmlformats.org/officeDocument/2006/relationships/customXml" Target="../ink/ink628.xml"/><Relationship Id="rId57" Type="http://schemas.openxmlformats.org/officeDocument/2006/relationships/customXml" Target="../ink/ink632.xml"/><Relationship Id="rId10" Type="http://schemas.openxmlformats.org/officeDocument/2006/relationships/image" Target="../media/image559.emf"/><Relationship Id="rId31" Type="http://schemas.openxmlformats.org/officeDocument/2006/relationships/customXml" Target="../ink/ink619.xml"/><Relationship Id="rId44" Type="http://schemas.openxmlformats.org/officeDocument/2006/relationships/image" Target="../media/image576.emf"/><Relationship Id="rId52" Type="http://schemas.openxmlformats.org/officeDocument/2006/relationships/image" Target="../media/image580.emf"/><Relationship Id="rId60" Type="http://schemas.openxmlformats.org/officeDocument/2006/relationships/image" Target="../media/image584.emf"/><Relationship Id="rId65" Type="http://schemas.openxmlformats.org/officeDocument/2006/relationships/customXml" Target="../ink/ink636.xml"/><Relationship Id="rId73" Type="http://schemas.openxmlformats.org/officeDocument/2006/relationships/customXml" Target="../ink/ink640.xml"/><Relationship Id="rId78" Type="http://schemas.openxmlformats.org/officeDocument/2006/relationships/image" Target="../media/image593.emf"/><Relationship Id="rId81" Type="http://schemas.openxmlformats.org/officeDocument/2006/relationships/customXml" Target="../ink/ink644.xml"/><Relationship Id="rId86" Type="http://schemas.openxmlformats.org/officeDocument/2006/relationships/image" Target="../media/image597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emf"/><Relationship Id="rId13" Type="http://schemas.openxmlformats.org/officeDocument/2006/relationships/image" Target="../media/image604.png"/><Relationship Id="rId3" Type="http://schemas.openxmlformats.org/officeDocument/2006/relationships/customXml" Target="../ink/ink647.xml"/><Relationship Id="rId7" Type="http://schemas.openxmlformats.org/officeDocument/2006/relationships/customXml" Target="../ink/ink649.xml"/><Relationship Id="rId12" Type="http://schemas.openxmlformats.org/officeDocument/2006/relationships/image" Target="../media/image60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0.emf"/><Relationship Id="rId11" Type="http://schemas.openxmlformats.org/officeDocument/2006/relationships/customXml" Target="../ink/ink651.xml"/><Relationship Id="rId5" Type="http://schemas.openxmlformats.org/officeDocument/2006/relationships/customXml" Target="../ink/ink648.xml"/><Relationship Id="rId10" Type="http://schemas.openxmlformats.org/officeDocument/2006/relationships/image" Target="../media/image602.emf"/><Relationship Id="rId4" Type="http://schemas.openxmlformats.org/officeDocument/2006/relationships/image" Target="../media/image599.emf"/><Relationship Id="rId9" Type="http://schemas.openxmlformats.org/officeDocument/2006/relationships/customXml" Target="../ink/ink65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8.emf"/><Relationship Id="rId13" Type="http://schemas.openxmlformats.org/officeDocument/2006/relationships/customXml" Target="../ink/ink657.xml"/><Relationship Id="rId18" Type="http://schemas.openxmlformats.org/officeDocument/2006/relationships/image" Target="../media/image613.emf"/><Relationship Id="rId3" Type="http://schemas.openxmlformats.org/officeDocument/2006/relationships/customXml" Target="../ink/ink652.xml"/><Relationship Id="rId7" Type="http://schemas.openxmlformats.org/officeDocument/2006/relationships/customXml" Target="../ink/ink654.xml"/><Relationship Id="rId12" Type="http://schemas.openxmlformats.org/officeDocument/2006/relationships/image" Target="../media/image610.emf"/><Relationship Id="rId17" Type="http://schemas.openxmlformats.org/officeDocument/2006/relationships/customXml" Target="../ink/ink659.xml"/><Relationship Id="rId2" Type="http://schemas.openxmlformats.org/officeDocument/2006/relationships/image" Target="../media/image38.png"/><Relationship Id="rId16" Type="http://schemas.openxmlformats.org/officeDocument/2006/relationships/image" Target="../media/image612.emf"/><Relationship Id="rId20" Type="http://schemas.openxmlformats.org/officeDocument/2006/relationships/image" Target="../media/image61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7.emf"/><Relationship Id="rId11" Type="http://schemas.openxmlformats.org/officeDocument/2006/relationships/customXml" Target="../ink/ink656.xml"/><Relationship Id="rId5" Type="http://schemas.openxmlformats.org/officeDocument/2006/relationships/customXml" Target="../ink/ink653.xml"/><Relationship Id="rId15" Type="http://schemas.openxmlformats.org/officeDocument/2006/relationships/customXml" Target="../ink/ink658.xml"/><Relationship Id="rId10" Type="http://schemas.openxmlformats.org/officeDocument/2006/relationships/image" Target="../media/image609.emf"/><Relationship Id="rId19" Type="http://schemas.openxmlformats.org/officeDocument/2006/relationships/customXml" Target="../ink/ink660.xml"/><Relationship Id="rId4" Type="http://schemas.openxmlformats.org/officeDocument/2006/relationships/image" Target="../media/image606.emf"/><Relationship Id="rId9" Type="http://schemas.openxmlformats.org/officeDocument/2006/relationships/customXml" Target="../ink/ink655.xml"/><Relationship Id="rId14" Type="http://schemas.openxmlformats.org/officeDocument/2006/relationships/image" Target="../media/image611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emf"/><Relationship Id="rId13" Type="http://schemas.openxmlformats.org/officeDocument/2006/relationships/customXml" Target="../ink/ink666.xml"/><Relationship Id="rId18" Type="http://schemas.openxmlformats.org/officeDocument/2006/relationships/image" Target="../media/image1380.emf"/><Relationship Id="rId26" Type="http://schemas.openxmlformats.org/officeDocument/2006/relationships/image" Target="../media/image142.emf"/><Relationship Id="rId3" Type="http://schemas.openxmlformats.org/officeDocument/2006/relationships/customXml" Target="../ink/ink661.xml"/><Relationship Id="rId21" Type="http://schemas.openxmlformats.org/officeDocument/2006/relationships/customXml" Target="../ink/ink670.xml"/><Relationship Id="rId7" Type="http://schemas.openxmlformats.org/officeDocument/2006/relationships/customXml" Target="../ink/ink663.xml"/><Relationship Id="rId12" Type="http://schemas.openxmlformats.org/officeDocument/2006/relationships/image" Target="../media/image1350.emf"/><Relationship Id="rId17" Type="http://schemas.openxmlformats.org/officeDocument/2006/relationships/customXml" Target="../ink/ink668.xml"/><Relationship Id="rId25" Type="http://schemas.openxmlformats.org/officeDocument/2006/relationships/customXml" Target="../ink/ink672.xml"/><Relationship Id="rId2" Type="http://schemas.openxmlformats.org/officeDocument/2006/relationships/image" Target="../media/image9.png"/><Relationship Id="rId16" Type="http://schemas.openxmlformats.org/officeDocument/2006/relationships/image" Target="../media/image1370.emf"/><Relationship Id="rId20" Type="http://schemas.openxmlformats.org/officeDocument/2006/relationships/image" Target="../media/image139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20.emf"/><Relationship Id="rId11" Type="http://schemas.openxmlformats.org/officeDocument/2006/relationships/customXml" Target="../ink/ink665.xml"/><Relationship Id="rId24" Type="http://schemas.openxmlformats.org/officeDocument/2006/relationships/image" Target="../media/image1410.emf"/><Relationship Id="rId5" Type="http://schemas.openxmlformats.org/officeDocument/2006/relationships/customXml" Target="../ink/ink662.xml"/><Relationship Id="rId15" Type="http://schemas.openxmlformats.org/officeDocument/2006/relationships/customXml" Target="../ink/ink667.xml"/><Relationship Id="rId23" Type="http://schemas.openxmlformats.org/officeDocument/2006/relationships/customXml" Target="../ink/ink671.xml"/><Relationship Id="rId10" Type="http://schemas.openxmlformats.org/officeDocument/2006/relationships/image" Target="../media/image1340.emf"/><Relationship Id="rId19" Type="http://schemas.openxmlformats.org/officeDocument/2006/relationships/customXml" Target="../ink/ink669.xml"/><Relationship Id="rId4" Type="http://schemas.openxmlformats.org/officeDocument/2006/relationships/image" Target="../media/image1310.emf"/><Relationship Id="rId9" Type="http://schemas.openxmlformats.org/officeDocument/2006/relationships/customXml" Target="../ink/ink664.xml"/><Relationship Id="rId14" Type="http://schemas.openxmlformats.org/officeDocument/2006/relationships/image" Target="../media/image1360.emf"/><Relationship Id="rId22" Type="http://schemas.openxmlformats.org/officeDocument/2006/relationships/image" Target="../media/image1400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8.xml"/><Relationship Id="rId18" Type="http://schemas.openxmlformats.org/officeDocument/2006/relationships/image" Target="../media/image57.emf"/><Relationship Id="rId26" Type="http://schemas.openxmlformats.org/officeDocument/2006/relationships/image" Target="../media/image61.emf"/><Relationship Id="rId39" Type="http://schemas.openxmlformats.org/officeDocument/2006/relationships/customXml" Target="../ink/ink691.xml"/><Relationship Id="rId21" Type="http://schemas.openxmlformats.org/officeDocument/2006/relationships/customXml" Target="../ink/ink682.xml"/><Relationship Id="rId34" Type="http://schemas.openxmlformats.org/officeDocument/2006/relationships/image" Target="../media/image65.emf"/><Relationship Id="rId42" Type="http://schemas.openxmlformats.org/officeDocument/2006/relationships/image" Target="../media/image153.emf"/><Relationship Id="rId47" Type="http://schemas.openxmlformats.org/officeDocument/2006/relationships/customXml" Target="../ink/ink695.xml"/><Relationship Id="rId50" Type="http://schemas.openxmlformats.org/officeDocument/2006/relationships/image" Target="../media/image157.emf"/><Relationship Id="rId55" Type="http://schemas.openxmlformats.org/officeDocument/2006/relationships/customXml" Target="../ink/ink699.xml"/><Relationship Id="rId63" Type="http://schemas.openxmlformats.org/officeDocument/2006/relationships/customXml" Target="../ink/ink703.xml"/><Relationship Id="rId68" Type="http://schemas.openxmlformats.org/officeDocument/2006/relationships/image" Target="../media/image346.emf"/><Relationship Id="rId7" Type="http://schemas.openxmlformats.org/officeDocument/2006/relationships/customXml" Target="../ink/ink675.xml"/><Relationship Id="rId71" Type="http://schemas.openxmlformats.org/officeDocument/2006/relationships/customXml" Target="../ink/ink707.xml"/><Relationship Id="rId2" Type="http://schemas.openxmlformats.org/officeDocument/2006/relationships/image" Target="../media/image4.png"/><Relationship Id="rId16" Type="http://schemas.openxmlformats.org/officeDocument/2006/relationships/image" Target="../media/image56.emf"/><Relationship Id="rId29" Type="http://schemas.openxmlformats.org/officeDocument/2006/relationships/customXml" Target="../ink/ink686.xml"/><Relationship Id="rId11" Type="http://schemas.openxmlformats.org/officeDocument/2006/relationships/customXml" Target="../ink/ink677.xml"/><Relationship Id="rId24" Type="http://schemas.openxmlformats.org/officeDocument/2006/relationships/image" Target="../media/image60.emf"/><Relationship Id="rId32" Type="http://schemas.openxmlformats.org/officeDocument/2006/relationships/image" Target="../media/image64.emf"/><Relationship Id="rId37" Type="http://schemas.openxmlformats.org/officeDocument/2006/relationships/customXml" Target="../ink/ink690.xml"/><Relationship Id="rId40" Type="http://schemas.openxmlformats.org/officeDocument/2006/relationships/image" Target="../media/image152.emf"/><Relationship Id="rId45" Type="http://schemas.openxmlformats.org/officeDocument/2006/relationships/customXml" Target="../ink/ink694.xml"/><Relationship Id="rId53" Type="http://schemas.openxmlformats.org/officeDocument/2006/relationships/customXml" Target="../ink/ink698.xml"/><Relationship Id="rId58" Type="http://schemas.openxmlformats.org/officeDocument/2006/relationships/image" Target="../media/image326.emf"/><Relationship Id="rId66" Type="http://schemas.openxmlformats.org/officeDocument/2006/relationships/image" Target="../media/image345.emf"/><Relationship Id="rId74" Type="http://schemas.openxmlformats.org/officeDocument/2006/relationships/image" Target="../media/image67.emf"/><Relationship Id="rId5" Type="http://schemas.openxmlformats.org/officeDocument/2006/relationships/customXml" Target="../ink/ink674.xml"/><Relationship Id="rId15" Type="http://schemas.openxmlformats.org/officeDocument/2006/relationships/customXml" Target="../ink/ink679.xml"/><Relationship Id="rId23" Type="http://schemas.openxmlformats.org/officeDocument/2006/relationships/customXml" Target="../ink/ink683.xml"/><Relationship Id="rId28" Type="http://schemas.openxmlformats.org/officeDocument/2006/relationships/image" Target="../media/image62.emf"/><Relationship Id="rId36" Type="http://schemas.openxmlformats.org/officeDocument/2006/relationships/image" Target="../media/image66.emf"/><Relationship Id="rId49" Type="http://schemas.openxmlformats.org/officeDocument/2006/relationships/customXml" Target="../ink/ink696.xml"/><Relationship Id="rId57" Type="http://schemas.openxmlformats.org/officeDocument/2006/relationships/customXml" Target="../ink/ink700.xml"/><Relationship Id="rId61" Type="http://schemas.openxmlformats.org/officeDocument/2006/relationships/customXml" Target="../ink/ink702.xml"/><Relationship Id="rId10" Type="http://schemas.openxmlformats.org/officeDocument/2006/relationships/image" Target="../media/image53.emf"/><Relationship Id="rId19" Type="http://schemas.openxmlformats.org/officeDocument/2006/relationships/customXml" Target="../ink/ink681.xml"/><Relationship Id="rId31" Type="http://schemas.openxmlformats.org/officeDocument/2006/relationships/customXml" Target="../ink/ink687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342.emf"/><Relationship Id="rId65" Type="http://schemas.openxmlformats.org/officeDocument/2006/relationships/customXml" Target="../ink/ink704.xml"/><Relationship Id="rId73" Type="http://schemas.openxmlformats.org/officeDocument/2006/relationships/customXml" Target="../ink/ink708.xml"/><Relationship Id="rId4" Type="http://schemas.openxmlformats.org/officeDocument/2006/relationships/image" Target="../media/image50.emf"/><Relationship Id="rId9" Type="http://schemas.openxmlformats.org/officeDocument/2006/relationships/customXml" Target="../ink/ink676.xml"/><Relationship Id="rId14" Type="http://schemas.openxmlformats.org/officeDocument/2006/relationships/image" Target="../media/image55.emf"/><Relationship Id="rId22" Type="http://schemas.openxmlformats.org/officeDocument/2006/relationships/image" Target="../media/image59.emf"/><Relationship Id="rId27" Type="http://schemas.openxmlformats.org/officeDocument/2006/relationships/customXml" Target="../ink/ink685.xml"/><Relationship Id="rId30" Type="http://schemas.openxmlformats.org/officeDocument/2006/relationships/image" Target="../media/image63.emf"/><Relationship Id="rId35" Type="http://schemas.openxmlformats.org/officeDocument/2006/relationships/customXml" Target="../ink/ink689.xml"/><Relationship Id="rId43" Type="http://schemas.openxmlformats.org/officeDocument/2006/relationships/customXml" Target="../ink/ink693.xml"/><Relationship Id="rId48" Type="http://schemas.openxmlformats.org/officeDocument/2006/relationships/image" Target="../media/image156.emf"/><Relationship Id="rId56" Type="http://schemas.openxmlformats.org/officeDocument/2006/relationships/image" Target="../media/image161.emf"/><Relationship Id="rId64" Type="http://schemas.openxmlformats.org/officeDocument/2006/relationships/image" Target="../media/image344.emf"/><Relationship Id="rId69" Type="http://schemas.openxmlformats.org/officeDocument/2006/relationships/customXml" Target="../ink/ink706.xml"/><Relationship Id="rId8" Type="http://schemas.openxmlformats.org/officeDocument/2006/relationships/image" Target="../media/image52.emf"/><Relationship Id="rId51" Type="http://schemas.openxmlformats.org/officeDocument/2006/relationships/customXml" Target="../ink/ink697.xml"/><Relationship Id="rId72" Type="http://schemas.openxmlformats.org/officeDocument/2006/relationships/image" Target="../media/image348.emf"/><Relationship Id="rId3" Type="http://schemas.openxmlformats.org/officeDocument/2006/relationships/customXml" Target="../ink/ink673.xml"/><Relationship Id="rId12" Type="http://schemas.openxmlformats.org/officeDocument/2006/relationships/image" Target="../media/image54.emf"/><Relationship Id="rId17" Type="http://schemas.openxmlformats.org/officeDocument/2006/relationships/customXml" Target="../ink/ink680.xml"/><Relationship Id="rId25" Type="http://schemas.openxmlformats.org/officeDocument/2006/relationships/customXml" Target="../ink/ink684.xml"/><Relationship Id="rId33" Type="http://schemas.openxmlformats.org/officeDocument/2006/relationships/customXml" Target="../ink/ink688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701.xml"/><Relationship Id="rId67" Type="http://schemas.openxmlformats.org/officeDocument/2006/relationships/customXml" Target="../ink/ink705.xml"/><Relationship Id="rId20" Type="http://schemas.openxmlformats.org/officeDocument/2006/relationships/image" Target="../media/image58.emf"/><Relationship Id="rId41" Type="http://schemas.openxmlformats.org/officeDocument/2006/relationships/customXml" Target="../ink/ink692.xml"/><Relationship Id="rId54" Type="http://schemas.openxmlformats.org/officeDocument/2006/relationships/image" Target="../media/image160.emf"/><Relationship Id="rId62" Type="http://schemas.openxmlformats.org/officeDocument/2006/relationships/image" Target="../media/image343.emf"/><Relationship Id="rId70" Type="http://schemas.openxmlformats.org/officeDocument/2006/relationships/image" Target="../media/image3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52.emf"/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10.xml"/><Relationship Id="rId5" Type="http://schemas.openxmlformats.org/officeDocument/2006/relationships/image" Target="../media/image351.emf"/><Relationship Id="rId4" Type="http://schemas.openxmlformats.org/officeDocument/2006/relationships/customXml" Target="../ink/ink70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10" Type="http://schemas.openxmlformats.org/officeDocument/2006/relationships/image" Target="../media/image2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46.xml"/></Relationships>
</file>

<file path=ppt/slides/_rels/slide7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330.emf"/><Relationship Id="rId26" Type="http://schemas.openxmlformats.org/officeDocument/2006/relationships/image" Target="../media/image15370.emf"/><Relationship Id="rId39" Type="http://schemas.openxmlformats.org/officeDocument/2006/relationships/customXml" Target="../ink/ink723.xml"/><Relationship Id="rId117" Type="http://schemas.openxmlformats.org/officeDocument/2006/relationships/customXml" Target="../ink/ink741.xml"/><Relationship Id="rId21" Type="http://schemas.openxmlformats.org/officeDocument/2006/relationships/customXml" Target="../ink/ink714.xml"/><Relationship Id="rId34" Type="http://schemas.openxmlformats.org/officeDocument/2006/relationships/image" Target="../media/image15410.emf"/><Relationship Id="rId55" Type="http://schemas.openxmlformats.org/officeDocument/2006/relationships/customXml" Target="../ink/ink725.xml"/><Relationship Id="rId63" Type="http://schemas.openxmlformats.org/officeDocument/2006/relationships/customXml" Target="../ink/ink729.xml"/><Relationship Id="rId68" Type="http://schemas.openxmlformats.org/officeDocument/2006/relationships/image" Target="../media/image15580.emf"/><Relationship Id="rId76" Type="http://schemas.openxmlformats.org/officeDocument/2006/relationships/image" Target="../media/image15620.emf"/><Relationship Id="rId71" Type="http://schemas.openxmlformats.org/officeDocument/2006/relationships/customXml" Target="../ink/ink733.xml"/><Relationship Id="rId2" Type="http://schemas.openxmlformats.org/officeDocument/2006/relationships/image" Target="../media/image4.png"/><Relationship Id="rId16" Type="http://schemas.openxmlformats.org/officeDocument/2006/relationships/image" Target="../media/image15320.emf"/><Relationship Id="rId20" Type="http://schemas.openxmlformats.org/officeDocument/2006/relationships/image" Target="../media/image15340.emf"/><Relationship Id="rId29" Type="http://schemas.openxmlformats.org/officeDocument/2006/relationships/customXml" Target="../ink/ink718.xml"/><Relationship Id="rId54" Type="http://schemas.openxmlformats.org/officeDocument/2006/relationships/image" Target="../media/image15510.emf"/><Relationship Id="rId62" Type="http://schemas.openxmlformats.org/officeDocument/2006/relationships/image" Target="../media/image15550.emf"/><Relationship Id="rId70" Type="http://schemas.openxmlformats.org/officeDocument/2006/relationships/image" Target="../media/image15590.emf"/><Relationship Id="rId75" Type="http://schemas.openxmlformats.org/officeDocument/2006/relationships/customXml" Target="../ink/ink735.xml"/><Relationship Id="rId83" Type="http://schemas.openxmlformats.org/officeDocument/2006/relationships/customXml" Target="../ink/ink739.xml"/><Relationship Id="rId1" Type="http://schemas.openxmlformats.org/officeDocument/2006/relationships/slideLayout" Target="../slideLayouts/slideLayout61.xml"/><Relationship Id="rId24" Type="http://schemas.openxmlformats.org/officeDocument/2006/relationships/image" Target="../media/image15360.emf"/><Relationship Id="rId32" Type="http://schemas.openxmlformats.org/officeDocument/2006/relationships/image" Target="../media/image15400.emf"/><Relationship Id="rId37" Type="http://schemas.openxmlformats.org/officeDocument/2006/relationships/customXml" Target="../ink/ink722.xml"/><Relationship Id="rId53" Type="http://schemas.openxmlformats.org/officeDocument/2006/relationships/customXml" Target="../ink/ink724.xml"/><Relationship Id="rId58" Type="http://schemas.openxmlformats.org/officeDocument/2006/relationships/image" Target="../media/image15530.emf"/><Relationship Id="rId66" Type="http://schemas.openxmlformats.org/officeDocument/2006/relationships/image" Target="../media/image15570.emf"/><Relationship Id="rId74" Type="http://schemas.openxmlformats.org/officeDocument/2006/relationships/image" Target="../media/image15610.emf"/><Relationship Id="rId79" Type="http://schemas.openxmlformats.org/officeDocument/2006/relationships/customXml" Target="../ink/ink737.xml"/><Relationship Id="rId115" Type="http://schemas.openxmlformats.org/officeDocument/2006/relationships/customXml" Target="../ink/ink740.xml"/><Relationship Id="rId23" Type="http://schemas.openxmlformats.org/officeDocument/2006/relationships/customXml" Target="../ink/ink715.xml"/><Relationship Id="rId28" Type="http://schemas.openxmlformats.org/officeDocument/2006/relationships/image" Target="../media/image15380.emf"/><Relationship Id="rId36" Type="http://schemas.openxmlformats.org/officeDocument/2006/relationships/image" Target="../media/image15420.emf"/><Relationship Id="rId57" Type="http://schemas.openxmlformats.org/officeDocument/2006/relationships/customXml" Target="../ink/ink726.xml"/><Relationship Id="rId61" Type="http://schemas.openxmlformats.org/officeDocument/2006/relationships/customXml" Target="../ink/ink728.xml"/><Relationship Id="rId82" Type="http://schemas.openxmlformats.org/officeDocument/2006/relationships/image" Target="../media/image15650.emf"/><Relationship Id="rId114" Type="http://schemas.openxmlformats.org/officeDocument/2006/relationships/image" Target="../media/image1890.emf"/><Relationship Id="rId19" Type="http://schemas.openxmlformats.org/officeDocument/2006/relationships/customXml" Target="../ink/ink713.xml"/><Relationship Id="rId31" Type="http://schemas.openxmlformats.org/officeDocument/2006/relationships/customXml" Target="../ink/ink719.xml"/><Relationship Id="rId52" Type="http://schemas.openxmlformats.org/officeDocument/2006/relationships/image" Target="../media/image15500.emf"/><Relationship Id="rId60" Type="http://schemas.openxmlformats.org/officeDocument/2006/relationships/image" Target="../media/image15540.emf"/><Relationship Id="rId65" Type="http://schemas.openxmlformats.org/officeDocument/2006/relationships/customXml" Target="../ink/ink730.xml"/><Relationship Id="rId73" Type="http://schemas.openxmlformats.org/officeDocument/2006/relationships/customXml" Target="../ink/ink734.xml"/><Relationship Id="rId78" Type="http://schemas.openxmlformats.org/officeDocument/2006/relationships/image" Target="../media/image15630.emf"/><Relationship Id="rId81" Type="http://schemas.openxmlformats.org/officeDocument/2006/relationships/customXml" Target="../ink/ink738.xml"/><Relationship Id="rId22" Type="http://schemas.openxmlformats.org/officeDocument/2006/relationships/image" Target="../media/image15350.emf"/><Relationship Id="rId27" Type="http://schemas.openxmlformats.org/officeDocument/2006/relationships/customXml" Target="../ink/ink717.xml"/><Relationship Id="rId30" Type="http://schemas.openxmlformats.org/officeDocument/2006/relationships/image" Target="../media/image15390.emf"/><Relationship Id="rId35" Type="http://schemas.openxmlformats.org/officeDocument/2006/relationships/customXml" Target="../ink/ink721.xml"/><Relationship Id="rId56" Type="http://schemas.openxmlformats.org/officeDocument/2006/relationships/image" Target="../media/image15520.emf"/><Relationship Id="rId64" Type="http://schemas.openxmlformats.org/officeDocument/2006/relationships/image" Target="../media/image15560.emf"/><Relationship Id="rId69" Type="http://schemas.openxmlformats.org/officeDocument/2006/relationships/customXml" Target="../ink/ink732.xml"/><Relationship Id="rId77" Type="http://schemas.openxmlformats.org/officeDocument/2006/relationships/customXml" Target="../ink/ink736.xml"/><Relationship Id="rId118" Type="http://schemas.openxmlformats.org/officeDocument/2006/relationships/image" Target="../media/image1910.emf"/><Relationship Id="rId72" Type="http://schemas.openxmlformats.org/officeDocument/2006/relationships/image" Target="../media/image15600.emf"/><Relationship Id="rId80" Type="http://schemas.openxmlformats.org/officeDocument/2006/relationships/image" Target="../media/image15640.emf"/><Relationship Id="rId3" Type="http://schemas.openxmlformats.org/officeDocument/2006/relationships/customXml" Target="../ink/ink711.xml"/><Relationship Id="rId17" Type="http://schemas.openxmlformats.org/officeDocument/2006/relationships/customXml" Target="../ink/ink712.xml"/><Relationship Id="rId25" Type="http://schemas.openxmlformats.org/officeDocument/2006/relationships/customXml" Target="../ink/ink716.xml"/><Relationship Id="rId33" Type="http://schemas.openxmlformats.org/officeDocument/2006/relationships/customXml" Target="../ink/ink720.xml"/><Relationship Id="rId38" Type="http://schemas.openxmlformats.org/officeDocument/2006/relationships/image" Target="../media/image15430.emf"/><Relationship Id="rId59" Type="http://schemas.openxmlformats.org/officeDocument/2006/relationships/customXml" Target="../ink/ink727.xml"/><Relationship Id="rId67" Type="http://schemas.openxmlformats.org/officeDocument/2006/relationships/customXml" Target="../ink/ink731.xml"/><Relationship Id="rId116" Type="http://schemas.openxmlformats.org/officeDocument/2006/relationships/image" Target="../media/image1900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0.emf"/><Relationship Id="rId13" Type="http://schemas.openxmlformats.org/officeDocument/2006/relationships/customXml" Target="../ink/ink744.xml"/><Relationship Id="rId26" Type="http://schemas.openxmlformats.org/officeDocument/2006/relationships/image" Target="../media/image1579.emf"/><Relationship Id="rId39" Type="http://schemas.openxmlformats.org/officeDocument/2006/relationships/customXml" Target="../ink/ink750.xml"/><Relationship Id="rId51" Type="http://schemas.openxmlformats.org/officeDocument/2006/relationships/image" Target="../media/image2120.emf"/><Relationship Id="rId3" Type="http://schemas.openxmlformats.org/officeDocument/2006/relationships/customXml" Target="../ink/ink742.xml"/><Relationship Id="rId34" Type="http://schemas.openxmlformats.org/officeDocument/2006/relationships/image" Target="../media/image1583.emf"/><Relationship Id="rId42" Type="http://schemas.openxmlformats.org/officeDocument/2006/relationships/image" Target="../media/image2060.emf"/><Relationship Id="rId47" Type="http://schemas.openxmlformats.org/officeDocument/2006/relationships/image" Target="../media/image2090.emf"/><Relationship Id="rId50" Type="http://schemas.openxmlformats.org/officeDocument/2006/relationships/customXml" Target="../ink/ink755.xml"/><Relationship Id="rId55" Type="http://schemas.openxmlformats.org/officeDocument/2006/relationships/image" Target="../media/image2170.emf"/><Relationship Id="rId12" Type="http://schemas.openxmlformats.org/officeDocument/2006/relationships/image" Target="../media/image1572.emf"/><Relationship Id="rId25" Type="http://schemas.openxmlformats.org/officeDocument/2006/relationships/customXml" Target="../ink/ink746.xml"/><Relationship Id="rId38" Type="http://schemas.openxmlformats.org/officeDocument/2006/relationships/image" Target="../media/image1585.emf"/><Relationship Id="rId46" Type="http://schemas.openxmlformats.org/officeDocument/2006/relationships/customXml" Target="../ink/ink753.xml"/><Relationship Id="rId2" Type="http://schemas.openxmlformats.org/officeDocument/2006/relationships/image" Target="../media/image48.jpeg"/><Relationship Id="rId41" Type="http://schemas.openxmlformats.org/officeDocument/2006/relationships/customXml" Target="../ink/ink751.xml"/><Relationship Id="rId54" Type="http://schemas.openxmlformats.org/officeDocument/2006/relationships/customXml" Target="../ink/ink757.xml"/><Relationship Id="rId1" Type="http://schemas.openxmlformats.org/officeDocument/2006/relationships/slideLayout" Target="../slideLayouts/slideLayout73.xml"/><Relationship Id="rId24" Type="http://schemas.openxmlformats.org/officeDocument/2006/relationships/image" Target="../media/image1578.emf"/><Relationship Id="rId37" Type="http://schemas.openxmlformats.org/officeDocument/2006/relationships/customXml" Target="../ink/ink749.xml"/><Relationship Id="rId40" Type="http://schemas.openxmlformats.org/officeDocument/2006/relationships/image" Target="../media/image2050.emf"/><Relationship Id="rId45" Type="http://schemas.openxmlformats.org/officeDocument/2006/relationships/image" Target="../media/image208.png"/><Relationship Id="rId53" Type="http://schemas.openxmlformats.org/officeDocument/2006/relationships/image" Target="../media/image2160.emf"/><Relationship Id="rId15" Type="http://schemas.openxmlformats.org/officeDocument/2006/relationships/customXml" Target="../ink/ink745.xml"/><Relationship Id="rId36" Type="http://schemas.openxmlformats.org/officeDocument/2006/relationships/image" Target="../media/image1584.emf"/><Relationship Id="rId49" Type="http://schemas.openxmlformats.org/officeDocument/2006/relationships/image" Target="../media/image2110.emf"/><Relationship Id="rId44" Type="http://schemas.openxmlformats.org/officeDocument/2006/relationships/image" Target="../media/image2070.emf"/><Relationship Id="rId52" Type="http://schemas.openxmlformats.org/officeDocument/2006/relationships/customXml" Target="../ink/ink756.xml"/><Relationship Id="rId9" Type="http://schemas.openxmlformats.org/officeDocument/2006/relationships/customXml" Target="../ink/ink743.xml"/><Relationship Id="rId14" Type="http://schemas.openxmlformats.org/officeDocument/2006/relationships/image" Target="../media/image1573.emf"/><Relationship Id="rId27" Type="http://schemas.openxmlformats.org/officeDocument/2006/relationships/customXml" Target="../ink/ink747.xml"/><Relationship Id="rId35" Type="http://schemas.openxmlformats.org/officeDocument/2006/relationships/customXml" Target="../ink/ink748.xml"/><Relationship Id="rId43" Type="http://schemas.openxmlformats.org/officeDocument/2006/relationships/customXml" Target="../ink/ink752.xml"/><Relationship Id="rId48" Type="http://schemas.openxmlformats.org/officeDocument/2006/relationships/customXml" Target="../ink/ink75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0.xml"/><Relationship Id="rId13" Type="http://schemas.openxmlformats.org/officeDocument/2006/relationships/image" Target="../media/image367.emf"/><Relationship Id="rId18" Type="http://schemas.openxmlformats.org/officeDocument/2006/relationships/customXml" Target="../ink/ink765.xml"/><Relationship Id="rId26" Type="http://schemas.openxmlformats.org/officeDocument/2006/relationships/customXml" Target="../ink/ink769.xml"/><Relationship Id="rId3" Type="http://schemas.openxmlformats.org/officeDocument/2006/relationships/image" Target="../media/image362.png"/><Relationship Id="rId21" Type="http://schemas.openxmlformats.org/officeDocument/2006/relationships/image" Target="../media/image371.emf"/><Relationship Id="rId34" Type="http://schemas.openxmlformats.org/officeDocument/2006/relationships/customXml" Target="../ink/ink773.xml"/><Relationship Id="rId7" Type="http://schemas.openxmlformats.org/officeDocument/2006/relationships/image" Target="../media/image364.emf"/><Relationship Id="rId12" Type="http://schemas.openxmlformats.org/officeDocument/2006/relationships/customXml" Target="../ink/ink762.xml"/><Relationship Id="rId17" Type="http://schemas.openxmlformats.org/officeDocument/2006/relationships/image" Target="../media/image369.emf"/><Relationship Id="rId25" Type="http://schemas.openxmlformats.org/officeDocument/2006/relationships/image" Target="../media/image373.emf"/><Relationship Id="rId33" Type="http://schemas.openxmlformats.org/officeDocument/2006/relationships/image" Target="../media/image377.emf"/><Relationship Id="rId2" Type="http://schemas.openxmlformats.org/officeDocument/2006/relationships/image" Target="../media/image349.png"/><Relationship Id="rId16" Type="http://schemas.openxmlformats.org/officeDocument/2006/relationships/customXml" Target="../ink/ink764.xml"/><Relationship Id="rId20" Type="http://schemas.openxmlformats.org/officeDocument/2006/relationships/customXml" Target="../ink/ink766.xml"/><Relationship Id="rId29" Type="http://schemas.openxmlformats.org/officeDocument/2006/relationships/image" Target="../media/image375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59.xml"/><Relationship Id="rId11" Type="http://schemas.openxmlformats.org/officeDocument/2006/relationships/image" Target="../media/image366.emf"/><Relationship Id="rId24" Type="http://schemas.openxmlformats.org/officeDocument/2006/relationships/customXml" Target="../ink/ink768.xml"/><Relationship Id="rId32" Type="http://schemas.openxmlformats.org/officeDocument/2006/relationships/customXml" Target="../ink/ink772.xml"/><Relationship Id="rId5" Type="http://schemas.openxmlformats.org/officeDocument/2006/relationships/image" Target="../media/image363.emf"/><Relationship Id="rId15" Type="http://schemas.openxmlformats.org/officeDocument/2006/relationships/image" Target="../media/image368.emf"/><Relationship Id="rId23" Type="http://schemas.openxmlformats.org/officeDocument/2006/relationships/image" Target="../media/image372.emf"/><Relationship Id="rId28" Type="http://schemas.openxmlformats.org/officeDocument/2006/relationships/customXml" Target="../ink/ink770.xml"/><Relationship Id="rId10" Type="http://schemas.openxmlformats.org/officeDocument/2006/relationships/customXml" Target="../ink/ink761.xml"/><Relationship Id="rId19" Type="http://schemas.openxmlformats.org/officeDocument/2006/relationships/image" Target="../media/image370.emf"/><Relationship Id="rId31" Type="http://schemas.openxmlformats.org/officeDocument/2006/relationships/image" Target="../media/image376.emf"/><Relationship Id="rId4" Type="http://schemas.openxmlformats.org/officeDocument/2006/relationships/customXml" Target="../ink/ink758.xml"/><Relationship Id="rId9" Type="http://schemas.openxmlformats.org/officeDocument/2006/relationships/image" Target="../media/image365.emf"/><Relationship Id="rId14" Type="http://schemas.openxmlformats.org/officeDocument/2006/relationships/customXml" Target="../ink/ink763.xml"/><Relationship Id="rId22" Type="http://schemas.openxmlformats.org/officeDocument/2006/relationships/customXml" Target="../ink/ink767.xml"/><Relationship Id="rId27" Type="http://schemas.openxmlformats.org/officeDocument/2006/relationships/image" Target="../media/image374.emf"/><Relationship Id="rId30" Type="http://schemas.openxmlformats.org/officeDocument/2006/relationships/customXml" Target="../ink/ink771.xml"/><Relationship Id="rId35" Type="http://schemas.openxmlformats.org/officeDocument/2006/relationships/image" Target="../media/image378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6.xml"/><Relationship Id="rId13" Type="http://schemas.openxmlformats.org/officeDocument/2006/relationships/image" Target="../media/image363.emf"/><Relationship Id="rId18" Type="http://schemas.openxmlformats.org/officeDocument/2006/relationships/customXml" Target="../ink/ink781.xml"/><Relationship Id="rId3" Type="http://schemas.openxmlformats.org/officeDocument/2006/relationships/image" Target="../media/image362.png"/><Relationship Id="rId21" Type="http://schemas.openxmlformats.org/officeDocument/2006/relationships/image" Target="../media/image382.emf"/><Relationship Id="rId7" Type="http://schemas.openxmlformats.org/officeDocument/2006/relationships/image" Target="../media/image365.emf"/><Relationship Id="rId12" Type="http://schemas.openxmlformats.org/officeDocument/2006/relationships/customXml" Target="../ink/ink778.xml"/><Relationship Id="rId17" Type="http://schemas.openxmlformats.org/officeDocument/2006/relationships/image" Target="../media/image380.emf"/><Relationship Id="rId2" Type="http://schemas.openxmlformats.org/officeDocument/2006/relationships/image" Target="../media/image349.png"/><Relationship Id="rId16" Type="http://schemas.openxmlformats.org/officeDocument/2006/relationships/customXml" Target="../ink/ink780.xml"/><Relationship Id="rId20" Type="http://schemas.openxmlformats.org/officeDocument/2006/relationships/customXml" Target="../ink/ink78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75.xml"/><Relationship Id="rId11" Type="http://schemas.openxmlformats.org/officeDocument/2006/relationships/image" Target="../media/image373.emf"/><Relationship Id="rId5" Type="http://schemas.openxmlformats.org/officeDocument/2006/relationships/image" Target="../media/image364.emf"/><Relationship Id="rId15" Type="http://schemas.openxmlformats.org/officeDocument/2006/relationships/image" Target="../media/image379.emf"/><Relationship Id="rId10" Type="http://schemas.openxmlformats.org/officeDocument/2006/relationships/customXml" Target="../ink/ink777.xml"/><Relationship Id="rId19" Type="http://schemas.openxmlformats.org/officeDocument/2006/relationships/image" Target="../media/image381.emf"/><Relationship Id="rId4" Type="http://schemas.openxmlformats.org/officeDocument/2006/relationships/customXml" Target="../ink/ink774.xml"/><Relationship Id="rId9" Type="http://schemas.openxmlformats.org/officeDocument/2006/relationships/image" Target="../media/image367.emf"/><Relationship Id="rId14" Type="http://schemas.openxmlformats.org/officeDocument/2006/relationships/customXml" Target="../ink/ink7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0.emf"/><Relationship Id="rId13" Type="http://schemas.openxmlformats.org/officeDocument/2006/relationships/customXml" Target="../ink/ink788.xml"/><Relationship Id="rId18" Type="http://schemas.openxmlformats.org/officeDocument/2006/relationships/image" Target="../media/image3180.emf"/><Relationship Id="rId39" Type="http://schemas.openxmlformats.org/officeDocument/2006/relationships/customXml" Target="../ink/ink797.xml"/><Relationship Id="rId3" Type="http://schemas.openxmlformats.org/officeDocument/2006/relationships/customXml" Target="../ink/ink783.xml"/><Relationship Id="rId21" Type="http://schemas.openxmlformats.org/officeDocument/2006/relationships/customXml" Target="../ink/ink792.xml"/><Relationship Id="rId34" Type="http://schemas.openxmlformats.org/officeDocument/2006/relationships/image" Target="../media/image383.emf"/><Relationship Id="rId42" Type="http://schemas.openxmlformats.org/officeDocument/2006/relationships/image" Target="../media/image387.emf"/><Relationship Id="rId7" Type="http://schemas.openxmlformats.org/officeDocument/2006/relationships/customXml" Target="../ink/ink785.xml"/><Relationship Id="rId12" Type="http://schemas.openxmlformats.org/officeDocument/2006/relationships/image" Target="../media/image3150.emf"/><Relationship Id="rId17" Type="http://schemas.openxmlformats.org/officeDocument/2006/relationships/customXml" Target="../ink/ink790.xml"/><Relationship Id="rId25" Type="http://schemas.openxmlformats.org/officeDocument/2006/relationships/customXml" Target="../ink/ink793.xml"/><Relationship Id="rId33" Type="http://schemas.openxmlformats.org/officeDocument/2006/relationships/customXml" Target="../ink/ink794.xml"/><Relationship Id="rId38" Type="http://schemas.openxmlformats.org/officeDocument/2006/relationships/image" Target="../media/image385.emf"/><Relationship Id="rId46" Type="http://schemas.openxmlformats.org/officeDocument/2006/relationships/image" Target="../media/image389.emf"/><Relationship Id="rId2" Type="http://schemas.openxmlformats.org/officeDocument/2006/relationships/image" Target="../media/image5.png"/><Relationship Id="rId16" Type="http://schemas.openxmlformats.org/officeDocument/2006/relationships/image" Target="../media/image3170.emf"/><Relationship Id="rId20" Type="http://schemas.openxmlformats.org/officeDocument/2006/relationships/image" Target="../media/image3190.emf"/><Relationship Id="rId41" Type="http://schemas.openxmlformats.org/officeDocument/2006/relationships/customXml" Target="../ink/ink79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20.emf"/><Relationship Id="rId11" Type="http://schemas.openxmlformats.org/officeDocument/2006/relationships/customXml" Target="../ink/ink787.xml"/><Relationship Id="rId24" Type="http://schemas.openxmlformats.org/officeDocument/2006/relationships/image" Target="../media/image3210.emf"/><Relationship Id="rId32" Type="http://schemas.openxmlformats.org/officeDocument/2006/relationships/image" Target="../media/image3250.emf"/><Relationship Id="rId37" Type="http://schemas.openxmlformats.org/officeDocument/2006/relationships/customXml" Target="../ink/ink796.xml"/><Relationship Id="rId40" Type="http://schemas.openxmlformats.org/officeDocument/2006/relationships/image" Target="../media/image386.emf"/><Relationship Id="rId45" Type="http://schemas.openxmlformats.org/officeDocument/2006/relationships/customXml" Target="../ink/ink800.xml"/><Relationship Id="rId5" Type="http://schemas.openxmlformats.org/officeDocument/2006/relationships/customXml" Target="../ink/ink784.xml"/><Relationship Id="rId15" Type="http://schemas.openxmlformats.org/officeDocument/2006/relationships/customXml" Target="../ink/ink789.xml"/><Relationship Id="rId36" Type="http://schemas.openxmlformats.org/officeDocument/2006/relationships/image" Target="../media/image384.emf"/><Relationship Id="rId10" Type="http://schemas.openxmlformats.org/officeDocument/2006/relationships/image" Target="../media/image3140.emf"/><Relationship Id="rId19" Type="http://schemas.openxmlformats.org/officeDocument/2006/relationships/customXml" Target="../ink/ink791.xml"/><Relationship Id="rId44" Type="http://schemas.openxmlformats.org/officeDocument/2006/relationships/image" Target="../media/image388.emf"/><Relationship Id="rId4" Type="http://schemas.openxmlformats.org/officeDocument/2006/relationships/image" Target="../media/image3110.emf"/><Relationship Id="rId9" Type="http://schemas.openxmlformats.org/officeDocument/2006/relationships/customXml" Target="../ink/ink786.xml"/><Relationship Id="rId14" Type="http://schemas.openxmlformats.org/officeDocument/2006/relationships/image" Target="../media/image3160.emf"/><Relationship Id="rId35" Type="http://schemas.openxmlformats.org/officeDocument/2006/relationships/customXml" Target="../ink/ink795.xml"/><Relationship Id="rId43" Type="http://schemas.openxmlformats.org/officeDocument/2006/relationships/customXml" Target="../ink/ink79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9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emf"/><Relationship Id="rId13" Type="http://schemas.openxmlformats.org/officeDocument/2006/relationships/customXml" Target="../ink/ink806.xml"/><Relationship Id="rId18" Type="http://schemas.openxmlformats.org/officeDocument/2006/relationships/image" Target="../media/image399.emf"/><Relationship Id="rId3" Type="http://schemas.openxmlformats.org/officeDocument/2006/relationships/customXml" Target="../ink/ink801.xml"/><Relationship Id="rId21" Type="http://schemas.openxmlformats.org/officeDocument/2006/relationships/customXml" Target="../ink/ink810.xml"/><Relationship Id="rId7" Type="http://schemas.openxmlformats.org/officeDocument/2006/relationships/customXml" Target="../ink/ink803.xml"/><Relationship Id="rId12" Type="http://schemas.openxmlformats.org/officeDocument/2006/relationships/image" Target="../media/image396.emf"/><Relationship Id="rId17" Type="http://schemas.openxmlformats.org/officeDocument/2006/relationships/customXml" Target="../ink/ink808.xml"/><Relationship Id="rId2" Type="http://schemas.openxmlformats.org/officeDocument/2006/relationships/image" Target="../media/image391.png"/><Relationship Id="rId16" Type="http://schemas.openxmlformats.org/officeDocument/2006/relationships/image" Target="../media/image398.emf"/><Relationship Id="rId20" Type="http://schemas.openxmlformats.org/officeDocument/2006/relationships/image" Target="../media/image40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3.emf"/><Relationship Id="rId11" Type="http://schemas.openxmlformats.org/officeDocument/2006/relationships/customXml" Target="../ink/ink805.xml"/><Relationship Id="rId5" Type="http://schemas.openxmlformats.org/officeDocument/2006/relationships/customXml" Target="../ink/ink802.xml"/><Relationship Id="rId15" Type="http://schemas.openxmlformats.org/officeDocument/2006/relationships/customXml" Target="../ink/ink807.xml"/><Relationship Id="rId10" Type="http://schemas.openxmlformats.org/officeDocument/2006/relationships/image" Target="../media/image395.emf"/><Relationship Id="rId19" Type="http://schemas.openxmlformats.org/officeDocument/2006/relationships/customXml" Target="../ink/ink809.xml"/><Relationship Id="rId4" Type="http://schemas.openxmlformats.org/officeDocument/2006/relationships/image" Target="../media/image392.emf"/><Relationship Id="rId9" Type="http://schemas.openxmlformats.org/officeDocument/2006/relationships/customXml" Target="../ink/ink804.xml"/><Relationship Id="rId14" Type="http://schemas.openxmlformats.org/officeDocument/2006/relationships/image" Target="../media/image397.emf"/><Relationship Id="rId22" Type="http://schemas.openxmlformats.org/officeDocument/2006/relationships/image" Target="../media/image401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emf"/><Relationship Id="rId13" Type="http://schemas.openxmlformats.org/officeDocument/2006/relationships/customXml" Target="../ink/ink816.xml"/><Relationship Id="rId18" Type="http://schemas.openxmlformats.org/officeDocument/2006/relationships/image" Target="../media/image405.emf"/><Relationship Id="rId26" Type="http://schemas.openxmlformats.org/officeDocument/2006/relationships/image" Target="../media/image409.emf"/><Relationship Id="rId39" Type="http://schemas.openxmlformats.org/officeDocument/2006/relationships/customXml" Target="../ink/ink829.xml"/><Relationship Id="rId3" Type="http://schemas.openxmlformats.org/officeDocument/2006/relationships/customXml" Target="../ink/ink811.xml"/><Relationship Id="rId21" Type="http://schemas.openxmlformats.org/officeDocument/2006/relationships/customXml" Target="../ink/ink820.xml"/><Relationship Id="rId34" Type="http://schemas.openxmlformats.org/officeDocument/2006/relationships/image" Target="../media/image411.emf"/><Relationship Id="rId42" Type="http://schemas.openxmlformats.org/officeDocument/2006/relationships/image" Target="../media/image415.emf"/><Relationship Id="rId7" Type="http://schemas.openxmlformats.org/officeDocument/2006/relationships/customXml" Target="../ink/ink813.xml"/><Relationship Id="rId12" Type="http://schemas.openxmlformats.org/officeDocument/2006/relationships/image" Target="../media/image403.emf"/><Relationship Id="rId17" Type="http://schemas.openxmlformats.org/officeDocument/2006/relationships/customXml" Target="../ink/ink818.xml"/><Relationship Id="rId25" Type="http://schemas.openxmlformats.org/officeDocument/2006/relationships/customXml" Target="../ink/ink822.xml"/><Relationship Id="rId33" Type="http://schemas.openxmlformats.org/officeDocument/2006/relationships/customXml" Target="../ink/ink826.xml"/><Relationship Id="rId38" Type="http://schemas.openxmlformats.org/officeDocument/2006/relationships/image" Target="../media/image413.emf"/><Relationship Id="rId2" Type="http://schemas.openxmlformats.org/officeDocument/2006/relationships/image" Target="../media/image391.png"/><Relationship Id="rId16" Type="http://schemas.openxmlformats.org/officeDocument/2006/relationships/image" Target="../media/image404.emf"/><Relationship Id="rId20" Type="http://schemas.openxmlformats.org/officeDocument/2006/relationships/image" Target="../media/image406.emf"/><Relationship Id="rId29" Type="http://schemas.openxmlformats.org/officeDocument/2006/relationships/customXml" Target="../ink/ink824.xml"/><Relationship Id="rId41" Type="http://schemas.openxmlformats.org/officeDocument/2006/relationships/customXml" Target="../ink/ink8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4.emf"/><Relationship Id="rId11" Type="http://schemas.openxmlformats.org/officeDocument/2006/relationships/customXml" Target="../ink/ink815.xml"/><Relationship Id="rId24" Type="http://schemas.openxmlformats.org/officeDocument/2006/relationships/image" Target="../media/image408.emf"/><Relationship Id="rId32" Type="http://schemas.openxmlformats.org/officeDocument/2006/relationships/image" Target="../media/image410.emf"/><Relationship Id="rId37" Type="http://schemas.openxmlformats.org/officeDocument/2006/relationships/customXml" Target="../ink/ink828.xml"/><Relationship Id="rId40" Type="http://schemas.openxmlformats.org/officeDocument/2006/relationships/image" Target="../media/image414.emf"/><Relationship Id="rId5" Type="http://schemas.openxmlformats.org/officeDocument/2006/relationships/customXml" Target="../ink/ink812.xml"/><Relationship Id="rId15" Type="http://schemas.openxmlformats.org/officeDocument/2006/relationships/customXml" Target="../ink/ink817.xml"/><Relationship Id="rId23" Type="http://schemas.openxmlformats.org/officeDocument/2006/relationships/customXml" Target="../ink/ink821.xml"/><Relationship Id="rId28" Type="http://schemas.openxmlformats.org/officeDocument/2006/relationships/image" Target="../media/image397.emf"/><Relationship Id="rId36" Type="http://schemas.openxmlformats.org/officeDocument/2006/relationships/image" Target="../media/image412.emf"/><Relationship Id="rId10" Type="http://schemas.openxmlformats.org/officeDocument/2006/relationships/image" Target="../media/image402.emf"/><Relationship Id="rId19" Type="http://schemas.openxmlformats.org/officeDocument/2006/relationships/customXml" Target="../ink/ink819.xml"/><Relationship Id="rId31" Type="http://schemas.openxmlformats.org/officeDocument/2006/relationships/customXml" Target="../ink/ink825.xml"/><Relationship Id="rId44" Type="http://schemas.openxmlformats.org/officeDocument/2006/relationships/image" Target="../media/image416.emf"/><Relationship Id="rId4" Type="http://schemas.openxmlformats.org/officeDocument/2006/relationships/image" Target="../media/image393.emf"/><Relationship Id="rId9" Type="http://schemas.openxmlformats.org/officeDocument/2006/relationships/customXml" Target="../ink/ink814.xml"/><Relationship Id="rId14" Type="http://schemas.openxmlformats.org/officeDocument/2006/relationships/image" Target="../media/image401.emf"/><Relationship Id="rId22" Type="http://schemas.openxmlformats.org/officeDocument/2006/relationships/image" Target="../media/image407.emf"/><Relationship Id="rId27" Type="http://schemas.openxmlformats.org/officeDocument/2006/relationships/customXml" Target="../ink/ink823.xml"/><Relationship Id="rId30" Type="http://schemas.openxmlformats.org/officeDocument/2006/relationships/image" Target="../media/image400.emf"/><Relationship Id="rId35" Type="http://schemas.openxmlformats.org/officeDocument/2006/relationships/customXml" Target="../ink/ink827.xml"/><Relationship Id="rId43" Type="http://schemas.openxmlformats.org/officeDocument/2006/relationships/customXml" Target="../ink/ink831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20.emf"/><Relationship Id="rId117" Type="http://schemas.openxmlformats.org/officeDocument/2006/relationships/customXml" Target="../ink/ink889.xml"/><Relationship Id="rId21" Type="http://schemas.openxmlformats.org/officeDocument/2006/relationships/customXml" Target="../ink/ink841.xml"/><Relationship Id="rId42" Type="http://schemas.openxmlformats.org/officeDocument/2006/relationships/image" Target="../media/image2510.emf"/><Relationship Id="rId47" Type="http://schemas.openxmlformats.org/officeDocument/2006/relationships/customXml" Target="../ink/ink854.xml"/><Relationship Id="rId63" Type="http://schemas.openxmlformats.org/officeDocument/2006/relationships/customXml" Target="../ink/ink862.xml"/><Relationship Id="rId68" Type="http://schemas.openxmlformats.org/officeDocument/2006/relationships/image" Target="../media/image2650.emf"/><Relationship Id="rId84" Type="http://schemas.openxmlformats.org/officeDocument/2006/relationships/image" Target="../media/image2730.emf"/><Relationship Id="rId89" Type="http://schemas.openxmlformats.org/officeDocument/2006/relationships/customXml" Target="../ink/ink875.xml"/><Relationship Id="rId112" Type="http://schemas.openxmlformats.org/officeDocument/2006/relationships/image" Target="../media/image3060.emf"/><Relationship Id="rId16" Type="http://schemas.openxmlformats.org/officeDocument/2006/relationships/image" Target="../media/image2160.emf"/><Relationship Id="rId107" Type="http://schemas.openxmlformats.org/officeDocument/2006/relationships/customXml" Target="../ink/ink884.xml"/><Relationship Id="rId11" Type="http://schemas.openxmlformats.org/officeDocument/2006/relationships/customXml" Target="../ink/ink836.xml"/><Relationship Id="rId32" Type="http://schemas.openxmlformats.org/officeDocument/2006/relationships/image" Target="../media/image2460.emf"/><Relationship Id="rId37" Type="http://schemas.openxmlformats.org/officeDocument/2006/relationships/customXml" Target="../ink/ink849.xml"/><Relationship Id="rId53" Type="http://schemas.openxmlformats.org/officeDocument/2006/relationships/customXml" Target="../ink/ink857.xml"/><Relationship Id="rId58" Type="http://schemas.openxmlformats.org/officeDocument/2006/relationships/image" Target="../media/image2600.emf"/><Relationship Id="rId74" Type="http://schemas.openxmlformats.org/officeDocument/2006/relationships/image" Target="../media/image2680.emf"/><Relationship Id="rId79" Type="http://schemas.openxmlformats.org/officeDocument/2006/relationships/customXml" Target="../ink/ink870.xml"/><Relationship Id="rId102" Type="http://schemas.openxmlformats.org/officeDocument/2006/relationships/image" Target="../media/image3020.emf"/><Relationship Id="rId5" Type="http://schemas.openxmlformats.org/officeDocument/2006/relationships/customXml" Target="../ink/ink833.xml"/><Relationship Id="rId61" Type="http://schemas.openxmlformats.org/officeDocument/2006/relationships/customXml" Target="../ink/ink861.xml"/><Relationship Id="rId82" Type="http://schemas.openxmlformats.org/officeDocument/2006/relationships/image" Target="../media/image2720.emf"/><Relationship Id="rId90" Type="http://schemas.openxmlformats.org/officeDocument/2006/relationships/image" Target="../media/image2760.emf"/><Relationship Id="rId95" Type="http://schemas.openxmlformats.org/officeDocument/2006/relationships/customXml" Target="../ink/ink878.xml"/><Relationship Id="rId19" Type="http://schemas.openxmlformats.org/officeDocument/2006/relationships/customXml" Target="../ink/ink840.xml"/><Relationship Id="rId14" Type="http://schemas.openxmlformats.org/officeDocument/2006/relationships/image" Target="../media/image2170.emf"/><Relationship Id="rId22" Type="http://schemas.openxmlformats.org/officeDocument/2006/relationships/image" Target="../media/image2350.emf"/><Relationship Id="rId27" Type="http://schemas.openxmlformats.org/officeDocument/2006/relationships/customXml" Target="../ink/ink844.xml"/><Relationship Id="rId30" Type="http://schemas.openxmlformats.org/officeDocument/2006/relationships/image" Target="../media/image2440.emf"/><Relationship Id="rId35" Type="http://schemas.openxmlformats.org/officeDocument/2006/relationships/customXml" Target="../ink/ink848.xml"/><Relationship Id="rId43" Type="http://schemas.openxmlformats.org/officeDocument/2006/relationships/customXml" Target="../ink/ink852.xml"/><Relationship Id="rId48" Type="http://schemas.openxmlformats.org/officeDocument/2006/relationships/image" Target="../media/image2550.emf"/><Relationship Id="rId56" Type="http://schemas.openxmlformats.org/officeDocument/2006/relationships/image" Target="../media/image2590.emf"/><Relationship Id="rId64" Type="http://schemas.openxmlformats.org/officeDocument/2006/relationships/image" Target="../media/image2630.emf"/><Relationship Id="rId69" Type="http://schemas.openxmlformats.org/officeDocument/2006/relationships/customXml" Target="../ink/ink865.xml"/><Relationship Id="rId77" Type="http://schemas.openxmlformats.org/officeDocument/2006/relationships/customXml" Target="../ink/ink869.xml"/><Relationship Id="rId100" Type="http://schemas.openxmlformats.org/officeDocument/2006/relationships/image" Target="../media/image3010.emf"/><Relationship Id="rId105" Type="http://schemas.openxmlformats.org/officeDocument/2006/relationships/customXml" Target="../ink/ink883.xml"/><Relationship Id="rId113" Type="http://schemas.openxmlformats.org/officeDocument/2006/relationships/customXml" Target="../ink/ink887.xml"/><Relationship Id="rId118" Type="http://schemas.openxmlformats.org/officeDocument/2006/relationships/image" Target="../media/image3090.emf"/><Relationship Id="rId8" Type="http://schemas.openxmlformats.org/officeDocument/2006/relationships/image" Target="../media/image2090.emf"/><Relationship Id="rId51" Type="http://schemas.openxmlformats.org/officeDocument/2006/relationships/customXml" Target="../ink/ink856.xml"/><Relationship Id="rId72" Type="http://schemas.openxmlformats.org/officeDocument/2006/relationships/image" Target="../media/image2670.emf"/><Relationship Id="rId80" Type="http://schemas.openxmlformats.org/officeDocument/2006/relationships/image" Target="../media/image2710.emf"/><Relationship Id="rId85" Type="http://schemas.openxmlformats.org/officeDocument/2006/relationships/customXml" Target="../ink/ink873.xml"/><Relationship Id="rId93" Type="http://schemas.openxmlformats.org/officeDocument/2006/relationships/customXml" Target="../ink/ink877.xml"/><Relationship Id="rId98" Type="http://schemas.openxmlformats.org/officeDocument/2006/relationships/image" Target="../media/image3000.emf"/><Relationship Id="rId121" Type="http://schemas.openxmlformats.org/officeDocument/2006/relationships/customXml" Target="../ink/ink891.xml"/><Relationship Id="rId3" Type="http://schemas.openxmlformats.org/officeDocument/2006/relationships/customXml" Target="../ink/ink832.xml"/><Relationship Id="rId12" Type="http://schemas.openxmlformats.org/officeDocument/2006/relationships/image" Target="../media/image2050.emf"/><Relationship Id="rId17" Type="http://schemas.openxmlformats.org/officeDocument/2006/relationships/customXml" Target="../ink/ink839.xml"/><Relationship Id="rId25" Type="http://schemas.openxmlformats.org/officeDocument/2006/relationships/customXml" Target="../ink/ink843.xml"/><Relationship Id="rId33" Type="http://schemas.openxmlformats.org/officeDocument/2006/relationships/customXml" Target="../ink/ink847.xml"/><Relationship Id="rId38" Type="http://schemas.openxmlformats.org/officeDocument/2006/relationships/image" Target="../media/image2490.emf"/><Relationship Id="rId46" Type="http://schemas.openxmlformats.org/officeDocument/2006/relationships/image" Target="../media/image2540.emf"/><Relationship Id="rId59" Type="http://schemas.openxmlformats.org/officeDocument/2006/relationships/customXml" Target="../ink/ink860.xml"/><Relationship Id="rId67" Type="http://schemas.openxmlformats.org/officeDocument/2006/relationships/customXml" Target="../ink/ink864.xml"/><Relationship Id="rId103" Type="http://schemas.openxmlformats.org/officeDocument/2006/relationships/customXml" Target="../ink/ink882.xml"/><Relationship Id="rId108" Type="http://schemas.openxmlformats.org/officeDocument/2006/relationships/image" Target="../media/image3050.emf"/><Relationship Id="rId116" Type="http://schemas.openxmlformats.org/officeDocument/2006/relationships/image" Target="../media/image3080.emf"/><Relationship Id="rId20" Type="http://schemas.openxmlformats.org/officeDocument/2006/relationships/image" Target="../media/image2340.emf"/><Relationship Id="rId41" Type="http://schemas.openxmlformats.org/officeDocument/2006/relationships/customXml" Target="../ink/ink851.xml"/><Relationship Id="rId54" Type="http://schemas.openxmlformats.org/officeDocument/2006/relationships/image" Target="../media/image2580.emf"/><Relationship Id="rId62" Type="http://schemas.openxmlformats.org/officeDocument/2006/relationships/image" Target="../media/image2620.emf"/><Relationship Id="rId70" Type="http://schemas.openxmlformats.org/officeDocument/2006/relationships/image" Target="../media/image2660.emf"/><Relationship Id="rId75" Type="http://schemas.openxmlformats.org/officeDocument/2006/relationships/customXml" Target="../ink/ink868.xml"/><Relationship Id="rId83" Type="http://schemas.openxmlformats.org/officeDocument/2006/relationships/customXml" Target="../ink/ink872.xml"/><Relationship Id="rId88" Type="http://schemas.openxmlformats.org/officeDocument/2006/relationships/image" Target="../media/image2750.emf"/><Relationship Id="rId91" Type="http://schemas.openxmlformats.org/officeDocument/2006/relationships/customXml" Target="../ink/ink876.xml"/><Relationship Id="rId96" Type="http://schemas.openxmlformats.org/officeDocument/2006/relationships/image" Target="../media/image2840.emf"/><Relationship Id="rId111" Type="http://schemas.openxmlformats.org/officeDocument/2006/relationships/customXml" Target="../ink/ink88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310.emf"/><Relationship Id="rId15" Type="http://schemas.openxmlformats.org/officeDocument/2006/relationships/customXml" Target="../ink/ink838.xml"/><Relationship Id="rId23" Type="http://schemas.openxmlformats.org/officeDocument/2006/relationships/customXml" Target="../ink/ink842.xml"/><Relationship Id="rId28" Type="http://schemas.openxmlformats.org/officeDocument/2006/relationships/image" Target="../media/image2430.emf"/><Relationship Id="rId36" Type="http://schemas.openxmlformats.org/officeDocument/2006/relationships/image" Target="../media/image2480.emf"/><Relationship Id="rId49" Type="http://schemas.openxmlformats.org/officeDocument/2006/relationships/customXml" Target="../ink/ink855.xml"/><Relationship Id="rId57" Type="http://schemas.openxmlformats.org/officeDocument/2006/relationships/customXml" Target="../ink/ink859.xml"/><Relationship Id="rId106" Type="http://schemas.openxmlformats.org/officeDocument/2006/relationships/image" Target="../media/image3040.emf"/><Relationship Id="rId114" Type="http://schemas.openxmlformats.org/officeDocument/2006/relationships/image" Target="../media/image3070.emf"/><Relationship Id="rId119" Type="http://schemas.openxmlformats.org/officeDocument/2006/relationships/customXml" Target="../ink/ink890.xml"/><Relationship Id="rId10" Type="http://schemas.openxmlformats.org/officeDocument/2006/relationships/image" Target="../media/image2120.emf"/><Relationship Id="rId31" Type="http://schemas.openxmlformats.org/officeDocument/2006/relationships/customXml" Target="../ink/ink846.xml"/><Relationship Id="rId44" Type="http://schemas.openxmlformats.org/officeDocument/2006/relationships/image" Target="../media/image2530.emf"/><Relationship Id="rId52" Type="http://schemas.openxmlformats.org/officeDocument/2006/relationships/image" Target="../media/image2570.emf"/><Relationship Id="rId60" Type="http://schemas.openxmlformats.org/officeDocument/2006/relationships/image" Target="../media/image2610.emf"/><Relationship Id="rId65" Type="http://schemas.openxmlformats.org/officeDocument/2006/relationships/customXml" Target="../ink/ink863.xml"/><Relationship Id="rId73" Type="http://schemas.openxmlformats.org/officeDocument/2006/relationships/customXml" Target="../ink/ink867.xml"/><Relationship Id="rId78" Type="http://schemas.openxmlformats.org/officeDocument/2006/relationships/image" Target="../media/image2700.emf"/><Relationship Id="rId81" Type="http://schemas.openxmlformats.org/officeDocument/2006/relationships/customXml" Target="../ink/ink871.xml"/><Relationship Id="rId86" Type="http://schemas.openxmlformats.org/officeDocument/2006/relationships/image" Target="../media/image2740.emf"/><Relationship Id="rId94" Type="http://schemas.openxmlformats.org/officeDocument/2006/relationships/image" Target="../media/image2830.emf"/><Relationship Id="rId99" Type="http://schemas.openxmlformats.org/officeDocument/2006/relationships/customXml" Target="../ink/ink880.xml"/><Relationship Id="rId101" Type="http://schemas.openxmlformats.org/officeDocument/2006/relationships/customXml" Target="../ink/ink881.xml"/><Relationship Id="rId122" Type="http://schemas.openxmlformats.org/officeDocument/2006/relationships/image" Target="../media/image2060.emf"/><Relationship Id="rId4" Type="http://schemas.openxmlformats.org/officeDocument/2006/relationships/image" Target="../media/image2070.emf"/><Relationship Id="rId9" Type="http://schemas.openxmlformats.org/officeDocument/2006/relationships/customXml" Target="../ink/ink835.xml"/><Relationship Id="rId13" Type="http://schemas.openxmlformats.org/officeDocument/2006/relationships/customXml" Target="../ink/ink837.xml"/><Relationship Id="rId18" Type="http://schemas.openxmlformats.org/officeDocument/2006/relationships/image" Target="../media/image2320.emf"/><Relationship Id="rId39" Type="http://schemas.openxmlformats.org/officeDocument/2006/relationships/customXml" Target="../ink/ink850.xml"/><Relationship Id="rId109" Type="http://schemas.openxmlformats.org/officeDocument/2006/relationships/customXml" Target="../ink/ink885.xml"/><Relationship Id="rId34" Type="http://schemas.openxmlformats.org/officeDocument/2006/relationships/image" Target="../media/image2470.emf"/><Relationship Id="rId50" Type="http://schemas.openxmlformats.org/officeDocument/2006/relationships/image" Target="../media/image2560.emf"/><Relationship Id="rId55" Type="http://schemas.openxmlformats.org/officeDocument/2006/relationships/customXml" Target="../ink/ink858.xml"/><Relationship Id="rId76" Type="http://schemas.openxmlformats.org/officeDocument/2006/relationships/image" Target="../media/image2690.emf"/><Relationship Id="rId97" Type="http://schemas.openxmlformats.org/officeDocument/2006/relationships/customXml" Target="../ink/ink879.xml"/><Relationship Id="rId104" Type="http://schemas.openxmlformats.org/officeDocument/2006/relationships/image" Target="../media/image3030.emf"/><Relationship Id="rId120" Type="http://schemas.openxmlformats.org/officeDocument/2006/relationships/image" Target="../media/image3100.emf"/><Relationship Id="rId7" Type="http://schemas.openxmlformats.org/officeDocument/2006/relationships/customXml" Target="../ink/ink834.xml"/><Relationship Id="rId71" Type="http://schemas.openxmlformats.org/officeDocument/2006/relationships/customXml" Target="../ink/ink866.xml"/><Relationship Id="rId92" Type="http://schemas.openxmlformats.org/officeDocument/2006/relationships/image" Target="../media/image2770.emf"/><Relationship Id="rId2" Type="http://schemas.openxmlformats.org/officeDocument/2006/relationships/image" Target="../media/image48.jpeg"/><Relationship Id="rId29" Type="http://schemas.openxmlformats.org/officeDocument/2006/relationships/customXml" Target="../ink/ink845.xml"/><Relationship Id="rId24" Type="http://schemas.openxmlformats.org/officeDocument/2006/relationships/image" Target="../media/image2410.emf"/><Relationship Id="rId40" Type="http://schemas.openxmlformats.org/officeDocument/2006/relationships/image" Target="../media/image2500.emf"/><Relationship Id="rId45" Type="http://schemas.openxmlformats.org/officeDocument/2006/relationships/customXml" Target="../ink/ink853.xml"/><Relationship Id="rId66" Type="http://schemas.openxmlformats.org/officeDocument/2006/relationships/image" Target="../media/image2640.emf"/><Relationship Id="rId87" Type="http://schemas.openxmlformats.org/officeDocument/2006/relationships/customXml" Target="../ink/ink874.xml"/><Relationship Id="rId110" Type="http://schemas.openxmlformats.org/officeDocument/2006/relationships/image" Target="../media/image2110.emf"/><Relationship Id="rId115" Type="http://schemas.openxmlformats.org/officeDocument/2006/relationships/customXml" Target="../ink/ink888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95.xml"/><Relationship Id="rId18" Type="http://schemas.openxmlformats.org/officeDocument/2006/relationships/image" Target="../media/image1537.emf"/><Relationship Id="rId26" Type="http://schemas.openxmlformats.org/officeDocument/2006/relationships/image" Target="../media/image1541.emf"/><Relationship Id="rId109" Type="http://schemas.openxmlformats.org/officeDocument/2006/relationships/customXml" Target="../ink/ink935.xml"/><Relationship Id="rId21" Type="http://schemas.openxmlformats.org/officeDocument/2006/relationships/customXml" Target="../ink/ink899.xml"/><Relationship Id="rId50" Type="http://schemas.openxmlformats.org/officeDocument/2006/relationships/image" Target="../media/image1594.emf"/><Relationship Id="rId55" Type="http://schemas.openxmlformats.org/officeDocument/2006/relationships/customXml" Target="../ink/ink908.xml"/><Relationship Id="rId63" Type="http://schemas.openxmlformats.org/officeDocument/2006/relationships/customXml" Target="../ink/ink912.xml"/><Relationship Id="rId68" Type="http://schemas.openxmlformats.org/officeDocument/2006/relationships/image" Target="../media/image1603.emf"/><Relationship Id="rId76" Type="http://schemas.openxmlformats.org/officeDocument/2006/relationships/image" Target="../media/image1607.emf"/><Relationship Id="rId84" Type="http://schemas.openxmlformats.org/officeDocument/2006/relationships/image" Target="../media/image1611.emf"/><Relationship Id="rId89" Type="http://schemas.openxmlformats.org/officeDocument/2006/relationships/customXml" Target="../ink/ink925.xml"/><Relationship Id="rId97" Type="http://schemas.openxmlformats.org/officeDocument/2006/relationships/customXml" Target="../ink/ink929.xml"/><Relationship Id="rId104" Type="http://schemas.openxmlformats.org/officeDocument/2006/relationships/image" Target="../media/image417.emf"/><Relationship Id="rId112" Type="http://schemas.openxmlformats.org/officeDocument/2006/relationships/image" Target="../media/image421.emf"/><Relationship Id="rId71" Type="http://schemas.openxmlformats.org/officeDocument/2006/relationships/customXml" Target="../ink/ink916.xml"/><Relationship Id="rId92" Type="http://schemas.openxmlformats.org/officeDocument/2006/relationships/image" Target="../media/image1615.emf"/><Relationship Id="rId2" Type="http://schemas.openxmlformats.org/officeDocument/2006/relationships/image" Target="../media/image4.png"/><Relationship Id="rId16" Type="http://schemas.openxmlformats.org/officeDocument/2006/relationships/image" Target="../media/image1536.emf"/><Relationship Id="rId107" Type="http://schemas.openxmlformats.org/officeDocument/2006/relationships/customXml" Target="../ink/ink934.xml"/><Relationship Id="rId11" Type="http://schemas.openxmlformats.org/officeDocument/2006/relationships/customXml" Target="../ink/ink894.xml"/><Relationship Id="rId24" Type="http://schemas.openxmlformats.org/officeDocument/2006/relationships/image" Target="../media/image1540.emf"/><Relationship Id="rId32" Type="http://schemas.openxmlformats.org/officeDocument/2006/relationships/image" Target="../media/image1544.emf"/><Relationship Id="rId37" Type="http://schemas.openxmlformats.org/officeDocument/2006/relationships/customXml" Target="../ink/ink904.xml"/><Relationship Id="rId53" Type="http://schemas.openxmlformats.org/officeDocument/2006/relationships/customXml" Target="../ink/ink907.xml"/><Relationship Id="rId58" Type="http://schemas.openxmlformats.org/officeDocument/2006/relationships/image" Target="../media/image1598.emf"/><Relationship Id="rId66" Type="http://schemas.openxmlformats.org/officeDocument/2006/relationships/image" Target="../media/image1602.emf"/><Relationship Id="rId74" Type="http://schemas.openxmlformats.org/officeDocument/2006/relationships/image" Target="../media/image1606.emf"/><Relationship Id="rId79" Type="http://schemas.openxmlformats.org/officeDocument/2006/relationships/customXml" Target="../ink/ink920.xml"/><Relationship Id="rId87" Type="http://schemas.openxmlformats.org/officeDocument/2006/relationships/customXml" Target="../ink/ink924.xml"/><Relationship Id="rId102" Type="http://schemas.openxmlformats.org/officeDocument/2006/relationships/image" Target="../media/image1620.emf"/><Relationship Id="rId110" Type="http://schemas.openxmlformats.org/officeDocument/2006/relationships/image" Target="../media/image420.emf"/><Relationship Id="rId61" Type="http://schemas.openxmlformats.org/officeDocument/2006/relationships/customXml" Target="../ink/ink911.xml"/><Relationship Id="rId82" Type="http://schemas.openxmlformats.org/officeDocument/2006/relationships/image" Target="../media/image1610.emf"/><Relationship Id="rId90" Type="http://schemas.openxmlformats.org/officeDocument/2006/relationships/image" Target="../media/image1614.emf"/><Relationship Id="rId95" Type="http://schemas.openxmlformats.org/officeDocument/2006/relationships/customXml" Target="../ink/ink928.xml"/><Relationship Id="rId19" Type="http://schemas.openxmlformats.org/officeDocument/2006/relationships/customXml" Target="../ink/ink898.xml"/><Relationship Id="rId14" Type="http://schemas.openxmlformats.org/officeDocument/2006/relationships/image" Target="../media/image1535.emf"/><Relationship Id="rId22" Type="http://schemas.openxmlformats.org/officeDocument/2006/relationships/image" Target="../media/image1539.emf"/><Relationship Id="rId27" Type="http://schemas.openxmlformats.org/officeDocument/2006/relationships/customXml" Target="../ink/ink902.xml"/><Relationship Id="rId48" Type="http://schemas.openxmlformats.org/officeDocument/2006/relationships/image" Target="../media/image1593.emf"/><Relationship Id="rId56" Type="http://schemas.openxmlformats.org/officeDocument/2006/relationships/image" Target="../media/image1597.emf"/><Relationship Id="rId64" Type="http://schemas.openxmlformats.org/officeDocument/2006/relationships/image" Target="../media/image1601.emf"/><Relationship Id="rId69" Type="http://schemas.openxmlformats.org/officeDocument/2006/relationships/customXml" Target="../ink/ink915.xml"/><Relationship Id="rId77" Type="http://schemas.openxmlformats.org/officeDocument/2006/relationships/customXml" Target="../ink/ink919.xml"/><Relationship Id="rId100" Type="http://schemas.openxmlformats.org/officeDocument/2006/relationships/image" Target="../media/image1619.emf"/><Relationship Id="rId105" Type="http://schemas.openxmlformats.org/officeDocument/2006/relationships/customXml" Target="../ink/ink933.xml"/><Relationship Id="rId8" Type="http://schemas.openxmlformats.org/officeDocument/2006/relationships/image" Target="../media/image1532.emf"/><Relationship Id="rId51" Type="http://schemas.openxmlformats.org/officeDocument/2006/relationships/customXml" Target="../ink/ink906.xml"/><Relationship Id="rId72" Type="http://schemas.openxmlformats.org/officeDocument/2006/relationships/image" Target="../media/image1605.emf"/><Relationship Id="rId80" Type="http://schemas.openxmlformats.org/officeDocument/2006/relationships/image" Target="../media/image1609.emf"/><Relationship Id="rId85" Type="http://schemas.openxmlformats.org/officeDocument/2006/relationships/customXml" Target="../ink/ink923.xml"/><Relationship Id="rId93" Type="http://schemas.openxmlformats.org/officeDocument/2006/relationships/customXml" Target="../ink/ink927.xml"/><Relationship Id="rId98" Type="http://schemas.openxmlformats.org/officeDocument/2006/relationships/image" Target="../media/image1618.emf"/><Relationship Id="rId3" Type="http://schemas.openxmlformats.org/officeDocument/2006/relationships/customXml" Target="../ink/ink892.xml"/><Relationship Id="rId12" Type="http://schemas.openxmlformats.org/officeDocument/2006/relationships/image" Target="../media/image1534.emf"/><Relationship Id="rId17" Type="http://schemas.openxmlformats.org/officeDocument/2006/relationships/customXml" Target="../ink/ink897.xml"/><Relationship Id="rId25" Type="http://schemas.openxmlformats.org/officeDocument/2006/relationships/customXml" Target="../ink/ink901.xml"/><Relationship Id="rId33" Type="http://schemas.openxmlformats.org/officeDocument/2006/relationships/customXml" Target="../ink/ink903.xml"/><Relationship Id="rId59" Type="http://schemas.openxmlformats.org/officeDocument/2006/relationships/customXml" Target="../ink/ink910.xml"/><Relationship Id="rId67" Type="http://schemas.openxmlformats.org/officeDocument/2006/relationships/customXml" Target="../ink/ink914.xml"/><Relationship Id="rId103" Type="http://schemas.openxmlformats.org/officeDocument/2006/relationships/customXml" Target="../ink/ink932.xml"/><Relationship Id="rId108" Type="http://schemas.openxmlformats.org/officeDocument/2006/relationships/image" Target="../media/image419.emf"/><Relationship Id="rId20" Type="http://schemas.openxmlformats.org/officeDocument/2006/relationships/image" Target="../media/image1538.emf"/><Relationship Id="rId54" Type="http://schemas.openxmlformats.org/officeDocument/2006/relationships/image" Target="../media/image1596.emf"/><Relationship Id="rId62" Type="http://schemas.openxmlformats.org/officeDocument/2006/relationships/image" Target="../media/image1600.emf"/><Relationship Id="rId70" Type="http://schemas.openxmlformats.org/officeDocument/2006/relationships/image" Target="../media/image1604.emf"/><Relationship Id="rId75" Type="http://schemas.openxmlformats.org/officeDocument/2006/relationships/customXml" Target="../ink/ink918.xml"/><Relationship Id="rId83" Type="http://schemas.openxmlformats.org/officeDocument/2006/relationships/customXml" Target="../ink/ink922.xml"/><Relationship Id="rId88" Type="http://schemas.openxmlformats.org/officeDocument/2006/relationships/image" Target="../media/image1613.emf"/><Relationship Id="rId91" Type="http://schemas.openxmlformats.org/officeDocument/2006/relationships/customXml" Target="../ink/ink926.xml"/><Relationship Id="rId96" Type="http://schemas.openxmlformats.org/officeDocument/2006/relationships/image" Target="../media/image1617.emf"/><Relationship Id="rId111" Type="http://schemas.openxmlformats.org/officeDocument/2006/relationships/customXml" Target="../ink/ink936.xml"/><Relationship Id="rId1" Type="http://schemas.openxmlformats.org/officeDocument/2006/relationships/slideLayout" Target="../slideLayouts/slideLayout17.xml"/><Relationship Id="rId15" Type="http://schemas.openxmlformats.org/officeDocument/2006/relationships/customXml" Target="../ink/ink896.xml"/><Relationship Id="rId23" Type="http://schemas.openxmlformats.org/officeDocument/2006/relationships/customXml" Target="../ink/ink900.xml"/><Relationship Id="rId36" Type="http://schemas.openxmlformats.org/officeDocument/2006/relationships/image" Target="../media/image1561.emf"/><Relationship Id="rId49" Type="http://schemas.openxmlformats.org/officeDocument/2006/relationships/customXml" Target="../ink/ink905.xml"/><Relationship Id="rId57" Type="http://schemas.openxmlformats.org/officeDocument/2006/relationships/customXml" Target="../ink/ink909.xml"/><Relationship Id="rId106" Type="http://schemas.openxmlformats.org/officeDocument/2006/relationships/image" Target="../media/image418.emf"/><Relationship Id="rId10" Type="http://schemas.openxmlformats.org/officeDocument/2006/relationships/image" Target="../media/image1533.emf"/><Relationship Id="rId52" Type="http://schemas.openxmlformats.org/officeDocument/2006/relationships/image" Target="../media/image1595.emf"/><Relationship Id="rId60" Type="http://schemas.openxmlformats.org/officeDocument/2006/relationships/image" Target="../media/image1599.emf"/><Relationship Id="rId65" Type="http://schemas.openxmlformats.org/officeDocument/2006/relationships/customXml" Target="../ink/ink913.xml"/><Relationship Id="rId73" Type="http://schemas.openxmlformats.org/officeDocument/2006/relationships/customXml" Target="../ink/ink917.xml"/><Relationship Id="rId78" Type="http://schemas.openxmlformats.org/officeDocument/2006/relationships/image" Target="../media/image1608.emf"/><Relationship Id="rId81" Type="http://schemas.openxmlformats.org/officeDocument/2006/relationships/customXml" Target="../ink/ink921.xml"/><Relationship Id="rId86" Type="http://schemas.openxmlformats.org/officeDocument/2006/relationships/image" Target="../media/image1612.emf"/><Relationship Id="rId94" Type="http://schemas.openxmlformats.org/officeDocument/2006/relationships/image" Target="../media/image1616.emf"/><Relationship Id="rId99" Type="http://schemas.openxmlformats.org/officeDocument/2006/relationships/customXml" Target="../ink/ink930.xml"/><Relationship Id="rId101" Type="http://schemas.openxmlformats.org/officeDocument/2006/relationships/customXml" Target="../ink/ink931.xml"/><Relationship Id="rId9" Type="http://schemas.openxmlformats.org/officeDocument/2006/relationships/customXml" Target="../ink/ink89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Exotic spheres and topological modular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Behrens (MIT)</a:t>
            </a:r>
          </a:p>
          <a:p>
            <a:r>
              <a:rPr lang="en-US" dirty="0" smtClean="0"/>
              <a:t>(joint with Mike Hill, Mike Hopkins, and Mark </a:t>
            </a:r>
            <a:r>
              <a:rPr lang="en-US" dirty="0" err="1" smtClean="0"/>
              <a:t>Mahowald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-Milnor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≔ 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{smooth homotopy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-spheres}/h-</a:t>
                </a:r>
                <a:r>
                  <a:rPr lang="en-US" sz="2800" dirty="0" err="1" smtClean="0">
                    <a:solidFill>
                      <a:schemeClr val="tx2"/>
                    </a:solidFill>
                  </a:rPr>
                  <a:t>cobordism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8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≢2(4)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𝑏𝑝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subgroup of those which bound a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	parallelizable manifold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stable homotopy groups of spheres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≫0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𝑆𝑂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is the J-homomorphism.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642154" y="4173994"/>
              <a:ext cx="201600" cy="219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2714" y="4162114"/>
                <a:ext cx="232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739714" y="4240954"/>
              <a:ext cx="852480" cy="222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4234" y="4222234"/>
                <a:ext cx="8888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6679234" y="5373874"/>
              <a:ext cx="930960" cy="643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0514" y="5354074"/>
                <a:ext cx="97056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7195834" y="4436074"/>
              <a:ext cx="1825200" cy="754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8914" y="4420234"/>
                <a:ext cx="185076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4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-Milnor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≔ 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{smooth homotopy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-spheres}/h-</a:t>
                </a:r>
                <a:r>
                  <a:rPr lang="en-US" sz="2800" dirty="0" err="1" smtClean="0">
                    <a:solidFill>
                      <a:schemeClr val="tx2"/>
                    </a:solidFill>
                  </a:rPr>
                  <a:t>cobordism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8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≢2(4)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𝑏𝑝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subgroup of those which bound a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	parallelizable manifold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stable homotopy groups of spheres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≫0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𝑆𝑂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is the J-homomorphism.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4879234" y="2621674"/>
              <a:ext cx="191160" cy="5713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5914" y="2609434"/>
                <a:ext cx="22284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5271994" y="2268514"/>
              <a:ext cx="1534320" cy="501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6874" y="2254114"/>
                <a:ext cx="15552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/>
              <p14:cNvContentPartPr/>
              <p14:nvPr/>
            </p14:nvContentPartPr>
            <p14:xfrm>
              <a:off x="7292674" y="3501154"/>
              <a:ext cx="798840" cy="2484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81874" y="3480634"/>
                <a:ext cx="8193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Ink 69"/>
              <p14:cNvContentPartPr/>
              <p14:nvPr/>
            </p14:nvContentPartPr>
            <p14:xfrm>
              <a:off x="6108274" y="3623914"/>
              <a:ext cx="2067840" cy="4932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87394" y="3603034"/>
                <a:ext cx="2109240" cy="5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9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-Milnor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≔ 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{smooth homotopy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-spheres}/h-</a:t>
                </a:r>
                <a:r>
                  <a:rPr lang="en-US" sz="2800" dirty="0" err="1" smtClean="0">
                    <a:solidFill>
                      <a:schemeClr val="tx2"/>
                    </a:solidFill>
                  </a:rPr>
                  <a:t>cobordism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8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≢2(4)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≡2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2800" b="0" dirty="0" smtClean="0">
                  <a:solidFill>
                    <a:schemeClr val="tx2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4165714" y="5411314"/>
              <a:ext cx="3523320" cy="929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6274" y="5397274"/>
                <a:ext cx="3550320" cy="9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5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𝑏𝑝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Trivial for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 even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Cyclic for </a:t>
            </a:r>
            <a:r>
              <a:rPr lang="en-US" i="1" dirty="0" smtClean="0">
                <a:solidFill>
                  <a:schemeClr val="tx2"/>
                </a:solidFill>
              </a:rPr>
              <a:t>n </a:t>
            </a:r>
            <a:r>
              <a:rPr lang="en-US" dirty="0" smtClean="0">
                <a:solidFill>
                  <a:schemeClr val="tx2"/>
                </a:solidFill>
              </a:rPr>
              <a:t>odd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𝑏𝑝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Trivial for </a:t>
            </a:r>
            <a:r>
              <a:rPr lang="en-US" i="1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 even</a:t>
            </a:r>
          </a:p>
          <a:p>
            <a:r>
              <a:rPr lang="en-US" dirty="0">
                <a:solidFill>
                  <a:schemeClr val="tx2"/>
                </a:solidFill>
              </a:rPr>
              <a:t>Cyclic for </a:t>
            </a:r>
            <a:r>
              <a:rPr lang="en-US" i="1" dirty="0">
                <a:solidFill>
                  <a:schemeClr val="tx2"/>
                </a:solidFill>
              </a:rPr>
              <a:t>n </a:t>
            </a:r>
            <a:r>
              <a:rPr lang="en-US" dirty="0" smtClean="0">
                <a:solidFill>
                  <a:schemeClr val="tx2"/>
                </a:solidFill>
              </a:rPr>
              <a:t>odd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Generated by boundary of an explicit parallelizable manifold </a:t>
            </a:r>
            <a:r>
              <a:rPr lang="en-US" sz="2400" dirty="0" smtClean="0">
                <a:solidFill>
                  <a:schemeClr val="tx2"/>
                </a:solidFill>
              </a:rPr>
              <a:t>given </a:t>
            </a:r>
            <a:r>
              <a:rPr lang="en-US" sz="2400" dirty="0" smtClean="0">
                <a:solidFill>
                  <a:schemeClr val="tx2"/>
                </a:solidFill>
              </a:rPr>
              <a:t>by plumbing construction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42371" y="3996514"/>
              <a:ext cx="3486240" cy="207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4371" y="3975634"/>
                <a:ext cx="3525120" cy="21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177491" y="4179034"/>
              <a:ext cx="1547280" cy="25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3451" y="4159954"/>
                <a:ext cx="15760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173171" y="4410154"/>
              <a:ext cx="240480" cy="885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7691" y="4399714"/>
                <a:ext cx="27432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3857811" y="4384954"/>
              <a:ext cx="1945440" cy="1185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0891" y="4364074"/>
                <a:ext cx="198324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2980131" y="4450834"/>
              <a:ext cx="751320" cy="1106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4291" y="4442914"/>
                <a:ext cx="785880" cy="11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4062651" y="4446514"/>
              <a:ext cx="1437840" cy="987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46811" y="4425994"/>
                <a:ext cx="147348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/>
              <p14:cNvContentPartPr/>
              <p14:nvPr/>
            </p14:nvContentPartPr>
            <p14:xfrm>
              <a:off x="4464411" y="4580434"/>
              <a:ext cx="98640" cy="831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5411" y="4560994"/>
                <a:ext cx="126000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/>
              <p14:cNvContentPartPr/>
              <p14:nvPr/>
            </p14:nvContentPartPr>
            <p14:xfrm>
              <a:off x="2722731" y="4254634"/>
              <a:ext cx="1478880" cy="160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03291" y="4235194"/>
                <a:ext cx="1501560" cy="16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Ink 58"/>
              <p14:cNvContentPartPr/>
              <p14:nvPr/>
            </p14:nvContentPartPr>
            <p14:xfrm>
              <a:off x="3524811" y="4442554"/>
              <a:ext cx="303480" cy="424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2571" y="4426714"/>
                <a:ext cx="325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" name="Ink 67"/>
              <p14:cNvContentPartPr/>
              <p14:nvPr/>
            </p14:nvContentPartPr>
            <p14:xfrm>
              <a:off x="3763851" y="4173994"/>
              <a:ext cx="407880" cy="1396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50171" y="4160314"/>
                <a:ext cx="426960" cy="14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7" name="Ink 76"/>
              <p14:cNvContentPartPr/>
              <p14:nvPr/>
            </p14:nvContentPartPr>
            <p14:xfrm>
              <a:off x="4378731" y="4096954"/>
              <a:ext cx="1527840" cy="5097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60731" y="4086874"/>
                <a:ext cx="15595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4" name="Ink 83"/>
              <p14:cNvContentPartPr/>
              <p14:nvPr/>
            </p14:nvContentPartPr>
            <p14:xfrm>
              <a:off x="2658651" y="4139434"/>
              <a:ext cx="939240" cy="12744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43531" y="4123594"/>
                <a:ext cx="966240" cy="13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5" name="Ink 84"/>
              <p14:cNvContentPartPr/>
              <p14:nvPr/>
            </p14:nvContentPartPr>
            <p14:xfrm>
              <a:off x="3572691" y="4802194"/>
              <a:ext cx="2272680" cy="11494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62971" y="4794634"/>
                <a:ext cx="2293920" cy="11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7" name="Ink 86"/>
              <p14:cNvContentPartPr/>
              <p14:nvPr/>
            </p14:nvContentPartPr>
            <p14:xfrm>
              <a:off x="4120251" y="4714714"/>
              <a:ext cx="316800" cy="4921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09091" y="4705714"/>
                <a:ext cx="3441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8" name="Ink 87"/>
              <p14:cNvContentPartPr/>
              <p14:nvPr/>
            </p14:nvContentPartPr>
            <p14:xfrm>
              <a:off x="2748651" y="5451634"/>
              <a:ext cx="1122480" cy="5198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35331" y="5433634"/>
                <a:ext cx="1148400" cy="5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6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𝑏𝑝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Trivial for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even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Cyclic for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n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odd: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𝑏𝑝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𝑢𝑚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=4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ℤ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,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≡1(4), ∃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𝑤𝑖𝑡h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      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≡1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∄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𝑤𝑖𝑡h</m:t>
                                </m:r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Upshot: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bp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gives no exotic spheres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≡3 (4)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bp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gives exotic spheres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≥7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       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(4)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bp</a:t>
                </a:r>
                <a:r>
                  <a:rPr lang="en-US" sz="2800" dirty="0">
                    <a:solidFill>
                      <a:srgbClr val="C00000"/>
                    </a:solidFill>
                  </a:rPr>
                  <a:t> gives exotic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sphere only if there  			are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3"/>
                <a:stretch>
                  <a:fillRect l="-1630" t="-1529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8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J</a:t>
            </a:r>
            <a:r>
              <a:rPr lang="en-US" u="sng" dirty="0" smtClean="0"/>
              <a:t>-homomorphism</a:t>
            </a:r>
            <a:endParaRPr lang="en-US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𝑆𝑂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𝑓𝑟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𝑆𝑂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, apply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it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pointwise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to the standard stable framing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 to obtain a non-standard stable framing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Homotopy spheres are stably parallelizable, but not uniquely so – only get a well defined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J</a:t>
            </a:r>
            <a:r>
              <a:rPr lang="en-US" u="sng" dirty="0" smtClean="0"/>
              <a:t>-homomorphism</a:t>
            </a:r>
            <a:endParaRPr lang="en-US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𝑆𝑂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𝑓𝑟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" name="Ink 67"/>
              <p14:cNvContentPartPr/>
              <p14:nvPr/>
            </p14:nvContentPartPr>
            <p14:xfrm>
              <a:off x="3416451" y="2319274"/>
              <a:ext cx="87120" cy="163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5211" y="2301274"/>
                <a:ext cx="127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7" name="Ink 136"/>
              <p14:cNvContentPartPr/>
              <p14:nvPr/>
            </p14:nvContentPartPr>
            <p14:xfrm>
              <a:off x="267171" y="2509714"/>
              <a:ext cx="8665200" cy="33080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131" y="2491354"/>
                <a:ext cx="8700120" cy="33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1" name="Ink 190"/>
              <p14:cNvContentPartPr/>
              <p14:nvPr/>
            </p14:nvContentPartPr>
            <p14:xfrm>
              <a:off x="1845771" y="4683394"/>
              <a:ext cx="959760" cy="7920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7411" y="4662514"/>
                <a:ext cx="999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2" name="Ink 191"/>
              <p14:cNvContentPartPr/>
              <p14:nvPr/>
            </p14:nvContentPartPr>
            <p14:xfrm>
              <a:off x="657771" y="4780234"/>
              <a:ext cx="366120" cy="2196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611" y="4759714"/>
                <a:ext cx="3985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" name="Ink 193"/>
              <p14:cNvContentPartPr/>
              <p14:nvPr/>
            </p14:nvContentPartPr>
            <p14:xfrm>
              <a:off x="1150251" y="5222674"/>
              <a:ext cx="17280" cy="59544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9011" y="5202514"/>
                <a:ext cx="5148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" name="Ink 209"/>
              <p14:cNvContentPartPr/>
              <p14:nvPr/>
            </p14:nvContentPartPr>
            <p14:xfrm>
              <a:off x="1287411" y="5281354"/>
              <a:ext cx="990720" cy="35964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6531" y="5260474"/>
                <a:ext cx="10317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" name="Ink 210"/>
              <p14:cNvContentPartPr/>
              <p14:nvPr/>
            </p14:nvContentPartPr>
            <p14:xfrm>
              <a:off x="2377131" y="5216554"/>
              <a:ext cx="29160" cy="5324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5891" y="5195674"/>
                <a:ext cx="712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4" name="Ink 223"/>
              <p14:cNvContentPartPr/>
              <p14:nvPr/>
            </p14:nvContentPartPr>
            <p14:xfrm>
              <a:off x="5520291" y="5094874"/>
              <a:ext cx="281880" cy="2746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00851" y="5075434"/>
                <a:ext cx="3189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1" name="Ink 230"/>
              <p14:cNvContentPartPr/>
              <p14:nvPr/>
            </p14:nvContentPartPr>
            <p14:xfrm>
              <a:off x="5363331" y="5419594"/>
              <a:ext cx="721800" cy="4176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6411" y="5398714"/>
                <a:ext cx="758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2" name="Ink 231"/>
              <p14:cNvContentPartPr/>
              <p14:nvPr/>
            </p14:nvContentPartPr>
            <p14:xfrm>
              <a:off x="5419131" y="5547394"/>
              <a:ext cx="403920" cy="16056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98251" y="5527234"/>
                <a:ext cx="4456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6" name="Ink 235"/>
              <p14:cNvContentPartPr/>
              <p14:nvPr/>
            </p14:nvContentPartPr>
            <p14:xfrm>
              <a:off x="5129331" y="5055274"/>
              <a:ext cx="135720" cy="7520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08091" y="5039434"/>
                <a:ext cx="16668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7" name="Ink 236"/>
              <p14:cNvContentPartPr/>
              <p14:nvPr/>
            </p14:nvContentPartPr>
            <p14:xfrm>
              <a:off x="6114291" y="5081914"/>
              <a:ext cx="142200" cy="7372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03491" y="5062834"/>
                <a:ext cx="173880" cy="7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6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/>
                            </a:rPr>
                            <m:t>∗</m:t>
                          </m:r>
                        </m:sub>
                        <m:sup>
                          <m:r>
                            <a:rPr lang="en-US" sz="6000" b="0" i="1" smtClean="0"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50669" y="2828109"/>
                <a:ext cx="8229600" cy="190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Stable homotopy groups:  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𝑛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𝑠</m:t>
                        </m:r>
                      </m:sup>
                    </m:sSub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≔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𝑘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Symbol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Symbol"/>
                              </a:rPr>
                              <m:t>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𝑛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+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𝑘</m:t>
                            </m:r>
                          </m:sup>
                        </m:s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 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(finite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abelian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 groups for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Symbol"/>
                      </a:rPr>
                      <m:t>&gt;0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)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Primary decomposition: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𝑛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𝑠</m:t>
                        </m:r>
                      </m:sup>
                    </m:sSub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=</m:t>
                    </m:r>
                    <m:nary>
                      <m:naryPr>
                        <m:chr m:val="⨁"/>
                        <m:sup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𝑝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𝑝𝑟𝑖𝑚𝑒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1F497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1F497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Symbol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1F497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1F497D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)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(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𝑝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Symbol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	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   </a:t>
                </a:r>
                <a:r>
                  <a:rPr kumimoji="0" lang="en-US" sz="32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 	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e.g.: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</m:ctrlPr>
                      </m:sSub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3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𝑠</m:t>
                        </m:r>
                      </m:sup>
                    </m:sSub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ℤ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24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ℤ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8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Symbol"/>
                      </a:rPr>
                      <m:t>⊕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ℤ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/>
                </a:endParaRP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9" y="2828109"/>
                <a:ext cx="8229600" cy="1905000"/>
              </a:xfrm>
              <a:prstGeom prst="rect">
                <a:avLst/>
              </a:prstGeom>
              <a:blipFill rotWithShape="1">
                <a:blip r:embed="rId3"/>
                <a:stretch>
                  <a:fillRect l="-963" t="-5128" b="-3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457200"/>
            <a:ext cx="9144000" cy="44672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>
              <a:xfrm>
                <a:off x="457200" y="5562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Each dot represents a factor of 2, vertical lines indicate additive extensions</a:t>
                </a: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			e.g.: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 smtClean="0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1F497D"/>
                    </a:solidFill>
                    <a:sym typeface="Symbol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 smtClean="0">
                  <a:solidFill>
                    <a:srgbClr val="1F497D"/>
                  </a:solidFill>
                  <a:sym typeface="Symbol"/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sym typeface="Symbol"/>
                  </a:rPr>
                  <a:t>Vertical arrangement of dots is arbitrary, but meant to suggest patterns</a:t>
                </a:r>
                <a:r>
                  <a:rPr lang="en-US" baseline="-25000" dirty="0" smtClean="0">
                    <a:solidFill>
                      <a:srgbClr val="1F497D"/>
                    </a:solidFill>
                    <a:sym typeface="Symbol"/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8229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l="-593" t="-748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924425"/>
            <a:ext cx="428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Computation: </a:t>
            </a:r>
            <a:r>
              <a:rPr lang="en-US" dirty="0" err="1" smtClean="0"/>
              <a:t>Mahowald-Tangora-Kochman</a:t>
            </a:r>
            <a:endParaRPr lang="en-US" dirty="0" smtClean="0"/>
          </a:p>
          <a:p>
            <a:r>
              <a:rPr lang="en-US" dirty="0" smtClean="0"/>
              <a:t>Picture: A. Hatcher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Fantastic survey of the subject: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Milnor, “Differential topology: 46 years later”</a:t>
            </a:r>
          </a:p>
          <a:p>
            <a:pPr marL="0" indent="0">
              <a:buNone/>
            </a:pPr>
            <a:r>
              <a:rPr lang="en-US" dirty="0" smtClean="0"/>
              <a:t> (Notices of the AMS, June/July 2011)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http://www.ams.org/notices/201106/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457200"/>
            <a:ext cx="9144000" cy="44672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>
              <a:xfrm>
                <a:off x="457200" y="5562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Each dot represents a factor of 2, vertical lines indicate additive extensions</a:t>
                </a: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			e.g.: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 smtClean="0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1F497D"/>
                    </a:solidFill>
                    <a:sym typeface="Symbol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 smtClean="0">
                  <a:solidFill>
                    <a:srgbClr val="1F497D"/>
                  </a:solidFill>
                  <a:sym typeface="Symbol"/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sym typeface="Symbol"/>
                  </a:rPr>
                  <a:t>Vertical arrangement of dots is arbitrary, but meant to suggest patterns</a:t>
                </a:r>
                <a:r>
                  <a:rPr lang="en-US" baseline="-25000" dirty="0" smtClean="0">
                    <a:solidFill>
                      <a:srgbClr val="1F497D"/>
                    </a:solidFill>
                    <a:sym typeface="Symbol"/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8229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l="-593" t="-748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22691" y="4310794"/>
              <a:ext cx="122760" cy="3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691" y="4192714"/>
                <a:ext cx="234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95651" y="3995434"/>
              <a:ext cx="28440" cy="37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8331" y="3909754"/>
                <a:ext cx="1537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314051" y="3935314"/>
              <a:ext cx="402840" cy="38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8611" y="3873754"/>
                <a:ext cx="52344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399731" y="3931354"/>
              <a:ext cx="46440" cy="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4171" y="3858634"/>
                <a:ext cx="109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2462451" y="3817954"/>
              <a:ext cx="369720" cy="515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9451" y="3761434"/>
                <a:ext cx="50004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931811" y="4042954"/>
              <a:ext cx="55080" cy="28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0251" y="3919474"/>
                <a:ext cx="16056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3054651" y="4035394"/>
              <a:ext cx="29160" cy="3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95611" y="3960514"/>
                <a:ext cx="134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3591771" y="3953314"/>
              <a:ext cx="3582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6611" y="3874114"/>
                <a:ext cx="49212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4204491" y="4039354"/>
              <a:ext cx="42840" cy="31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50851" y="3967714"/>
                <a:ext cx="1339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4714971" y="3705274"/>
              <a:ext cx="345600" cy="635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48371" y="3609154"/>
                <a:ext cx="48096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5324811" y="4046914"/>
              <a:ext cx="17280" cy="294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57491" y="3946474"/>
                <a:ext cx="1472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5886771" y="3930994"/>
              <a:ext cx="298800" cy="37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19451" y="3813274"/>
                <a:ext cx="43308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6453771" y="4029994"/>
              <a:ext cx="30600" cy="29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88611" y="3922714"/>
                <a:ext cx="1594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6990531" y="3843154"/>
              <a:ext cx="336600" cy="453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21411" y="3753154"/>
                <a:ext cx="47844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7580931" y="3993634"/>
              <a:ext cx="39600" cy="360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9291" y="3885274"/>
                <a:ext cx="17496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8133171" y="3945034"/>
              <a:ext cx="327960" cy="406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56131" y="3843514"/>
                <a:ext cx="4755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8699451" y="4084354"/>
              <a:ext cx="70560" cy="280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18091" y="3925954"/>
                <a:ext cx="22428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/>
              <p14:cNvContentPartPr/>
              <p14:nvPr/>
            </p14:nvContentPartPr>
            <p14:xfrm>
              <a:off x="4748091" y="6432994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36211" y="64211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/>
              <p14:cNvContentPartPr/>
              <p14:nvPr/>
            </p14:nvContentPartPr>
            <p14:xfrm>
              <a:off x="301731" y="4582954"/>
              <a:ext cx="123120" cy="541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2651" y="4563874"/>
                <a:ext cx="1558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/>
              <p14:cNvContentPartPr/>
              <p14:nvPr/>
            </p14:nvContentPartPr>
            <p14:xfrm>
              <a:off x="493611" y="4958074"/>
              <a:ext cx="718200" cy="270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7771" y="4938274"/>
                <a:ext cx="750960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1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=3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03701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2731" y="4443994"/>
              <a:ext cx="8378280" cy="110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611" y="4298554"/>
                <a:ext cx="85028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126131" y="4266514"/>
              <a:ext cx="69120" cy="18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8811" y="4131514"/>
                <a:ext cx="1980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122611" y="4265074"/>
              <a:ext cx="56160" cy="153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4931" y="4136554"/>
                <a:ext cx="1666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101811" y="4023874"/>
              <a:ext cx="87120" cy="32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2491" y="3882394"/>
                <a:ext cx="19440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3152211" y="4091194"/>
              <a:ext cx="74160" cy="253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79851" y="3934234"/>
                <a:ext cx="2242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126731" y="4283794"/>
              <a:ext cx="59400" cy="113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57251" y="4145554"/>
                <a:ext cx="1918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5110971" y="4294234"/>
              <a:ext cx="65160" cy="93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3731" y="4148074"/>
                <a:ext cx="1987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6114291" y="4099474"/>
              <a:ext cx="39960" cy="277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35451" y="3945034"/>
                <a:ext cx="19656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7147131" y="4297834"/>
              <a:ext cx="23760" cy="110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72971" y="4146274"/>
                <a:ext cx="1638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8138931" y="4294234"/>
              <a:ext cx="22680" cy="106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1171" y="4143394"/>
                <a:ext cx="1792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644091" y="5301154"/>
              <a:ext cx="47160" cy="24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8251" y="5283514"/>
                <a:ext cx="80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582171" y="5283154"/>
              <a:ext cx="172080" cy="49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4531" y="5264434"/>
                <a:ext cx="208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552291" y="5520394"/>
              <a:ext cx="201240" cy="29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3651" y="5514274"/>
                <a:ext cx="216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267531" y="4818034"/>
              <a:ext cx="206280" cy="604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6651" y="4797154"/>
                <a:ext cx="24264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772251" y="5422474"/>
              <a:ext cx="158760" cy="97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7131" y="5401954"/>
                <a:ext cx="1947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1096251" y="5313034"/>
              <a:ext cx="139320" cy="213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9051" y="5293234"/>
                <a:ext cx="1674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1081131" y="5284594"/>
              <a:ext cx="216360" cy="20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5291" y="5264434"/>
                <a:ext cx="244080" cy="50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>
          <a:xfrm>
            <a:off x="1600200" y="228600"/>
            <a:ext cx="3357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Computation: Nakamura -</a:t>
            </a:r>
            <a:r>
              <a:rPr lang="en-US" dirty="0" err="1" smtClean="0"/>
              <a:t>Tangora</a:t>
            </a:r>
            <a:endParaRPr lang="en-US" dirty="0" smtClean="0"/>
          </a:p>
          <a:p>
            <a:r>
              <a:rPr lang="en-US" dirty="0" smtClean="0"/>
              <a:t>Picture: A. Hatcher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atcher p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56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(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n</a:t>
            </a:r>
            <a:r>
              <a:rPr lang="en-US" sz="2800" baseline="30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(5)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0" y="5334000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154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251" y="4967434"/>
              <a:ext cx="8846280" cy="26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31" y="4808314"/>
                <a:ext cx="8967600" cy="5457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584960" y="228600"/>
            <a:ext cx="251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Computation: D. </a:t>
            </a:r>
            <a:r>
              <a:rPr lang="en-US" dirty="0" err="1" smtClean="0"/>
              <a:t>Ravenel</a:t>
            </a:r>
            <a:endParaRPr lang="en-US" dirty="0" smtClean="0"/>
          </a:p>
          <a:p>
            <a:r>
              <a:rPr lang="en-US" dirty="0" smtClean="0"/>
              <a:t>Picture: A. Hatcher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2479371" y="277683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7491" y="27649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88971" y="5425354"/>
              <a:ext cx="182160" cy="379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11" y="5405194"/>
                <a:ext cx="2127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348531" y="5726674"/>
              <a:ext cx="678240" cy="228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051" y="5705794"/>
                <a:ext cx="71424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3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3" y="1295400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/>
                  <a:t>Adams spectral sequence</a:t>
                </a:r>
                <a:endParaRPr lang="en-US" sz="20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blipFill rotWithShape="1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18491" y="1981594"/>
              <a:ext cx="1339560" cy="58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291" y="1962514"/>
                <a:ext cx="137484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8496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4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3604011" y="506031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92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3953571" y="3776194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1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53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3" y="1295400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prstClr val="black"/>
                    </a:solidFill>
                  </a:rPr>
                  <a:t>Adams spectral sequence</a:t>
                </a:r>
                <a:endParaRPr lang="en-US" sz="2000" u="sng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blipFill rotWithShape="1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8496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4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118491" y="1981594"/>
              <a:ext cx="1339560" cy="58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291" y="1962514"/>
                <a:ext cx="137484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1" name="Ink 1030"/>
              <p14:cNvContentPartPr/>
              <p14:nvPr/>
            </p14:nvContentPartPr>
            <p14:xfrm>
              <a:off x="2735691" y="3776194"/>
              <a:ext cx="1218240" cy="1284480"/>
            </p14:xfrm>
          </p:contentPart>
        </mc:Choice>
        <mc:Fallback xmlns="">
          <p:pic>
            <p:nvPicPr>
              <p:cNvPr id="1031" name="Ink 10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24171" y="3764314"/>
                <a:ext cx="124164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75" name="Ink 1074"/>
              <p14:cNvContentPartPr/>
              <p14:nvPr/>
            </p14:nvContentPartPr>
            <p14:xfrm>
              <a:off x="5002251" y="2140354"/>
              <a:ext cx="3857040" cy="432468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0371" y="2127394"/>
                <a:ext cx="388836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91" name="Ink 1090"/>
              <p14:cNvContentPartPr/>
              <p14:nvPr/>
            </p14:nvContentPartPr>
            <p14:xfrm>
              <a:off x="11058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47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92" name="Ink 1091"/>
              <p14:cNvContentPartPr/>
              <p14:nvPr/>
            </p14:nvContentPartPr>
            <p14:xfrm>
              <a:off x="4066251" y="3349594"/>
              <a:ext cx="2115360" cy="805320"/>
            </p14:xfrm>
          </p:contentPart>
        </mc:Choice>
        <mc:Fallback xmlns="">
          <p:pic>
            <p:nvPicPr>
              <p:cNvPr id="1092" name="Ink 10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4" name="TextBox 1093"/>
              <p:cNvSpPr txBox="1"/>
              <p:nvPr/>
            </p:nvSpPr>
            <p:spPr>
              <a:xfrm>
                <a:off x="533400" y="5893917"/>
                <a:ext cx="44671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-Many differentials</a:t>
                </a:r>
              </a:p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differentials go back by 1 and up by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93917"/>
                <a:ext cx="4467120" cy="707886"/>
              </a:xfrm>
              <a:prstGeom prst="rect">
                <a:avLst/>
              </a:prstGeom>
              <a:blipFill rotWithShape="1">
                <a:blip r:embed="rId18"/>
                <a:stretch>
                  <a:fillRect l="-150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2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3" y="1295400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prstClr val="black"/>
                    </a:solidFill>
                  </a:rPr>
                  <a:t>Adams spectral sequence</a:t>
                </a:r>
                <a:endParaRPr lang="en-US" sz="2000" u="sng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blipFill rotWithShape="1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8496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4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5" name="Ink 1074"/>
              <p14:cNvContentPartPr/>
              <p14:nvPr/>
            </p14:nvContentPartPr>
            <p14:xfrm>
              <a:off x="5663211" y="6414274"/>
              <a:ext cx="360" cy="36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51331" y="64023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1" name="Ink 1090"/>
              <p14:cNvContentPartPr/>
              <p14:nvPr/>
            </p14:nvContentPartPr>
            <p14:xfrm>
              <a:off x="11058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47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568131" y="4944034"/>
              <a:ext cx="35280" cy="7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86731" y="4612834"/>
              <a:ext cx="24840" cy="48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9131" y="4560994"/>
                <a:ext cx="1317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528251" y="4458754"/>
              <a:ext cx="362880" cy="6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5611" y="4394674"/>
                <a:ext cx="49068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118491" y="1981594"/>
              <a:ext cx="1339560" cy="583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291" y="1962514"/>
                <a:ext cx="137484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4066251" y="3349594"/>
              <a:ext cx="2115360" cy="805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56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6186651" y="2140354"/>
              <a:ext cx="2672640" cy="2907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2251" y="2127394"/>
                <a:ext cx="2706480" cy="29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5002251" y="6464674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90371" y="64527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345651" y="3776194"/>
              <a:ext cx="3608280" cy="1989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3411" y="3764314"/>
                <a:ext cx="3632400" cy="20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4187211" y="3091834"/>
              <a:ext cx="18720" cy="550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64891" y="3046474"/>
                <a:ext cx="630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4236171" y="3640834"/>
              <a:ext cx="8640" cy="11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28251" y="3631114"/>
                <a:ext cx="212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4361091" y="3133594"/>
              <a:ext cx="174600" cy="20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52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3533451" y="3304954"/>
              <a:ext cx="22320" cy="358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05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/>
              <p14:cNvContentPartPr/>
              <p14:nvPr/>
            </p14:nvContentPartPr>
            <p14:xfrm>
              <a:off x="2866011" y="3804994"/>
              <a:ext cx="18360" cy="676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2885451" y="3798154"/>
              <a:ext cx="24840" cy="72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55211" y="3771514"/>
                <a:ext cx="7308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3042771" y="3789154"/>
              <a:ext cx="209520" cy="173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17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/>
              <p14:cNvContentPartPr/>
              <p14:nvPr/>
            </p14:nvContentPartPr>
            <p14:xfrm>
              <a:off x="2188131" y="3942154"/>
              <a:ext cx="69840" cy="413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69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/>
              <p14:cNvContentPartPr/>
              <p14:nvPr/>
            </p14:nvContentPartPr>
            <p14:xfrm>
              <a:off x="4844211" y="2616274"/>
              <a:ext cx="60120" cy="434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21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5" name="Ink 1024"/>
              <p14:cNvContentPartPr/>
              <p14:nvPr/>
            </p14:nvContentPartPr>
            <p14:xfrm>
              <a:off x="6331371" y="2580274"/>
              <a:ext cx="36720" cy="96300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02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28" name="Ink 1027"/>
              <p14:cNvContentPartPr/>
              <p14:nvPr/>
            </p14:nvContentPartPr>
            <p14:xfrm>
              <a:off x="6508491" y="2555794"/>
              <a:ext cx="205200" cy="23400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7531" y="2498554"/>
                <a:ext cx="266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29" name="Ink 1028"/>
              <p14:cNvContentPartPr/>
              <p14:nvPr/>
            </p14:nvContentPartPr>
            <p14:xfrm>
              <a:off x="6996291" y="2076634"/>
              <a:ext cx="32040" cy="41580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67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0" name="Ink 1029"/>
              <p14:cNvContentPartPr/>
              <p14:nvPr/>
            </p14:nvContentPartPr>
            <p14:xfrm>
              <a:off x="7017891" y="1978714"/>
              <a:ext cx="40320" cy="48852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89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2" name="Ink 1031"/>
              <p14:cNvContentPartPr/>
              <p14:nvPr/>
            </p14:nvContentPartPr>
            <p14:xfrm>
              <a:off x="7656531" y="1857034"/>
              <a:ext cx="57600" cy="60408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27371" y="1799074"/>
                <a:ext cx="1065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3" name="Ink 1032"/>
              <p14:cNvContentPartPr/>
              <p14:nvPr/>
            </p14:nvContentPartPr>
            <p14:xfrm>
              <a:off x="7827171" y="1881154"/>
              <a:ext cx="241560" cy="23868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98371" y="1819594"/>
                <a:ext cx="3013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4" name="Ink 1033"/>
              <p14:cNvContentPartPr/>
              <p14:nvPr/>
            </p14:nvContentPartPr>
            <p14:xfrm>
              <a:off x="8290851" y="1380394"/>
              <a:ext cx="87840" cy="45432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59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2" name="Ink 1041"/>
              <p14:cNvContentPartPr/>
              <p14:nvPr/>
            </p14:nvContentPartPr>
            <p14:xfrm>
              <a:off x="303531" y="5567554"/>
              <a:ext cx="957600" cy="277560"/>
            </p14:xfrm>
          </p:contentPart>
        </mc:Choice>
        <mc:Fallback xmlns="">
          <p:pic>
            <p:nvPicPr>
              <p:cNvPr id="1042" name="Ink 104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4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4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3" y="1295400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solidFill>
                      <a:prstClr val="black"/>
                    </a:solidFill>
                  </a:rPr>
                  <a:t>Adams spectral sequence</a:t>
                </a:r>
                <a:endParaRPr lang="en-US" sz="2000" u="sng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9600"/>
                <a:ext cx="3503780" cy="767005"/>
              </a:xfrm>
              <a:prstGeom prst="rect">
                <a:avLst/>
              </a:prstGeom>
              <a:blipFill rotWithShape="1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8496771" y="5607874"/>
              <a:ext cx="415440" cy="162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4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234" y="3228945"/>
                <a:ext cx="72353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5" name="Ink 1074"/>
              <p14:cNvContentPartPr/>
              <p14:nvPr/>
            </p14:nvContentPartPr>
            <p14:xfrm>
              <a:off x="5663211" y="6414274"/>
              <a:ext cx="360" cy="36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51331" y="64023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1" name="Ink 1090"/>
              <p14:cNvContentPartPr/>
              <p14:nvPr/>
            </p14:nvContentPartPr>
            <p14:xfrm>
              <a:off x="11058891" y="5187034"/>
              <a:ext cx="360" cy="36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47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568131" y="4944034"/>
              <a:ext cx="35280" cy="7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86731" y="4612834"/>
              <a:ext cx="24840" cy="48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9131" y="4560994"/>
                <a:ext cx="1317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528251" y="4458754"/>
              <a:ext cx="362880" cy="6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5611" y="4394674"/>
                <a:ext cx="490680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118491" y="1981594"/>
              <a:ext cx="1339560" cy="583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291" y="1962514"/>
                <a:ext cx="137484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6186651" y="2140354"/>
              <a:ext cx="2672640" cy="2809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72251" y="2127394"/>
                <a:ext cx="2706480" cy="28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87211" y="3091834"/>
              <a:ext cx="18720" cy="550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4891" y="3046474"/>
                <a:ext cx="630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236171" y="3640834"/>
              <a:ext cx="8640" cy="11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28251" y="3631114"/>
                <a:ext cx="212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361091" y="3133594"/>
              <a:ext cx="174600" cy="20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52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3533451" y="3304954"/>
              <a:ext cx="22320" cy="358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05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2866011" y="3804994"/>
              <a:ext cx="18360" cy="676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37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/>
              <p14:cNvContentPartPr/>
              <p14:nvPr/>
            </p14:nvContentPartPr>
            <p14:xfrm>
              <a:off x="2885451" y="3798154"/>
              <a:ext cx="24840" cy="727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55211" y="3771514"/>
                <a:ext cx="7308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/>
              <p14:cNvContentPartPr/>
              <p14:nvPr/>
            </p14:nvContentPartPr>
            <p14:xfrm>
              <a:off x="3042771" y="3789154"/>
              <a:ext cx="209520" cy="173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17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/>
              <p14:cNvContentPartPr/>
              <p14:nvPr/>
            </p14:nvContentPartPr>
            <p14:xfrm>
              <a:off x="2188131" y="3942154"/>
              <a:ext cx="69840" cy="413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69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/>
              <p14:cNvContentPartPr/>
              <p14:nvPr/>
            </p14:nvContentPartPr>
            <p14:xfrm>
              <a:off x="4844211" y="2616274"/>
              <a:ext cx="60120" cy="434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21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25" name="Ink 1024"/>
              <p14:cNvContentPartPr/>
              <p14:nvPr/>
            </p14:nvContentPartPr>
            <p14:xfrm>
              <a:off x="6331371" y="2580274"/>
              <a:ext cx="36720" cy="96300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02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28" name="Ink 1027"/>
              <p14:cNvContentPartPr/>
              <p14:nvPr/>
            </p14:nvContentPartPr>
            <p14:xfrm>
              <a:off x="6508491" y="2555794"/>
              <a:ext cx="205200" cy="23400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77531" y="2498554"/>
                <a:ext cx="266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9" name="Ink 1028"/>
              <p14:cNvContentPartPr/>
              <p14:nvPr/>
            </p14:nvContentPartPr>
            <p14:xfrm>
              <a:off x="6996291" y="2076634"/>
              <a:ext cx="32040" cy="41580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67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30" name="Ink 1029"/>
              <p14:cNvContentPartPr/>
              <p14:nvPr/>
            </p14:nvContentPartPr>
            <p14:xfrm>
              <a:off x="7017891" y="1978714"/>
              <a:ext cx="40320" cy="48852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9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2" name="Ink 1031"/>
              <p14:cNvContentPartPr/>
              <p14:nvPr/>
            </p14:nvContentPartPr>
            <p14:xfrm>
              <a:off x="7656531" y="1857034"/>
              <a:ext cx="57600" cy="60408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27371" y="1799074"/>
                <a:ext cx="1065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3" name="Ink 1032"/>
              <p14:cNvContentPartPr/>
              <p14:nvPr/>
            </p14:nvContentPartPr>
            <p14:xfrm>
              <a:off x="7827171" y="1881154"/>
              <a:ext cx="241560" cy="23868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98371" y="1819594"/>
                <a:ext cx="3013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4" name="Ink 1033"/>
              <p14:cNvContentPartPr/>
              <p14:nvPr/>
            </p14:nvContentPartPr>
            <p14:xfrm>
              <a:off x="8290851" y="1380394"/>
              <a:ext cx="87840" cy="45432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59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2" name="Ink 1041"/>
              <p14:cNvContentPartPr/>
              <p14:nvPr/>
            </p14:nvContentPartPr>
            <p14:xfrm>
              <a:off x="303531" y="5567554"/>
              <a:ext cx="957600" cy="277560"/>
            </p14:xfrm>
          </p:contentPart>
        </mc:Choice>
        <mc:Fallback xmlns="">
          <p:pic>
            <p:nvPicPr>
              <p:cNvPr id="1042" name="Ink 104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4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" name="Ink 3"/>
              <p14:cNvContentPartPr/>
              <p14:nvPr/>
            </p14:nvContentPartPr>
            <p14:xfrm>
              <a:off x="711051" y="4782034"/>
              <a:ext cx="44280" cy="6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11" y="4732354"/>
                <a:ext cx="93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/>
              <p14:cNvContentPartPr/>
              <p14:nvPr/>
            </p14:nvContentPartPr>
            <p14:xfrm>
              <a:off x="1352931" y="4773394"/>
              <a:ext cx="73080" cy="77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30971" y="4730194"/>
                <a:ext cx="119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" name="Ink 8"/>
              <p14:cNvContentPartPr/>
              <p14:nvPr/>
            </p14:nvContentPartPr>
            <p14:xfrm>
              <a:off x="2681691" y="4785634"/>
              <a:ext cx="56520" cy="6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56851" y="4735234"/>
                <a:ext cx="106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" name="Ink 11"/>
              <p14:cNvContentPartPr/>
              <p14:nvPr/>
            </p14:nvContentPartPr>
            <p14:xfrm>
              <a:off x="4066251" y="3349594"/>
              <a:ext cx="1319400" cy="682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56891" y="3333754"/>
                <a:ext cx="134172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/>
              <p14:cNvContentPartPr/>
              <p14:nvPr/>
            </p14:nvContentPartPr>
            <p14:xfrm>
              <a:off x="2734611" y="3695914"/>
              <a:ext cx="1491120" cy="1364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23451" y="3688714"/>
                <a:ext cx="151992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/>
              <p14:cNvContentPartPr/>
              <p14:nvPr/>
            </p14:nvContentPartPr>
            <p14:xfrm>
              <a:off x="6141291" y="4924234"/>
              <a:ext cx="75240" cy="92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14651" y="4874194"/>
                <a:ext cx="128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3" name="Ink 22"/>
              <p14:cNvContentPartPr/>
              <p14:nvPr/>
            </p14:nvContentPartPr>
            <p14:xfrm>
              <a:off x="5900811" y="3711394"/>
              <a:ext cx="471960" cy="1335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4331" y="3698074"/>
                <a:ext cx="49320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/>
              <p14:cNvContentPartPr/>
              <p14:nvPr/>
            </p14:nvContentPartPr>
            <p14:xfrm>
              <a:off x="6723411" y="4492954"/>
              <a:ext cx="164880" cy="5194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08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/>
              <p14:cNvContentPartPr/>
              <p14:nvPr/>
            </p14:nvContentPartPr>
            <p14:xfrm>
              <a:off x="303891" y="6284674"/>
              <a:ext cx="290160" cy="257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331" y="6161554"/>
                <a:ext cx="413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4" name="Ink 1023"/>
              <p14:cNvContentPartPr/>
              <p14:nvPr/>
            </p14:nvContentPartPr>
            <p14:xfrm>
              <a:off x="271491" y="6453874"/>
              <a:ext cx="359640" cy="11952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3611" y="6339394"/>
                <a:ext cx="464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62" name="Ink 1061"/>
              <p14:cNvContentPartPr/>
              <p14:nvPr/>
            </p14:nvContentPartPr>
            <p14:xfrm>
              <a:off x="345651" y="5549194"/>
              <a:ext cx="4656960" cy="1081440"/>
            </p14:xfrm>
          </p:contentPart>
        </mc:Choice>
        <mc:Fallback xmlns="">
          <p:pic>
            <p:nvPicPr>
              <p:cNvPr id="1062" name="Ink 106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3411" y="5530834"/>
                <a:ext cx="4681080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70" name="Ink 1069"/>
              <p14:cNvContentPartPr/>
              <p14:nvPr/>
            </p14:nvContentPartPr>
            <p14:xfrm>
              <a:off x="2741091" y="4197754"/>
              <a:ext cx="121680" cy="390240"/>
            </p14:xfrm>
          </p:contentPart>
        </mc:Choice>
        <mc:Fallback xmlns="">
          <p:pic>
            <p:nvPicPr>
              <p:cNvPr id="1070" name="Ink 106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28851" y="4186234"/>
                <a:ext cx="15048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2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 Invariant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Browder: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≠0)⇒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 Invariant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Browder: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≠0)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𝑑𝑒𝑡𝑒𝑐𝑡𝑒𝑑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𝑏𝑦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𝐴𝑆𝑆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10791771" y="6958234"/>
              <a:ext cx="360" cy="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9891" y="694635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6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 Invariant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Browder: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≠0)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𝑑𝑒𝑡𝑒𝑐𝑡𝑒𝑑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𝑏𝑦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𝐴𝑆𝑆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 smtClean="0"/>
                  <a:t>Computation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in ASS: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2, 6, 14, 30, 62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701651" y="4838914"/>
              <a:ext cx="3993840" cy="489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5531" y="4818034"/>
                <a:ext cx="40179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5767971" y="4497994"/>
              <a:ext cx="165600" cy="375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731" y="4477114"/>
                <a:ext cx="2077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10791771" y="6958234"/>
              <a:ext cx="360" cy="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9891" y="694635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9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Poincaré</a:t>
            </a:r>
            <a:r>
              <a:rPr lang="en-US" u="sng" dirty="0" smtClean="0"/>
              <a:t> Conjecture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Q: Is every homotopy n-sphere </a:t>
                </a:r>
                <a:r>
                  <a:rPr lang="en-US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homeomorphic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	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to an n-sphere?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A: Yes!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easy.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Smale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, 1961) h-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cobordism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theorem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(Freedman, 1982)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(Perelman, 2003)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6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 Invariant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Browder: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≠0)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𝑑𝑒𝑡𝑒𝑐𝑡𝑒𝑑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𝑏𝑦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𝐴𝑆𝑆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 smtClean="0"/>
                  <a:t>Computation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in ASS: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2, 6, 14, 30, 62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 smtClean="0"/>
                  <a:t>Hill-Hopkins-</a:t>
                </a:r>
                <a:r>
                  <a:rPr lang="en-US" u="sng" dirty="0" err="1" smtClean="0"/>
                  <a:t>Ravenel</a:t>
                </a:r>
                <a:r>
                  <a:rPr lang="en-US" u="sng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≥254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(Note: the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=126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is still open)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10791771" y="6958234"/>
              <a:ext cx="360" cy="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9891" y="694635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1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Summary: Exotic spheres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if: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𝑏𝑝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≡3 (4)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≥7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≡1 (4)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∉{1,5,13,29,61,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125?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 [</a:t>
                </a:r>
                <a:r>
                  <a:rPr lang="en-US" b="0" dirty="0" err="1" smtClean="0">
                    <a:solidFill>
                      <a:schemeClr val="tx2"/>
                    </a:solidFill>
                  </a:rPr>
                  <a:t>Kervaire</a:t>
                </a:r>
                <a:r>
                  <a:rPr lang="en-US" b="0" dirty="0" smtClean="0">
                    <a:solidFill>
                      <a:schemeClr val="tx2"/>
                    </a:solidFill>
                  </a:rPr>
                  <a:t>]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Remains to check: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𝐼𝑚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𝐽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</a:t>
                </a: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even</a:t>
                </a: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1F497D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1F497D"/>
                        </a:solidFill>
                        <a:latin typeface="Cambria Math"/>
                      </a:rPr>
                      <m:t>∈</m:t>
                    </m:r>
                    <m:r>
                      <a:rPr lang="en-US" sz="32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{1,5,13,29,61,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125?</m:t>
                    </m:r>
                    <m:r>
                      <a:rPr lang="en-US" sz="32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8506724" y="5910033"/>
              <a:ext cx="389880" cy="428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8364" y="5890593"/>
                <a:ext cx="426960" cy="4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7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457200"/>
            <a:ext cx="9144000" cy="44672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2691" y="4310794"/>
              <a:ext cx="122760" cy="3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91" y="4192714"/>
                <a:ext cx="234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95651" y="3995434"/>
              <a:ext cx="28440" cy="37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331" y="3909754"/>
                <a:ext cx="1537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314051" y="3935314"/>
              <a:ext cx="402840" cy="38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8611" y="3873754"/>
                <a:ext cx="52344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399731" y="3931354"/>
              <a:ext cx="46440" cy="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4171" y="3858634"/>
                <a:ext cx="109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462451" y="3817954"/>
              <a:ext cx="369720" cy="515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9451" y="3761434"/>
                <a:ext cx="50004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931811" y="4042954"/>
              <a:ext cx="55080" cy="28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0251" y="3919474"/>
                <a:ext cx="16056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054651" y="4035394"/>
              <a:ext cx="29160" cy="3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5611" y="3960514"/>
                <a:ext cx="134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3591771" y="3953314"/>
              <a:ext cx="3582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26611" y="3874114"/>
                <a:ext cx="49212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4204491" y="4039354"/>
              <a:ext cx="42840" cy="31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0851" y="3967714"/>
                <a:ext cx="1339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714971" y="3705274"/>
              <a:ext cx="345600" cy="635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371" y="3609154"/>
                <a:ext cx="48096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5324811" y="4046914"/>
              <a:ext cx="17280" cy="294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57491" y="3946474"/>
                <a:ext cx="1472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5886771" y="3930994"/>
              <a:ext cx="298800" cy="37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19451" y="3813274"/>
                <a:ext cx="43308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6453771" y="4029994"/>
              <a:ext cx="30600" cy="29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88611" y="3922714"/>
                <a:ext cx="1594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6990531" y="3843154"/>
              <a:ext cx="336600" cy="453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21411" y="3753154"/>
                <a:ext cx="47844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7580931" y="3993634"/>
              <a:ext cx="39600" cy="360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09291" y="3885274"/>
                <a:ext cx="17496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8133171" y="3945034"/>
              <a:ext cx="327960" cy="406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56131" y="3843514"/>
                <a:ext cx="4755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8699451" y="4084354"/>
              <a:ext cx="70560" cy="280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18091" y="3925954"/>
                <a:ext cx="22428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1566051" y="4237354"/>
              <a:ext cx="196560" cy="231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27891" y="4140874"/>
                <a:ext cx="2865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2759091" y="4185154"/>
              <a:ext cx="202680" cy="197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13011" y="4058794"/>
                <a:ext cx="3135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3868251" y="4215034"/>
              <a:ext cx="164160" cy="195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23971" y="4096954"/>
                <a:ext cx="2678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/>
              <p14:cNvContentPartPr/>
              <p14:nvPr/>
            </p14:nvContentPartPr>
            <p14:xfrm>
              <a:off x="4940691" y="4198474"/>
              <a:ext cx="205560" cy="22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00371" y="4091554"/>
                <a:ext cx="2959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/>
              <p14:cNvContentPartPr/>
              <p14:nvPr/>
            </p14:nvContentPartPr>
            <p14:xfrm>
              <a:off x="6112491" y="4185514"/>
              <a:ext cx="214560" cy="237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88731" y="4072114"/>
                <a:ext cx="29484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/>
              <p14:cNvContentPartPr/>
              <p14:nvPr/>
            </p14:nvContentPartPr>
            <p14:xfrm>
              <a:off x="7287891" y="4177594"/>
              <a:ext cx="172440" cy="207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51171" y="4076074"/>
                <a:ext cx="258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/>
              <p14:cNvContentPartPr/>
              <p14:nvPr/>
            </p14:nvContentPartPr>
            <p14:xfrm>
              <a:off x="8370771" y="4186234"/>
              <a:ext cx="165600" cy="250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27931" y="4073554"/>
                <a:ext cx="2610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/>
              <p14:cNvContentPartPr/>
              <p14:nvPr/>
            </p14:nvContentPartPr>
            <p14:xfrm>
              <a:off x="1646331" y="5251474"/>
              <a:ext cx="6120" cy="14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5571" y="5161834"/>
                <a:ext cx="1047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/>
              <p14:cNvContentPartPr/>
              <p14:nvPr/>
            </p14:nvContentPartPr>
            <p14:xfrm>
              <a:off x="6817371" y="5557474"/>
              <a:ext cx="1694880" cy="241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11971" y="5547754"/>
                <a:ext cx="17164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/>
              <p14:cNvContentPartPr/>
              <p14:nvPr/>
            </p14:nvContentPartPr>
            <p14:xfrm>
              <a:off x="1622211" y="5669794"/>
              <a:ext cx="78480" cy="108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66411" y="5562874"/>
                <a:ext cx="1915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/>
              <p14:cNvContentPartPr/>
              <p14:nvPr/>
            </p14:nvContentPartPr>
            <p14:xfrm>
              <a:off x="1589091" y="5187394"/>
              <a:ext cx="111600" cy="139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48411" y="5114314"/>
                <a:ext cx="198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/>
              <p14:cNvContentPartPr/>
              <p14:nvPr/>
            </p14:nvContentPartPr>
            <p14:xfrm>
              <a:off x="1958451" y="5216554"/>
              <a:ext cx="3686760" cy="648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45491" y="5203234"/>
                <a:ext cx="37177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6" name="Ink 95"/>
              <p14:cNvContentPartPr/>
              <p14:nvPr/>
            </p14:nvContentPartPr>
            <p14:xfrm>
              <a:off x="4748091" y="5627674"/>
              <a:ext cx="1553040" cy="805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36211" y="5620834"/>
                <a:ext cx="1582560" cy="8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9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Summary: Exotic spheres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if: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𝑏𝑝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≡3 (4)</m:t>
                    </m:r>
                  </m:oMath>
                </a14:m>
                <a:r>
                  <a:rPr lang="en-US" sz="3200" dirty="0">
                    <a:solidFill>
                      <a:srgbClr val="1F497D"/>
                    </a:solidFill>
                  </a:rPr>
                  <a:t> </a:t>
                </a:r>
                <a:r>
                  <a:rPr lang="en-US" sz="3000" dirty="0">
                    <a:solidFill>
                      <a:srgbClr val="1F497D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1F497D"/>
                        </a:solidFill>
                        <a:latin typeface="Cambria Math"/>
                      </a:rPr>
                      <m:t>𝑛</m:t>
                    </m:r>
                    <m:r>
                      <a:rPr lang="en-US" sz="3000" i="1">
                        <a:solidFill>
                          <a:srgbClr val="1F497D"/>
                        </a:solidFill>
                        <a:latin typeface="Cambria Math"/>
                      </a:rPr>
                      <m:t>≥7</m:t>
                    </m:r>
                  </m:oMath>
                </a14:m>
                <a:endParaRPr lang="en-US" sz="3000" b="0" dirty="0" smtClean="0">
                  <a:solidFill>
                    <a:schemeClr val="tx2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≡1 (4)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∉{1,5,13,29,61,125?}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𝐼𝑚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𝐽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≡2 (8)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Remains to check: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𝐼𝑚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𝐽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</a:t>
                </a: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≡0 (4)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≡−2 (8)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1F497D"/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1F497D"/>
                        </a:solidFill>
                        <a:latin typeface="Cambria Math"/>
                      </a:rPr>
                      <m:t>∈</m:t>
                    </m:r>
                    <m:r>
                      <a:rPr lang="en-US" sz="32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{1,5,13,29,61,</m:t>
                    </m:r>
                    <m:r>
                      <a:rPr lang="en-US" sz="32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125?</m:t>
                    </m:r>
                    <m:r>
                      <a:rPr lang="en-US" sz="3200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Low dimensional computations</a:t>
            </a:r>
            <a:endParaRPr lang="en-US" sz="3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Limitation: only know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≤63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endParaRPr lang="en-US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𝐼𝑚</m:t>
                                </m:r>
                                <m:r>
                                  <a:rPr lang="en-US" b="0" i="1" smtClean="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1F497D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in this range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≥7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Low dimensional computations</a:t>
            </a:r>
            <a:endParaRPr lang="en-US" sz="36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48628"/>
              </p:ext>
            </p:extLst>
          </p:nvPr>
        </p:nvGraphicFramePr>
        <p:xfrm>
          <a:off x="1752600" y="1905000"/>
          <a:ext cx="5257800" cy="462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3476608" imgH="3057457" progId="Excel.Sheet.12">
                  <p:embed/>
                </p:oleObj>
              </mc:Choice>
              <mc:Fallback>
                <p:oleObj name="Worksheet" r:id="rId3" imgW="3476608" imgH="3057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905000"/>
                        <a:ext cx="5257800" cy="462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600" y="1143000"/>
                <a:ext cx="35384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Non-trivial elements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𝐶𝑜𝑘𝑒𝑟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≡0 (4)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43000"/>
                <a:ext cx="3538405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897" t="-4310" r="-86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4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Low dimensional computations</a:t>
            </a:r>
            <a:endParaRPr lang="en-US" sz="36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36116"/>
              </p:ext>
            </p:extLst>
          </p:nvPr>
        </p:nvGraphicFramePr>
        <p:xfrm>
          <a:off x="990600" y="2286000"/>
          <a:ext cx="6754813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Worksheet" r:id="rId3" imgW="2962224" imgH="1723957" progId="Excel.Sheet.12">
                  <p:embed/>
                </p:oleObj>
              </mc:Choice>
              <mc:Fallback>
                <p:oleObj name="Worksheet" r:id="rId3" imgW="2962224" imgH="1723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286000"/>
                        <a:ext cx="6754813" cy="393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1371600"/>
                <a:ext cx="35384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Non-trivial elements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𝐶𝑜𝑘𝑒𝑟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≡−2 (8)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71600"/>
                <a:ext cx="3538405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897" t="-4310" r="-86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501571" y="1318114"/>
              <a:ext cx="2919960" cy="276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4651" y="1307674"/>
                <a:ext cx="294156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4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Low dimensional computations</a:t>
            </a:r>
            <a:endParaRPr lang="en-US" sz="36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51611"/>
              </p:ext>
            </p:extLst>
          </p:nvPr>
        </p:nvGraphicFramePr>
        <p:xfrm>
          <a:off x="1752600" y="2667000"/>
          <a:ext cx="4545013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Worksheet" r:id="rId3" imgW="2447841" imgH="1152457" progId="Excel.Sheet.12">
                  <p:embed/>
                </p:oleObj>
              </mc:Choice>
              <mc:Fallback>
                <p:oleObj name="Worksheet" r:id="rId3" imgW="2447841" imgH="1152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667000"/>
                        <a:ext cx="4545013" cy="213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8422" y="1219200"/>
                <a:ext cx="6895221" cy="75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Non-trivial elements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𝐶𝑜𝑘𝑒𝑟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∈{1,5,13,29,61}</m:t>
                    </m:r>
                  </m:oMath>
                </a14:m>
                <a:r>
                  <a:rPr lang="en-US" sz="2000" dirty="0" smtClean="0"/>
                  <a:t> [where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𝑏𝑝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because of </a:t>
                </a:r>
                <a:r>
                  <a:rPr lang="en-US" sz="2000" dirty="0" err="1" smtClean="0"/>
                  <a:t>Kervaire</a:t>
                </a:r>
                <a:r>
                  <a:rPr lang="en-US" sz="2000" dirty="0" smtClean="0"/>
                  <a:t> classes]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22" y="1219200"/>
                <a:ext cx="6895221" cy="757708"/>
              </a:xfrm>
              <a:prstGeom prst="rect">
                <a:avLst/>
              </a:prstGeom>
              <a:blipFill rotWithShape="1">
                <a:blip r:embed="rId5"/>
                <a:stretch>
                  <a:fillRect l="-884" t="-4032" b="-1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9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Low dimensional computations</a:t>
            </a:r>
            <a:endParaRPr lang="en-US" sz="3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Conclusion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≤63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the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1,2,3,4,5,6,12,61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low dimensions…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Strategy</a:t>
                </a:r>
                <a:r>
                  <a:rPr lang="en-US" dirty="0" smtClean="0"/>
                  <a:t>: try to demonstrate Coker J is non-zero in certain dimensions by producing infinite periodic families such as the one above.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Need to study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periodicity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444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600200"/>
            <a:ext cx="822784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0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Smooth</a:t>
            </a:r>
            <a:r>
              <a:rPr lang="en-US" u="sng" dirty="0" smtClean="0"/>
              <a:t> </a:t>
            </a:r>
            <a:r>
              <a:rPr lang="en-US" u="sng" dirty="0" err="1" smtClean="0"/>
              <a:t>Poincaré</a:t>
            </a:r>
            <a:r>
              <a:rPr lang="en-US" u="sng" dirty="0" smtClean="0"/>
              <a:t> Conjecture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Q: Is every homotopy n-sphere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diffeomorphic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to an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	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n-sphere?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A: Depends on n.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True - easy.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(Milnor, 1956) False – produced a smooth manifold which was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homeomorphic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but not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diffeomorphic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[exotic sphere]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Kervaire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-Milnor, 1963) – `often’ false.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	(true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=5,6)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(Perelman, 2003)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Unknown.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8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461211" y="1366354"/>
              <a:ext cx="6628320" cy="5072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71" y="1345474"/>
                <a:ext cx="66704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/>
              <p14:cNvContentPartPr/>
              <p14:nvPr/>
            </p14:nvContentPartPr>
            <p14:xfrm>
              <a:off x="528171" y="1876114"/>
              <a:ext cx="1378440" cy="103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091" y="1858474"/>
                <a:ext cx="141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3684291" y="2246194"/>
              <a:ext cx="306720" cy="3697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3411" y="2226394"/>
                <a:ext cx="3484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/>
              <p14:cNvContentPartPr/>
              <p14:nvPr/>
            </p14:nvContentPartPr>
            <p14:xfrm>
              <a:off x="5184771" y="2209474"/>
              <a:ext cx="2045160" cy="4291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63891" y="2193994"/>
                <a:ext cx="20872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1" name="Ink 90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6" name="Ink 95"/>
              <p14:cNvContentPartPr/>
              <p14:nvPr/>
            </p14:nvContentPartPr>
            <p14:xfrm>
              <a:off x="4113411" y="2392714"/>
              <a:ext cx="777960" cy="8964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94331" y="2381194"/>
                <a:ext cx="8154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7" name="Ink 96"/>
              <p14:cNvContentPartPr/>
              <p14:nvPr/>
            </p14:nvContentPartPr>
            <p14:xfrm>
              <a:off x="4298451" y="2366794"/>
              <a:ext cx="577440" cy="6753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0811" y="2347354"/>
                <a:ext cx="61596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9" name="Ink 98"/>
              <p14:cNvContentPartPr/>
              <p14:nvPr/>
            </p14:nvContentPartPr>
            <p14:xfrm>
              <a:off x="6049131" y="2459314"/>
              <a:ext cx="99360" cy="1022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33291" y="2440234"/>
                <a:ext cx="136080" cy="1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5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461211" y="1389754"/>
              <a:ext cx="6628320" cy="483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71" y="1368874"/>
                <a:ext cx="667044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/>
              <p14:cNvContentPartPr/>
              <p14:nvPr/>
            </p14:nvContentPartPr>
            <p14:xfrm>
              <a:off x="528171" y="1876114"/>
              <a:ext cx="1378440" cy="103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091" y="1858474"/>
                <a:ext cx="141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3684291" y="2246194"/>
              <a:ext cx="306720" cy="3697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3411" y="2226394"/>
                <a:ext cx="3484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4113411" y="2303074"/>
              <a:ext cx="2035080" cy="3175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4331" y="2282194"/>
                <a:ext cx="20750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31491" y="3402874"/>
              <a:ext cx="5508000" cy="2368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0611" y="3381994"/>
                <a:ext cx="5539320" cy="24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4298451" y="2366794"/>
              <a:ext cx="577440" cy="675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80811" y="2347354"/>
                <a:ext cx="61596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Ink 114"/>
              <p14:cNvContentPartPr/>
              <p14:nvPr/>
            </p14:nvContentPartPr>
            <p14:xfrm>
              <a:off x="4565931" y="5432914"/>
              <a:ext cx="882000" cy="49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5491" y="5412034"/>
                <a:ext cx="9093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4" name="Ink 123"/>
              <p14:cNvContentPartPr/>
              <p14:nvPr/>
            </p14:nvContentPartPr>
            <p14:xfrm>
              <a:off x="6422811" y="2209474"/>
              <a:ext cx="807120" cy="4291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1931" y="2193994"/>
                <a:ext cx="849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9" name="Ink 208"/>
              <p14:cNvContentPartPr/>
              <p14:nvPr/>
            </p14:nvContentPartPr>
            <p14:xfrm>
              <a:off x="671811" y="3861514"/>
              <a:ext cx="794880" cy="273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1651" y="3841354"/>
                <a:ext cx="8359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0" name="Ink 209"/>
              <p14:cNvContentPartPr/>
              <p14:nvPr/>
            </p14:nvContentPartPr>
            <p14:xfrm>
              <a:off x="3691491" y="4754314"/>
              <a:ext cx="3013920" cy="183240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0611" y="4740274"/>
                <a:ext cx="3055680" cy="18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6" name="Ink 215"/>
              <p14:cNvContentPartPr/>
              <p14:nvPr/>
            </p14:nvContentPartPr>
            <p14:xfrm>
              <a:off x="7862091" y="5179834"/>
              <a:ext cx="1004400" cy="6336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41211" y="5158954"/>
                <a:ext cx="10371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0" name="Ink 219"/>
              <p14:cNvContentPartPr/>
              <p14:nvPr/>
            </p14:nvContentPartPr>
            <p14:xfrm>
              <a:off x="920931" y="1366354"/>
              <a:ext cx="1142640" cy="64548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1851" y="1345474"/>
                <a:ext cx="117144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4" name="Ink 223"/>
              <p14:cNvContentPartPr/>
              <p14:nvPr/>
            </p14:nvContentPartPr>
            <p14:xfrm>
              <a:off x="4172451" y="1649674"/>
              <a:ext cx="84960" cy="565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51571" y="1628794"/>
                <a:ext cx="12672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7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528171" y="1876114"/>
              <a:ext cx="1378440" cy="103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91" y="1858474"/>
                <a:ext cx="141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444771" y="6496354"/>
              <a:ext cx="184680" cy="500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2891" y="6484474"/>
                <a:ext cx="20844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461211" y="1366354"/>
              <a:ext cx="6628320" cy="507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971" y="1345474"/>
                <a:ext cx="66704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/>
              <p14:cNvContentPartPr/>
              <p14:nvPr/>
            </p14:nvContentPartPr>
            <p14:xfrm>
              <a:off x="4113411" y="2209474"/>
              <a:ext cx="4199400" cy="17672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4331" y="2193994"/>
                <a:ext cx="4239000" cy="18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2781051" y="2246194"/>
              <a:ext cx="1209960" cy="9842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0171" y="2226394"/>
                <a:ext cx="125172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2531211" y="3263194"/>
              <a:ext cx="1299240" cy="485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0331" y="3249874"/>
                <a:ext cx="13410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/>
              <p14:cNvContentPartPr/>
              <p14:nvPr/>
            </p14:nvContentPartPr>
            <p14:xfrm>
              <a:off x="8866131" y="5813074"/>
              <a:ext cx="502560" cy="9558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54251" y="5801194"/>
                <a:ext cx="52632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0" name="Ink 79"/>
              <p14:cNvContentPartPr/>
              <p14:nvPr/>
            </p14:nvContentPartPr>
            <p14:xfrm>
              <a:off x="8432691" y="3118834"/>
              <a:ext cx="150840" cy="7084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15411" y="3098314"/>
                <a:ext cx="1890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/>
              <p14:cNvContentPartPr/>
              <p14:nvPr/>
            </p14:nvContentPartPr>
            <p14:xfrm>
              <a:off x="10563171" y="6711634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51291" y="669975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4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528171" y="1876114"/>
              <a:ext cx="1378440" cy="103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91" y="1858474"/>
                <a:ext cx="141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461211" y="1366354"/>
              <a:ext cx="6628320" cy="507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971" y="1345474"/>
                <a:ext cx="66704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/>
              <p14:cNvContentPartPr/>
              <p14:nvPr/>
            </p14:nvContentPartPr>
            <p14:xfrm>
              <a:off x="4113411" y="2392714"/>
              <a:ext cx="2035080" cy="1075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4331" y="2381194"/>
                <a:ext cx="207504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8866131" y="5813074"/>
              <a:ext cx="502560" cy="9558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54251" y="5801194"/>
                <a:ext cx="52632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10563171" y="6711634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1291" y="66997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2531211" y="2246194"/>
              <a:ext cx="1459800" cy="1431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0331" y="2226394"/>
                <a:ext cx="1501560" cy="14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/>
              <p14:cNvContentPartPr/>
              <p14:nvPr/>
            </p14:nvContentPartPr>
            <p14:xfrm>
              <a:off x="580731" y="4481794"/>
              <a:ext cx="2979360" cy="106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371" y="4460914"/>
                <a:ext cx="3018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/>
              <p14:cNvContentPartPr/>
              <p14:nvPr/>
            </p14:nvContentPartPr>
            <p14:xfrm>
              <a:off x="7318491" y="3195514"/>
              <a:ext cx="797760" cy="5101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97251" y="3182554"/>
                <a:ext cx="83016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6422811" y="2209474"/>
              <a:ext cx="807120" cy="429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1931" y="2193994"/>
                <a:ext cx="849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Ink 75"/>
              <p14:cNvContentPartPr/>
              <p14:nvPr/>
            </p14:nvContentPartPr>
            <p14:xfrm>
              <a:off x="4298451" y="2303074"/>
              <a:ext cx="1205640" cy="7390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0811" y="2282194"/>
                <a:ext cx="124416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/>
              <p14:cNvContentPartPr/>
              <p14:nvPr/>
            </p14:nvContentPartPr>
            <p14:xfrm>
              <a:off x="4816131" y="3096154"/>
              <a:ext cx="3767400" cy="7311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95251" y="3084994"/>
                <a:ext cx="380916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k 77"/>
              <p14:cNvContentPartPr/>
              <p14:nvPr/>
            </p14:nvContentPartPr>
            <p14:xfrm>
              <a:off x="2159331" y="4849714"/>
              <a:ext cx="1735560" cy="7851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38451" y="4831714"/>
                <a:ext cx="17773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" name="Ink 95"/>
              <p14:cNvContentPartPr/>
              <p14:nvPr/>
            </p14:nvContentPartPr>
            <p14:xfrm>
              <a:off x="4392411" y="3725074"/>
              <a:ext cx="340200" cy="25164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71171" y="3709234"/>
                <a:ext cx="3823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4" name="Ink 133"/>
              <p14:cNvContentPartPr/>
              <p14:nvPr/>
            </p14:nvContentPartPr>
            <p14:xfrm>
              <a:off x="451851" y="3263194"/>
              <a:ext cx="7786800" cy="37332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2411" y="3249874"/>
                <a:ext cx="7827120" cy="37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5" name="Ink 134"/>
              <p14:cNvContentPartPr/>
              <p14:nvPr/>
            </p14:nvContentPartPr>
            <p14:xfrm>
              <a:off x="894291" y="4985434"/>
              <a:ext cx="165960" cy="5349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9171" y="4974994"/>
                <a:ext cx="2019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6" name="Ink 135"/>
              <p14:cNvContentPartPr/>
              <p14:nvPr/>
            </p14:nvContentPartPr>
            <p14:xfrm>
              <a:off x="808971" y="5223754"/>
              <a:ext cx="285120" cy="925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4931" y="5209714"/>
                <a:ext cx="30744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2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528171" y="1876114"/>
              <a:ext cx="1378440" cy="103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91" y="1858474"/>
                <a:ext cx="141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461211" y="1366354"/>
              <a:ext cx="6628320" cy="507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971" y="1345474"/>
                <a:ext cx="66704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/>
              <p14:cNvContentPartPr/>
              <p14:nvPr/>
            </p14:nvContentPartPr>
            <p14:xfrm>
              <a:off x="4113411" y="2392714"/>
              <a:ext cx="803880" cy="1075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4331" y="2381194"/>
                <a:ext cx="84384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8866131" y="5813074"/>
              <a:ext cx="502560" cy="9558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54251" y="5801194"/>
                <a:ext cx="52632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10563171" y="6711634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1291" y="66997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/>
              <p14:cNvContentPartPr/>
              <p14:nvPr/>
            </p14:nvContentPartPr>
            <p14:xfrm>
              <a:off x="6422811" y="2209474"/>
              <a:ext cx="807120" cy="429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1931" y="2193994"/>
                <a:ext cx="849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768371" y="2246194"/>
              <a:ext cx="2222640" cy="2361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47491" y="2226394"/>
                <a:ext cx="2264400" cy="24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6444771" y="6496354"/>
              <a:ext cx="184680" cy="500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32891" y="6484474"/>
                <a:ext cx="20844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4298451" y="2303074"/>
              <a:ext cx="1850040" cy="739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80811" y="2282194"/>
                <a:ext cx="188856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2980491" y="3096154"/>
              <a:ext cx="6089040" cy="1719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9251" y="3084994"/>
                <a:ext cx="6131160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/>
              <p14:cNvContentPartPr/>
              <p14:nvPr/>
            </p14:nvContentPartPr>
            <p14:xfrm>
              <a:off x="2410971" y="4182274"/>
              <a:ext cx="2497680" cy="507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0091" y="4166794"/>
                <a:ext cx="25297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/>
              <p14:cNvContentPartPr/>
              <p14:nvPr/>
            </p14:nvContentPartPr>
            <p14:xfrm>
              <a:off x="4439931" y="4408354"/>
              <a:ext cx="559800" cy="6789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3371" y="4388914"/>
                <a:ext cx="597240" cy="7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4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/>
              <p14:cNvContentPartPr/>
              <p14:nvPr/>
            </p14:nvContentPartPr>
            <p14:xfrm>
              <a:off x="528171" y="1876114"/>
              <a:ext cx="1378440" cy="103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91" y="1858474"/>
                <a:ext cx="1412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461211" y="1366354"/>
              <a:ext cx="6628320" cy="507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971" y="1345474"/>
                <a:ext cx="66704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/>
              <p14:cNvContentPartPr/>
              <p14:nvPr/>
            </p14:nvContentPartPr>
            <p14:xfrm>
              <a:off x="4113411" y="2392714"/>
              <a:ext cx="803880" cy="10756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4331" y="2381194"/>
                <a:ext cx="84384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9368331" y="6768514"/>
              <a:ext cx="360" cy="3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56451" y="67566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10563171" y="6711634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1291" y="66997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/>
              <p14:cNvContentPartPr/>
              <p14:nvPr/>
            </p14:nvContentPartPr>
            <p14:xfrm>
              <a:off x="6422811" y="2209474"/>
              <a:ext cx="807120" cy="429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1931" y="2193994"/>
                <a:ext cx="849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/>
              <p14:cNvContentPartPr/>
              <p14:nvPr/>
            </p14:nvContentPartPr>
            <p14:xfrm>
              <a:off x="4298451" y="2303074"/>
              <a:ext cx="1850040" cy="739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0811" y="2282194"/>
                <a:ext cx="188856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06731" y="2246194"/>
              <a:ext cx="3284280" cy="3360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5851" y="2226394"/>
                <a:ext cx="3326040" cy="34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/>
              <p14:cNvContentPartPr/>
              <p14:nvPr/>
            </p14:nvContentPartPr>
            <p14:xfrm>
              <a:off x="426291" y="3096154"/>
              <a:ext cx="8643240" cy="36226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5051" y="3084994"/>
                <a:ext cx="8685360" cy="36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5" name="Ink 134"/>
              <p14:cNvContentPartPr/>
              <p14:nvPr/>
            </p14:nvContentPartPr>
            <p14:xfrm>
              <a:off x="1512411" y="5098114"/>
              <a:ext cx="2100600" cy="6008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1531" y="5077954"/>
                <a:ext cx="21427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9" name="Ink 188"/>
              <p14:cNvContentPartPr/>
              <p14:nvPr/>
            </p14:nvContentPartPr>
            <p14:xfrm>
              <a:off x="4992891" y="5061034"/>
              <a:ext cx="4100040" cy="7747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72011" y="5051674"/>
                <a:ext cx="414216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4" name="Ink 193"/>
              <p14:cNvContentPartPr/>
              <p14:nvPr/>
            </p14:nvContentPartPr>
            <p14:xfrm>
              <a:off x="4005051" y="5382154"/>
              <a:ext cx="684720" cy="5976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171" y="5367034"/>
                <a:ext cx="7236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" name="Ink 208"/>
              <p14:cNvContentPartPr/>
              <p14:nvPr/>
            </p14:nvContentPartPr>
            <p14:xfrm>
              <a:off x="6444771" y="6996034"/>
              <a:ext cx="360" cy="3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32891" y="698415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" name="Ink 90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5320851" y="1459594"/>
              <a:ext cx="2913480" cy="502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9971" y="1440154"/>
                <a:ext cx="295524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" name="Ink 66"/>
              <p14:cNvContentPartPr/>
              <p14:nvPr/>
            </p14:nvContentPartPr>
            <p14:xfrm>
              <a:off x="1588011" y="1353034"/>
              <a:ext cx="3562920" cy="6908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7131" y="1332154"/>
                <a:ext cx="35913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8" name="Ink 87"/>
              <p14:cNvContentPartPr/>
              <p14:nvPr/>
            </p14:nvContentPartPr>
            <p14:xfrm>
              <a:off x="3782211" y="6483754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0331" y="64718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" name="Ink 122"/>
              <p14:cNvContentPartPr/>
              <p14:nvPr/>
            </p14:nvContentPartPr>
            <p14:xfrm>
              <a:off x="603771" y="2376874"/>
              <a:ext cx="1370880" cy="6649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2531" y="2360674"/>
                <a:ext cx="1413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" name="Ink 127"/>
              <p14:cNvContentPartPr/>
              <p14:nvPr/>
            </p14:nvContentPartPr>
            <p14:xfrm>
              <a:off x="1987251" y="2915794"/>
              <a:ext cx="295920" cy="2696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6011" y="2895994"/>
                <a:ext cx="338400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7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782211" y="6483754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331" y="64718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629091" y="5813074"/>
              <a:ext cx="2237400" cy="683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7211" y="5801194"/>
                <a:ext cx="226116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639611" y="6420394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27731" y="64085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588011" y="1353034"/>
              <a:ext cx="415440" cy="32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7131" y="1332154"/>
                <a:ext cx="457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1913451" y="1393354"/>
              <a:ext cx="6320880" cy="650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2931" y="1373194"/>
                <a:ext cx="636228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603771" y="2376874"/>
              <a:ext cx="1370880" cy="6649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2531" y="2360674"/>
                <a:ext cx="1413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/>
              <p14:cNvContentPartPr/>
              <p14:nvPr/>
            </p14:nvContentPartPr>
            <p14:xfrm>
              <a:off x="1987251" y="2915794"/>
              <a:ext cx="295920" cy="2696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66011" y="2895994"/>
                <a:ext cx="3384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/>
              <p14:cNvContentPartPr/>
              <p14:nvPr/>
            </p14:nvContentPartPr>
            <p14:xfrm>
              <a:off x="313611" y="3676114"/>
              <a:ext cx="443160" cy="4186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371" y="3655234"/>
                <a:ext cx="4687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7" name="Ink 86"/>
              <p14:cNvContentPartPr/>
              <p14:nvPr/>
            </p14:nvContentPartPr>
            <p14:xfrm>
              <a:off x="564891" y="4267954"/>
              <a:ext cx="7200" cy="610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011" y="4248514"/>
                <a:ext cx="4932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/>
              <p14:cNvContentPartPr/>
              <p14:nvPr/>
            </p14:nvContentPartPr>
            <p14:xfrm>
              <a:off x="342051" y="4282354"/>
              <a:ext cx="718920" cy="13446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0531" y="4269754"/>
                <a:ext cx="751320" cy="13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8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782211" y="6483754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331" y="64718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629091" y="5813074"/>
              <a:ext cx="2237400" cy="683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7211" y="5801194"/>
                <a:ext cx="226116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639611" y="6420394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27731" y="64085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588011" y="1353034"/>
              <a:ext cx="415440" cy="32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7131" y="1332154"/>
                <a:ext cx="457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7" name="Ink 86"/>
              <p14:cNvContentPartPr/>
              <p14:nvPr/>
            </p14:nvContentPartPr>
            <p14:xfrm>
              <a:off x="564891" y="4267954"/>
              <a:ext cx="7200" cy="610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4011" y="4248514"/>
                <a:ext cx="4932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320851" y="1459594"/>
              <a:ext cx="2913480" cy="502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9968" y="1440154"/>
                <a:ext cx="2955245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1870971" y="1393354"/>
              <a:ext cx="3279960" cy="1792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64131" y="1373194"/>
                <a:ext cx="3294360" cy="18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603771" y="2376874"/>
              <a:ext cx="1208880" cy="664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531" y="2360674"/>
                <a:ext cx="12387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/>
              <p14:cNvContentPartPr/>
              <p14:nvPr/>
            </p14:nvContentPartPr>
            <p14:xfrm>
              <a:off x="313611" y="3795274"/>
              <a:ext cx="291600" cy="175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371" y="3775834"/>
                <a:ext cx="312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908691" y="3822634"/>
              <a:ext cx="1102680" cy="140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8171" y="3808594"/>
                <a:ext cx="11404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342051" y="3990754"/>
              <a:ext cx="718920" cy="1636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0531" y="3972034"/>
                <a:ext cx="751320" cy="16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Ink 64"/>
              <p14:cNvContentPartPr/>
              <p14:nvPr/>
            </p14:nvContentPartPr>
            <p14:xfrm>
              <a:off x="694131" y="3676114"/>
              <a:ext cx="62640" cy="1389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0811" y="3655234"/>
                <a:ext cx="89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2206131" y="3170674"/>
              <a:ext cx="1108440" cy="10011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85251" y="3158434"/>
                <a:ext cx="1144080" cy="10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782211" y="6483754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331" y="64718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639611" y="6420394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27731" y="64085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588011" y="1353034"/>
              <a:ext cx="415440" cy="32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7131" y="1332154"/>
                <a:ext cx="457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7" name="Ink 86"/>
              <p14:cNvContentPartPr/>
              <p14:nvPr/>
            </p14:nvContentPartPr>
            <p14:xfrm>
              <a:off x="564891" y="4267954"/>
              <a:ext cx="7200" cy="610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4011" y="4248514"/>
                <a:ext cx="4932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320851" y="1459594"/>
              <a:ext cx="2913480" cy="502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9968" y="1440154"/>
                <a:ext cx="2955245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1913451" y="1393354"/>
              <a:ext cx="3237480" cy="650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92931" y="1373194"/>
                <a:ext cx="326556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603771" y="2376874"/>
              <a:ext cx="1370880" cy="664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531" y="2360674"/>
                <a:ext cx="1413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1987251" y="2915794"/>
              <a:ext cx="295920" cy="269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6011" y="2895994"/>
                <a:ext cx="3384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313611" y="3795274"/>
              <a:ext cx="291600" cy="175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1371" y="3775834"/>
                <a:ext cx="312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1001571" y="3889234"/>
              <a:ext cx="1009800" cy="15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7171" y="3868354"/>
                <a:ext cx="104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6012771" y="6496354"/>
              <a:ext cx="775800" cy="361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0891" y="6484474"/>
                <a:ext cx="7959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/>
              <p14:cNvContentPartPr/>
              <p14:nvPr/>
            </p14:nvContentPartPr>
            <p14:xfrm>
              <a:off x="342051" y="3676114"/>
              <a:ext cx="748080" cy="1950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531" y="3655234"/>
                <a:ext cx="767520" cy="19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Ink 74"/>
              <p14:cNvContentPartPr/>
              <p14:nvPr/>
            </p14:nvContentPartPr>
            <p14:xfrm>
              <a:off x="2530491" y="3353194"/>
              <a:ext cx="724320" cy="17211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12131" y="3338794"/>
                <a:ext cx="75744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/>
              <p14:cNvContentPartPr/>
              <p14:nvPr/>
            </p14:nvContentPartPr>
            <p14:xfrm>
              <a:off x="2284251" y="5189914"/>
              <a:ext cx="1496160" cy="5792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64811" y="5169394"/>
                <a:ext cx="153612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4" name="Ink 83"/>
              <p14:cNvContentPartPr/>
              <p14:nvPr/>
            </p14:nvContentPartPr>
            <p14:xfrm>
              <a:off x="2206131" y="3637954"/>
              <a:ext cx="780840" cy="4168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85251" y="3619234"/>
                <a:ext cx="8208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7" name="Ink 96"/>
              <p14:cNvContentPartPr/>
              <p14:nvPr/>
            </p14:nvContentPartPr>
            <p14:xfrm>
              <a:off x="3308451" y="3150874"/>
              <a:ext cx="180000" cy="1454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93691" y="3137554"/>
                <a:ext cx="200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8" name="Ink 97"/>
              <p14:cNvContentPartPr/>
              <p14:nvPr/>
            </p14:nvContentPartPr>
            <p14:xfrm>
              <a:off x="3540651" y="3258154"/>
              <a:ext cx="82800" cy="972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5891" y="3243394"/>
                <a:ext cx="112320" cy="1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2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Smooth</a:t>
            </a:r>
            <a:r>
              <a:rPr lang="en-US" u="sng" dirty="0" smtClean="0"/>
              <a:t> </a:t>
            </a:r>
            <a:r>
              <a:rPr lang="en-US" u="sng" dirty="0" err="1" smtClean="0"/>
              <a:t>Poincaré</a:t>
            </a:r>
            <a:r>
              <a:rPr lang="en-US" u="sng" dirty="0" smtClean="0"/>
              <a:t> Conjecture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Q: Is every homotopy n-sphere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diffeomorphic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to an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	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n-sphere?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A: Depends on n.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True - easy.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(Milnor, 1956) False – produced a smooth manifold which was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homeomorphic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but not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diffeomorphic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[exotic sphere]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Kervaire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-Milnor, 1963) – `often’ false.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	(true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=5,6)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(Perelman, 2003)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Unknown.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6552771" y="5125114"/>
              <a:ext cx="1564560" cy="641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3331" y="5108914"/>
                <a:ext cx="160236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950900" y="5160194"/>
              <a:ext cx="452160" cy="299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4700" y="5147954"/>
                <a:ext cx="4856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5112100" y="4537034"/>
              <a:ext cx="831600" cy="263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6940" y="4405634"/>
                <a:ext cx="96192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0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782211" y="6483754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331" y="64718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588011" y="1353034"/>
              <a:ext cx="415440" cy="32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7131" y="1332154"/>
                <a:ext cx="457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7" name="Ink 86"/>
              <p14:cNvContentPartPr/>
              <p14:nvPr/>
            </p14:nvContentPartPr>
            <p14:xfrm>
              <a:off x="564891" y="4267954"/>
              <a:ext cx="7200" cy="610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011" y="4248514"/>
                <a:ext cx="4932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1987251" y="2915794"/>
              <a:ext cx="295920" cy="269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6011" y="2895994"/>
                <a:ext cx="3384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313611" y="3795274"/>
              <a:ext cx="291600" cy="175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371" y="3775834"/>
                <a:ext cx="312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1001571" y="3889234"/>
              <a:ext cx="1009800" cy="15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7171" y="3868354"/>
                <a:ext cx="104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2634531" y="4390714"/>
              <a:ext cx="27000" cy="601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3291" y="4374514"/>
                <a:ext cx="694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6012771" y="6857074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00891" y="6845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342051" y="3676114"/>
              <a:ext cx="748080" cy="1950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0531" y="3655234"/>
                <a:ext cx="767520" cy="19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530491" y="4913794"/>
              <a:ext cx="132480" cy="1026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2131" y="4895434"/>
                <a:ext cx="163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/>
              <p14:cNvContentPartPr/>
              <p14:nvPr/>
            </p14:nvContentPartPr>
            <p14:xfrm>
              <a:off x="2206131" y="3637954"/>
              <a:ext cx="363960" cy="4168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85251" y="3619234"/>
                <a:ext cx="4057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2859891" y="3633274"/>
              <a:ext cx="377640" cy="1200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40091" y="3612394"/>
                <a:ext cx="418680" cy="12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/>
              <p14:cNvContentPartPr/>
              <p14:nvPr/>
            </p14:nvContentPartPr>
            <p14:xfrm>
              <a:off x="6629091" y="5813074"/>
              <a:ext cx="2237400" cy="683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17211" y="5801194"/>
                <a:ext cx="226116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" name="Ink 69"/>
              <p14:cNvContentPartPr/>
              <p14:nvPr/>
            </p14:nvContentPartPr>
            <p14:xfrm>
              <a:off x="5320851" y="1459594"/>
              <a:ext cx="2913480" cy="5025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99974" y="1440154"/>
                <a:ext cx="2955235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/>
              <p14:cNvContentPartPr/>
              <p14:nvPr/>
            </p14:nvContentPartPr>
            <p14:xfrm>
              <a:off x="1913451" y="1393354"/>
              <a:ext cx="3237480" cy="6505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92931" y="1373194"/>
                <a:ext cx="326556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2" name="Ink 71"/>
              <p14:cNvContentPartPr/>
              <p14:nvPr/>
            </p14:nvContentPartPr>
            <p14:xfrm>
              <a:off x="603771" y="2376874"/>
              <a:ext cx="1370880" cy="6649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531" y="2360674"/>
                <a:ext cx="1413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3" name="Ink 72"/>
              <p14:cNvContentPartPr/>
              <p14:nvPr/>
            </p14:nvContentPartPr>
            <p14:xfrm>
              <a:off x="3434811" y="3663874"/>
              <a:ext cx="2344320" cy="518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15371" y="3642634"/>
                <a:ext cx="23760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Ink 73"/>
              <p14:cNvContentPartPr/>
              <p14:nvPr/>
            </p14:nvContentPartPr>
            <p14:xfrm>
              <a:off x="2734251" y="3706714"/>
              <a:ext cx="252720" cy="2880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13011" y="3685834"/>
                <a:ext cx="2930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6" name="Ink 75"/>
              <p14:cNvContentPartPr/>
              <p14:nvPr/>
            </p14:nvContentPartPr>
            <p14:xfrm>
              <a:off x="2678091" y="4924234"/>
              <a:ext cx="27720" cy="1501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57211" y="4913434"/>
                <a:ext cx="65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8" name="Ink 77"/>
              <p14:cNvContentPartPr/>
              <p14:nvPr/>
            </p14:nvContentPartPr>
            <p14:xfrm>
              <a:off x="3260571" y="5189914"/>
              <a:ext cx="397080" cy="3762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40051" y="5169394"/>
                <a:ext cx="4384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9" name="Ink 78"/>
              <p14:cNvContentPartPr/>
              <p14:nvPr/>
            </p14:nvContentPartPr>
            <p14:xfrm>
              <a:off x="2537331" y="5258314"/>
              <a:ext cx="57240" cy="1170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18251" y="5239234"/>
                <a:ext cx="97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0" name="Ink 79"/>
              <p14:cNvContentPartPr/>
              <p14:nvPr/>
            </p14:nvContentPartPr>
            <p14:xfrm>
              <a:off x="2284251" y="5399074"/>
              <a:ext cx="1496160" cy="3700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64811" y="5379274"/>
                <a:ext cx="15361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1" name="Ink 80"/>
              <p14:cNvContentPartPr/>
              <p14:nvPr/>
            </p14:nvContentPartPr>
            <p14:xfrm>
              <a:off x="5325171" y="3412594"/>
              <a:ext cx="254880" cy="1670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11491" y="3397834"/>
                <a:ext cx="2833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" name="Ink 81"/>
              <p14:cNvContentPartPr/>
              <p14:nvPr/>
            </p14:nvContentPartPr>
            <p14:xfrm>
              <a:off x="5438931" y="3426274"/>
              <a:ext cx="3135240" cy="2988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24171" y="3419074"/>
                <a:ext cx="3158280" cy="30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3" name="Ink 82"/>
              <p14:cNvContentPartPr/>
              <p14:nvPr/>
            </p14:nvContentPartPr>
            <p14:xfrm>
              <a:off x="5590131" y="3173914"/>
              <a:ext cx="195480" cy="1756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75371" y="3165634"/>
                <a:ext cx="2167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5" name="Ink 84"/>
              <p14:cNvContentPartPr/>
              <p14:nvPr/>
            </p14:nvContentPartPr>
            <p14:xfrm>
              <a:off x="5845371" y="3342394"/>
              <a:ext cx="30600" cy="874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30611" y="3333034"/>
                <a:ext cx="53640" cy="1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2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782211" y="6483754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331" y="64718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588011" y="1353034"/>
              <a:ext cx="415440" cy="329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7131" y="1332154"/>
                <a:ext cx="457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7" name="Ink 86"/>
              <p14:cNvContentPartPr/>
              <p14:nvPr/>
            </p14:nvContentPartPr>
            <p14:xfrm>
              <a:off x="564891" y="4267954"/>
              <a:ext cx="7200" cy="610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011" y="4248514"/>
                <a:ext cx="4932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1987251" y="2915794"/>
              <a:ext cx="295920" cy="269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6011" y="2895994"/>
                <a:ext cx="3384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313611" y="3795274"/>
              <a:ext cx="291600" cy="175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371" y="3775834"/>
                <a:ext cx="312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1001571" y="3889234"/>
              <a:ext cx="1009800" cy="15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7171" y="3868354"/>
                <a:ext cx="104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2634531" y="4390714"/>
              <a:ext cx="27000" cy="601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13291" y="4374514"/>
                <a:ext cx="694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6012771" y="6857074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00891" y="6845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342051" y="3676114"/>
              <a:ext cx="748080" cy="1950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0531" y="3655234"/>
                <a:ext cx="767520" cy="19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530491" y="4913794"/>
              <a:ext cx="132480" cy="1026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2131" y="4895434"/>
                <a:ext cx="163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/>
              <p14:cNvContentPartPr/>
              <p14:nvPr/>
            </p14:nvContentPartPr>
            <p14:xfrm>
              <a:off x="2206131" y="3637954"/>
              <a:ext cx="363960" cy="4168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85251" y="3619234"/>
                <a:ext cx="4057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8478771" y="5819554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66891" y="58076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" name="Ink 69"/>
              <p14:cNvContentPartPr/>
              <p14:nvPr/>
            </p14:nvContentPartPr>
            <p14:xfrm>
              <a:off x="5320851" y="1459594"/>
              <a:ext cx="2913480" cy="5025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99974" y="1440154"/>
                <a:ext cx="2955235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" name="Ink 70"/>
              <p14:cNvContentPartPr/>
              <p14:nvPr/>
            </p14:nvContentPartPr>
            <p14:xfrm>
              <a:off x="1913451" y="1393354"/>
              <a:ext cx="3237480" cy="6505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92931" y="1373194"/>
                <a:ext cx="326556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2" name="Ink 71"/>
              <p14:cNvContentPartPr/>
              <p14:nvPr/>
            </p14:nvContentPartPr>
            <p14:xfrm>
              <a:off x="603771" y="2376874"/>
              <a:ext cx="1370880" cy="6649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2531" y="2360674"/>
                <a:ext cx="1413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/>
              <p14:cNvContentPartPr/>
              <p14:nvPr/>
            </p14:nvContentPartPr>
            <p14:xfrm>
              <a:off x="2734251" y="3706714"/>
              <a:ext cx="252720" cy="2880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13011" y="3685834"/>
                <a:ext cx="2930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6" name="Ink 75"/>
              <p14:cNvContentPartPr/>
              <p14:nvPr/>
            </p14:nvContentPartPr>
            <p14:xfrm>
              <a:off x="2678091" y="4924234"/>
              <a:ext cx="27720" cy="1501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57211" y="4913434"/>
                <a:ext cx="65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9" name="Ink 78"/>
              <p14:cNvContentPartPr/>
              <p14:nvPr/>
            </p14:nvContentPartPr>
            <p14:xfrm>
              <a:off x="2537331" y="5258314"/>
              <a:ext cx="57240" cy="1170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18251" y="5239234"/>
                <a:ext cx="97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/>
              <p14:cNvContentPartPr/>
              <p14:nvPr/>
            </p14:nvContentPartPr>
            <p14:xfrm>
              <a:off x="5325171" y="3173914"/>
              <a:ext cx="550800" cy="405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11491" y="3165634"/>
                <a:ext cx="57276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/>
              <p14:cNvContentPartPr/>
              <p14:nvPr/>
            </p14:nvContentPartPr>
            <p14:xfrm>
              <a:off x="2859891" y="3633274"/>
              <a:ext cx="377640" cy="1200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40091" y="3612394"/>
                <a:ext cx="418680" cy="12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/>
              <p14:cNvContentPartPr/>
              <p14:nvPr/>
            </p14:nvContentPartPr>
            <p14:xfrm>
              <a:off x="3434811" y="3823354"/>
              <a:ext cx="849240" cy="173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15371" y="3812554"/>
                <a:ext cx="8866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/>
              <p14:cNvContentPartPr/>
              <p14:nvPr/>
            </p14:nvContentPartPr>
            <p14:xfrm>
              <a:off x="2284251" y="5189914"/>
              <a:ext cx="4140360" cy="636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64811" y="5169382"/>
                <a:ext cx="4179600" cy="671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/>
              <p14:cNvContentPartPr/>
              <p14:nvPr/>
            </p14:nvContentPartPr>
            <p14:xfrm>
              <a:off x="5087931" y="4347154"/>
              <a:ext cx="40320" cy="888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67051" y="4332034"/>
                <a:ext cx="8208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Ink 22"/>
              <p14:cNvContentPartPr/>
              <p14:nvPr/>
            </p14:nvContentPartPr>
            <p14:xfrm>
              <a:off x="7639611" y="6420394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27731" y="64085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4" name="Ink 23"/>
              <p14:cNvContentPartPr/>
              <p14:nvPr/>
            </p14:nvContentPartPr>
            <p14:xfrm>
              <a:off x="8573811" y="6414274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65531" y="640599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7" name="Ink 96"/>
              <p14:cNvContentPartPr/>
              <p14:nvPr/>
            </p14:nvContentPartPr>
            <p14:xfrm>
              <a:off x="5687331" y="4746754"/>
              <a:ext cx="2063160" cy="8262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66091" y="4738831"/>
                <a:ext cx="2092320" cy="855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" name="Ink 103"/>
              <p14:cNvContentPartPr/>
              <p14:nvPr/>
            </p14:nvContentPartPr>
            <p14:xfrm>
              <a:off x="4502571" y="3663874"/>
              <a:ext cx="1276560" cy="20372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486371" y="3642630"/>
                <a:ext cx="1305000" cy="20772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2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3782211" y="6483754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0331" y="64718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001571" y="3889234"/>
              <a:ext cx="1009800" cy="15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171" y="3868354"/>
                <a:ext cx="1041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2634531" y="4390714"/>
              <a:ext cx="27000" cy="601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3291" y="4374514"/>
                <a:ext cx="694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6012771" y="6857074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00891" y="6845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8478771" y="5819554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66891" y="58076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3434811" y="3823354"/>
              <a:ext cx="849240" cy="173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15371" y="3812554"/>
                <a:ext cx="8866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3099291" y="5656474"/>
              <a:ext cx="3162960" cy="169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78411" y="5645290"/>
                <a:ext cx="3193200" cy="195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5087931" y="4347154"/>
              <a:ext cx="40320" cy="888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7051" y="4332034"/>
                <a:ext cx="8208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/>
              <p14:cNvContentPartPr/>
              <p14:nvPr/>
            </p14:nvContentPartPr>
            <p14:xfrm>
              <a:off x="7639611" y="6420394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27731" y="64085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/>
              <p14:cNvContentPartPr/>
              <p14:nvPr/>
            </p14:nvContentPartPr>
            <p14:xfrm>
              <a:off x="8573811" y="6414274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65531" y="640599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7" name="Ink 96"/>
              <p14:cNvContentPartPr/>
              <p14:nvPr/>
            </p14:nvContentPartPr>
            <p14:xfrm>
              <a:off x="7169451" y="4746754"/>
              <a:ext cx="581040" cy="504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56131" y="4738777"/>
                <a:ext cx="602280" cy="73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8" name="Ink 67"/>
              <p14:cNvContentPartPr/>
              <p14:nvPr/>
            </p14:nvContentPartPr>
            <p14:xfrm>
              <a:off x="4217451" y="1517194"/>
              <a:ext cx="0" cy="219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0" y="0"/>
                <a:ext cx="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6" name="Ink 125"/>
              <p14:cNvContentPartPr/>
              <p14:nvPr/>
            </p14:nvContentPartPr>
            <p14:xfrm>
              <a:off x="1137651" y="1320634"/>
              <a:ext cx="6814440" cy="10713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19291" y="1302274"/>
                <a:ext cx="684252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7" name="Ink 126"/>
              <p14:cNvContentPartPr/>
              <p14:nvPr/>
            </p14:nvContentPartPr>
            <p14:xfrm>
              <a:off x="878811" y="1278514"/>
              <a:ext cx="3330720" cy="3920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7931" y="1264834"/>
                <a:ext cx="337284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8" name="Ink 127"/>
              <p14:cNvContentPartPr/>
              <p14:nvPr/>
            </p14:nvContentPartPr>
            <p14:xfrm>
              <a:off x="5325171" y="3173914"/>
              <a:ext cx="550800" cy="4057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11491" y="3165634"/>
                <a:ext cx="57276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9" name="Ink 128"/>
              <p14:cNvContentPartPr/>
              <p14:nvPr/>
            </p14:nvContentPartPr>
            <p14:xfrm>
              <a:off x="5372331" y="3852154"/>
              <a:ext cx="406800" cy="33012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51451" y="3841342"/>
                <a:ext cx="439920" cy="359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0" name="Ink 129"/>
              <p14:cNvContentPartPr/>
              <p14:nvPr/>
            </p14:nvContentPartPr>
            <p14:xfrm>
              <a:off x="4502571" y="3663874"/>
              <a:ext cx="912600" cy="3776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86371" y="3642614"/>
                <a:ext cx="949680" cy="4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1" name="Ink 130"/>
              <p14:cNvContentPartPr/>
              <p14:nvPr/>
            </p14:nvContentPartPr>
            <p14:xfrm>
              <a:off x="3039891" y="3633274"/>
              <a:ext cx="197640" cy="53856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18651" y="3612394"/>
                <a:ext cx="24012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2" name="Ink 131"/>
              <p14:cNvContentPartPr/>
              <p14:nvPr/>
            </p14:nvContentPartPr>
            <p14:xfrm>
              <a:off x="6965691" y="4789594"/>
              <a:ext cx="41400" cy="68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53091" y="4771354"/>
                <a:ext cx="60120" cy="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" name="Ink 132"/>
              <p14:cNvContentPartPr/>
              <p14:nvPr/>
            </p14:nvContentPartPr>
            <p14:xfrm>
              <a:off x="4758531" y="4395034"/>
              <a:ext cx="990360" cy="13060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40531" y="4378469"/>
                <a:ext cx="1015200" cy="1341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4" name="Ink 133"/>
              <p14:cNvContentPartPr/>
              <p14:nvPr/>
            </p14:nvContentPartPr>
            <p14:xfrm>
              <a:off x="2206131" y="3637954"/>
              <a:ext cx="780840" cy="4168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85251" y="3619234"/>
                <a:ext cx="82080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" name="Ink 134"/>
              <p14:cNvContentPartPr/>
              <p14:nvPr/>
            </p14:nvContentPartPr>
            <p14:xfrm>
              <a:off x="313611" y="3676114"/>
              <a:ext cx="776520" cy="19508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1371" y="3655234"/>
                <a:ext cx="796680" cy="19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6" name="Ink 135"/>
              <p14:cNvContentPartPr/>
              <p14:nvPr/>
            </p14:nvContentPartPr>
            <p14:xfrm>
              <a:off x="6016011" y="5174434"/>
              <a:ext cx="473760" cy="56628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00171" y="5162546"/>
                <a:ext cx="501480" cy="598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7" name="Ink 136"/>
              <p14:cNvContentPartPr/>
              <p14:nvPr/>
            </p14:nvContentPartPr>
            <p14:xfrm>
              <a:off x="2530491" y="4366954"/>
              <a:ext cx="666000" cy="7074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12131" y="4352554"/>
                <a:ext cx="70524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8" name="Ink 137"/>
              <p14:cNvContentPartPr/>
              <p14:nvPr/>
            </p14:nvContentPartPr>
            <p14:xfrm>
              <a:off x="6305811" y="5576194"/>
              <a:ext cx="118800" cy="23220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85651" y="5563574"/>
                <a:ext cx="158760" cy="264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9" name="Ink 138"/>
              <p14:cNvContentPartPr/>
              <p14:nvPr/>
            </p14:nvContentPartPr>
            <p14:xfrm>
              <a:off x="4986771" y="5374954"/>
              <a:ext cx="970200" cy="4226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65891" y="5354056"/>
                <a:ext cx="1006200" cy="464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0" name="Ink 139"/>
              <p14:cNvContentPartPr/>
              <p14:nvPr/>
            </p14:nvContentPartPr>
            <p14:xfrm>
              <a:off x="2284251" y="5111074"/>
              <a:ext cx="1496160" cy="6238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64811" y="5099187"/>
                <a:ext cx="1536120" cy="6559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7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6012771" y="6857074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0891" y="6845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8478771" y="5819554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6891" y="58076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7639611" y="6420394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27731" y="64085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8573811" y="6414274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65531" y="6405994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8" name="Ink 67"/>
              <p14:cNvContentPartPr/>
              <p14:nvPr/>
            </p14:nvContentPartPr>
            <p14:xfrm>
              <a:off x="4217451" y="1517194"/>
              <a:ext cx="0" cy="219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878811" y="1278514"/>
              <a:ext cx="7798320" cy="319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7931" y="1264834"/>
                <a:ext cx="7840080" cy="32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670371" y="3085714"/>
              <a:ext cx="221760" cy="311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9491" y="3065554"/>
                <a:ext cx="2610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4" name="Ink 223"/>
              <p14:cNvContentPartPr/>
              <p14:nvPr/>
            </p14:nvContentPartPr>
            <p14:xfrm>
              <a:off x="3680691" y="3577114"/>
              <a:ext cx="427320" cy="3880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3411" y="3560554"/>
                <a:ext cx="4539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4" name="Ink 233"/>
              <p14:cNvContentPartPr/>
              <p14:nvPr/>
            </p14:nvContentPartPr>
            <p14:xfrm>
              <a:off x="1454091" y="4015954"/>
              <a:ext cx="1831320" cy="40428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37531" y="3995074"/>
                <a:ext cx="18680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6" name="Ink 245"/>
              <p14:cNvContentPartPr/>
              <p14:nvPr/>
            </p14:nvContentPartPr>
            <p14:xfrm>
              <a:off x="7926891" y="3792034"/>
              <a:ext cx="86040" cy="11088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20771" y="3776554"/>
                <a:ext cx="104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7" name="Ink 246"/>
              <p14:cNvContentPartPr/>
              <p14:nvPr/>
            </p14:nvContentPartPr>
            <p14:xfrm>
              <a:off x="2018211" y="4536154"/>
              <a:ext cx="255960" cy="18468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97691" y="4522474"/>
                <a:ext cx="2973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9" name="Ink 248"/>
              <p14:cNvContentPartPr/>
              <p14:nvPr/>
            </p14:nvContentPartPr>
            <p14:xfrm>
              <a:off x="2968251" y="4962034"/>
              <a:ext cx="3725640" cy="8532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53131" y="4941154"/>
                <a:ext cx="37616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0" name="Ink 249"/>
              <p14:cNvContentPartPr/>
              <p14:nvPr/>
            </p14:nvContentPartPr>
            <p14:xfrm>
              <a:off x="7357371" y="4538674"/>
              <a:ext cx="352440" cy="27576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37931" y="4521394"/>
                <a:ext cx="3780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8" name="Ink 257"/>
              <p14:cNvContentPartPr/>
              <p14:nvPr/>
            </p14:nvContentPartPr>
            <p14:xfrm>
              <a:off x="4760691" y="3801754"/>
              <a:ext cx="1169280" cy="36180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48811" y="3781594"/>
                <a:ext cx="12013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9" name="Ink 258"/>
              <p14:cNvContentPartPr/>
              <p14:nvPr/>
            </p14:nvContentPartPr>
            <p14:xfrm>
              <a:off x="3782211" y="6483754"/>
              <a:ext cx="140040" cy="36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70331" y="6471874"/>
                <a:ext cx="163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2" name="Ink 261"/>
              <p14:cNvContentPartPr/>
              <p14:nvPr/>
            </p14:nvContentPartPr>
            <p14:xfrm>
              <a:off x="2083731" y="4886434"/>
              <a:ext cx="901440" cy="28044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62851" y="4867354"/>
                <a:ext cx="9309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7" name="Ink 266"/>
              <p14:cNvContentPartPr/>
              <p14:nvPr/>
            </p14:nvContentPartPr>
            <p14:xfrm>
              <a:off x="3521571" y="5111074"/>
              <a:ext cx="360" cy="36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09691" y="5099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8" name="Ink 267"/>
              <p14:cNvContentPartPr/>
              <p14:nvPr/>
            </p14:nvContentPartPr>
            <p14:xfrm>
              <a:off x="1152051" y="5504194"/>
              <a:ext cx="3846240" cy="5857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1971" y="5484394"/>
                <a:ext cx="387720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4" name="Ink 273"/>
              <p14:cNvContentPartPr/>
              <p14:nvPr/>
            </p14:nvContentPartPr>
            <p14:xfrm>
              <a:off x="6489411" y="4805794"/>
              <a:ext cx="910440" cy="36900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77531" y="4785274"/>
                <a:ext cx="9410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5" name="Ink 274"/>
              <p14:cNvContentPartPr/>
              <p14:nvPr/>
            </p14:nvContentPartPr>
            <p14:xfrm>
              <a:off x="7785771" y="4844314"/>
              <a:ext cx="339480" cy="22104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64891" y="4823794"/>
                <a:ext cx="381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6" name="Ink 275"/>
              <p14:cNvContentPartPr/>
              <p14:nvPr/>
            </p14:nvContentPartPr>
            <p14:xfrm>
              <a:off x="6513891" y="5486194"/>
              <a:ext cx="1314360" cy="3456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93371" y="5467834"/>
                <a:ext cx="1350360" cy="3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0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6642051" y="5711914"/>
              <a:ext cx="597600" cy="2217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0171" y="5700034"/>
                <a:ext cx="621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6" name="Ink 85"/>
              <p14:cNvContentPartPr/>
              <p14:nvPr/>
            </p14:nvContentPartPr>
            <p14:xfrm>
              <a:off x="712851" y="1384354"/>
              <a:ext cx="4214160" cy="1681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971" y="1371394"/>
                <a:ext cx="4235760" cy="17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6" name="Ink 165"/>
              <p14:cNvContentPartPr/>
              <p14:nvPr/>
            </p14:nvContentPartPr>
            <p14:xfrm>
              <a:off x="3598611" y="2756674"/>
              <a:ext cx="663840" cy="277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9891" y="2736154"/>
                <a:ext cx="7009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" name="Ink 173"/>
              <p14:cNvContentPartPr/>
              <p14:nvPr/>
            </p14:nvContentPartPr>
            <p14:xfrm>
              <a:off x="4181091" y="2441674"/>
              <a:ext cx="2583360" cy="5356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60571" y="2420794"/>
                <a:ext cx="26247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5" name="Ink 174"/>
              <p14:cNvContentPartPr/>
              <p14:nvPr/>
            </p14:nvContentPartPr>
            <p14:xfrm>
              <a:off x="5492571" y="2635714"/>
              <a:ext cx="579960" cy="536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9971" y="2619874"/>
                <a:ext cx="611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6" name="Ink 175"/>
              <p14:cNvContentPartPr/>
              <p14:nvPr/>
            </p14:nvContentPartPr>
            <p14:xfrm>
              <a:off x="1125411" y="2964754"/>
              <a:ext cx="5412960" cy="7023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4891" y="2943874"/>
                <a:ext cx="545436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3" name="Ink 182"/>
              <p14:cNvContentPartPr/>
              <p14:nvPr/>
            </p14:nvContentPartPr>
            <p14:xfrm>
              <a:off x="3399891" y="3729754"/>
              <a:ext cx="635040" cy="4010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78651" y="3708874"/>
                <a:ext cx="667440" cy="4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4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6" name="Ink 85"/>
              <p14:cNvContentPartPr/>
              <p14:nvPr/>
            </p14:nvContentPartPr>
            <p14:xfrm>
              <a:off x="712851" y="1384354"/>
              <a:ext cx="4214160" cy="1681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971" y="1371394"/>
                <a:ext cx="4235760" cy="17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6" name="Ink 165"/>
              <p14:cNvContentPartPr/>
              <p14:nvPr/>
            </p14:nvContentPartPr>
            <p14:xfrm>
              <a:off x="3598611" y="2756674"/>
              <a:ext cx="663840" cy="277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9891" y="2736154"/>
                <a:ext cx="7009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" name="Ink 173"/>
              <p14:cNvContentPartPr/>
              <p14:nvPr/>
            </p14:nvContentPartPr>
            <p14:xfrm>
              <a:off x="4181091" y="2441674"/>
              <a:ext cx="2583360" cy="5356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60571" y="2420794"/>
                <a:ext cx="26247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5" name="Ink 174"/>
              <p14:cNvContentPartPr/>
              <p14:nvPr/>
            </p14:nvContentPartPr>
            <p14:xfrm>
              <a:off x="5492571" y="2635714"/>
              <a:ext cx="579960" cy="536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79971" y="2619874"/>
                <a:ext cx="611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6" name="Ink 175"/>
              <p14:cNvContentPartPr/>
              <p14:nvPr/>
            </p14:nvContentPartPr>
            <p14:xfrm>
              <a:off x="1125411" y="2964754"/>
              <a:ext cx="5412960" cy="7023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4891" y="2943874"/>
                <a:ext cx="545436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/>
              <p14:cNvContentPartPr/>
              <p14:nvPr/>
            </p14:nvContentPartPr>
            <p14:xfrm>
              <a:off x="3871131" y="4380994"/>
              <a:ext cx="3180960" cy="7938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5291" y="4365874"/>
                <a:ext cx="321696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/>
              <p14:cNvContentPartPr/>
              <p14:nvPr/>
            </p14:nvContentPartPr>
            <p14:xfrm>
              <a:off x="5919891" y="4938274"/>
              <a:ext cx="582480" cy="352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02971" y="4923514"/>
                <a:ext cx="605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5453331" y="5073634"/>
              <a:ext cx="259560" cy="2372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2091" y="5053834"/>
                <a:ext cx="2995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/>
              <p14:cNvContentPartPr/>
              <p14:nvPr/>
            </p14:nvContentPartPr>
            <p14:xfrm>
              <a:off x="894291" y="3729754"/>
              <a:ext cx="3125160" cy="1277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6651" y="3708874"/>
                <a:ext cx="3155400" cy="13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9" name="Ink 88"/>
              <p14:cNvContentPartPr/>
              <p14:nvPr/>
            </p14:nvContentPartPr>
            <p14:xfrm>
              <a:off x="7137771" y="4574314"/>
              <a:ext cx="1534320" cy="13593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6891" y="4554514"/>
                <a:ext cx="1576080" cy="13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Ink 93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5" name="Ink 94"/>
              <p14:cNvContentPartPr/>
              <p14:nvPr/>
            </p14:nvContentPartPr>
            <p14:xfrm>
              <a:off x="6642051" y="5711914"/>
              <a:ext cx="360" cy="3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30171" y="57000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0" name="Ink 159"/>
              <p14:cNvContentPartPr/>
              <p14:nvPr/>
            </p14:nvContentPartPr>
            <p14:xfrm>
              <a:off x="2848731" y="4861234"/>
              <a:ext cx="1122840" cy="1335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28931" y="4847554"/>
                <a:ext cx="1163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1" name="Ink 160"/>
              <p14:cNvContentPartPr/>
              <p14:nvPr/>
            </p14:nvContentPartPr>
            <p14:xfrm>
              <a:off x="1015971" y="5225554"/>
              <a:ext cx="7423200" cy="6573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5091" y="5204674"/>
                <a:ext cx="746496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7" name="Ink 166"/>
              <p14:cNvContentPartPr/>
              <p14:nvPr/>
            </p14:nvContentPartPr>
            <p14:xfrm>
              <a:off x="3728931" y="5908834"/>
              <a:ext cx="781920" cy="63432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08051" y="5887594"/>
                <a:ext cx="81144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79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Periodicity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u="sng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en-US" b="0" i="1" u="sng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6629091" y="6496354"/>
              <a:ext cx="360" cy="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7211" y="648447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6" name="Ink 85"/>
              <p14:cNvContentPartPr/>
              <p14:nvPr/>
            </p14:nvContentPartPr>
            <p14:xfrm>
              <a:off x="712851" y="1384354"/>
              <a:ext cx="4214160" cy="1681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971" y="1371394"/>
                <a:ext cx="4235760" cy="17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6" name="Ink 165"/>
              <p14:cNvContentPartPr/>
              <p14:nvPr/>
            </p14:nvContentPartPr>
            <p14:xfrm>
              <a:off x="3598611" y="2756674"/>
              <a:ext cx="663840" cy="277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9891" y="2736154"/>
                <a:ext cx="7009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6" name="Ink 175"/>
              <p14:cNvContentPartPr/>
              <p14:nvPr/>
            </p14:nvContentPartPr>
            <p14:xfrm>
              <a:off x="1125411" y="2964754"/>
              <a:ext cx="5412960" cy="70236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4891" y="2943874"/>
                <a:ext cx="545436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3871131" y="4380994"/>
              <a:ext cx="3180960" cy="7938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5291" y="4365874"/>
                <a:ext cx="321696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" name="Ink 67"/>
              <p14:cNvContentPartPr/>
              <p14:nvPr/>
            </p14:nvContentPartPr>
            <p14:xfrm>
              <a:off x="5919891" y="4938274"/>
              <a:ext cx="582480" cy="352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02971" y="4923514"/>
                <a:ext cx="605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/>
              <p14:cNvContentPartPr/>
              <p14:nvPr/>
            </p14:nvContentPartPr>
            <p14:xfrm>
              <a:off x="5453331" y="5073634"/>
              <a:ext cx="259560" cy="2372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2091" y="5053834"/>
                <a:ext cx="2995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/>
              <p14:cNvContentPartPr/>
              <p14:nvPr/>
            </p14:nvContentPartPr>
            <p14:xfrm>
              <a:off x="894291" y="3729754"/>
              <a:ext cx="3125160" cy="1277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6651" y="3708874"/>
                <a:ext cx="3155400" cy="13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9" name="Ink 88"/>
              <p14:cNvContentPartPr/>
              <p14:nvPr/>
            </p14:nvContentPartPr>
            <p14:xfrm>
              <a:off x="7137771" y="4574314"/>
              <a:ext cx="1534320" cy="13593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16891" y="4554514"/>
                <a:ext cx="1576080" cy="13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Ink 93"/>
              <p14:cNvContentPartPr/>
              <p14:nvPr/>
            </p14:nvContentPartPr>
            <p14:xfrm>
              <a:off x="8866131" y="5813074"/>
              <a:ext cx="360" cy="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251" y="58011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5" name="Ink 94"/>
              <p14:cNvContentPartPr/>
              <p14:nvPr/>
            </p14:nvContentPartPr>
            <p14:xfrm>
              <a:off x="6642051" y="5711914"/>
              <a:ext cx="360" cy="3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0171" y="57000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0" name="Ink 159"/>
              <p14:cNvContentPartPr/>
              <p14:nvPr/>
            </p14:nvContentPartPr>
            <p14:xfrm>
              <a:off x="2848731" y="4861234"/>
              <a:ext cx="1122840" cy="1335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28931" y="4847554"/>
                <a:ext cx="1163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1" name="Ink 160"/>
              <p14:cNvContentPartPr/>
              <p14:nvPr/>
            </p14:nvContentPartPr>
            <p14:xfrm>
              <a:off x="1015971" y="5225554"/>
              <a:ext cx="7423200" cy="6573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5091" y="5204674"/>
                <a:ext cx="746496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7" name="Ink 166"/>
              <p14:cNvContentPartPr/>
              <p14:nvPr/>
            </p14:nvContentPartPr>
            <p14:xfrm>
              <a:off x="3728931" y="5908834"/>
              <a:ext cx="781920" cy="63432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08051" y="5887594"/>
                <a:ext cx="8114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Ink 4"/>
              <p14:cNvContentPartPr/>
              <p14:nvPr/>
            </p14:nvContentPartPr>
            <p14:xfrm>
              <a:off x="7554291" y="1657234"/>
              <a:ext cx="1085400" cy="58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34131" y="1636354"/>
                <a:ext cx="11134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5"/>
              <p14:cNvContentPartPr/>
              <p14:nvPr/>
            </p14:nvContentPartPr>
            <p14:xfrm>
              <a:off x="4181091" y="2441674"/>
              <a:ext cx="4699440" cy="535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60571" y="2420794"/>
                <a:ext cx="47289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/>
              <p14:cNvContentPartPr/>
              <p14:nvPr/>
            </p14:nvContentPartPr>
            <p14:xfrm>
              <a:off x="8053251" y="3123514"/>
              <a:ext cx="42480" cy="425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39571" y="3103354"/>
                <a:ext cx="72720" cy="4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8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atcher p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56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(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n</a:t>
            </a:r>
            <a:r>
              <a:rPr lang="en-US" sz="2800" baseline="30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(5)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</a:rPr>
              <a:t>v</a:t>
            </a:r>
            <a:r>
              <a:rPr lang="en-US" sz="2800" u="sng" baseline="-25000" dirty="0" smtClean="0">
                <a:solidFill>
                  <a:prstClr val="black"/>
                </a:solidFill>
              </a:rPr>
              <a:t>1 </a:t>
            </a:r>
            <a:r>
              <a:rPr lang="en-US" sz="2800" u="sng" dirty="0" smtClean="0">
                <a:solidFill>
                  <a:prstClr val="black"/>
                </a:solidFill>
              </a:rPr>
              <a:t>- periodic layer</a:t>
            </a:r>
          </a:p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onsists solely of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-family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715000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eriod = 2(p-1) = 8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" y="4919663"/>
              <a:ext cx="8910638" cy="317500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35" y="4805190"/>
                <a:ext cx="8967517" cy="546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4850" y="5011738"/>
              <a:ext cx="87313" cy="31750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6464" y="4898651"/>
                <a:ext cx="144444" cy="25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1775" y="5019675"/>
              <a:ext cx="58738" cy="33338"/>
            </p14:xfrm>
          </p:contentPart>
        </mc:Choice>
        <mc:Fallback xmlns=""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3307" y="4906039"/>
                <a:ext cx="115674" cy="2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5043488"/>
              <a:ext cx="92075" cy="39687"/>
            </p14:xfrm>
          </p:contentPart>
        </mc:Choice>
        <mc:Fallback xmlns=""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2349" y="4930148"/>
                <a:ext cx="148903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9263" y="5019675"/>
              <a:ext cx="158750" cy="111125"/>
            </p14:xfrm>
          </p:contentPart>
        </mc:Choice>
        <mc:Fallback xmlns="">
          <p:pic>
            <p:nvPicPr>
              <p:cNvPr id="6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0825" y="4905303"/>
                <a:ext cx="215626" cy="339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5307013"/>
              <a:ext cx="541337" cy="382587"/>
            </p14:xfrm>
          </p:contentPart>
        </mc:Choice>
        <mc:Fallback xmlns="">
          <p:pic>
            <p:nvPicPr>
              <p:cNvPr id="6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1984" y="5300535"/>
                <a:ext cx="554295" cy="39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8" y="5240338"/>
              <a:ext cx="8977312" cy="92075"/>
            </p14:xfrm>
          </p:contentPart>
        </mc:Choice>
        <mc:Fallback xmlns=""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48" y="5176032"/>
                <a:ext cx="9008992" cy="220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5168900"/>
              <a:ext cx="115888" cy="104775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8014" y="5105389"/>
                <a:ext cx="147559" cy="23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5129213"/>
              <a:ext cx="65088" cy="14922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903" y="5065927"/>
                <a:ext cx="97093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7438" y="5159375"/>
              <a:ext cx="34925" cy="10795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1596" y="5096044"/>
                <a:ext cx="66610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7638" y="5140325"/>
              <a:ext cx="128587" cy="147638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1790" y="5076589"/>
                <a:ext cx="160284" cy="274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5019675"/>
              <a:ext cx="100013" cy="2635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61752" y="4956400"/>
                <a:ext cx="132147" cy="390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1850" y="5173663"/>
              <a:ext cx="150813" cy="95250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86013" y="5110043"/>
                <a:ext cx="182487" cy="22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9675" y="5156200"/>
              <a:ext cx="120650" cy="96838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63828" y="5092841"/>
                <a:ext cx="152343" cy="223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5173663"/>
              <a:ext cx="52388" cy="77787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44528" y="5110573"/>
                <a:ext cx="84323" cy="203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0713" y="5164138"/>
              <a:ext cx="131762" cy="119062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4873" y="5100470"/>
                <a:ext cx="163442" cy="246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0600" y="5002213"/>
              <a:ext cx="163513" cy="247650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14753" y="4938861"/>
                <a:ext cx="195207" cy="37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5191125"/>
              <a:ext cx="100013" cy="71438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79896" y="5127264"/>
                <a:ext cx="131672" cy="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8150" y="5164138"/>
              <a:ext cx="123825" cy="90487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32312" y="5100328"/>
                <a:ext cx="155501" cy="217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8825" y="5146675"/>
              <a:ext cx="144463" cy="147638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53013" y="5083453"/>
                <a:ext cx="176087" cy="27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159375"/>
              <a:ext cx="68262" cy="103188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48305" y="5095875"/>
                <a:ext cx="99878" cy="230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5067300"/>
              <a:ext cx="130175" cy="23177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54318" y="5003958"/>
                <a:ext cx="162179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8488" y="5173663"/>
              <a:ext cx="88900" cy="131762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2652" y="5110302"/>
                <a:ext cx="120573" cy="25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3775" y="5149850"/>
              <a:ext cx="95250" cy="123825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057960" y="5086498"/>
                <a:ext cx="126880" cy="250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0163" y="5160963"/>
              <a:ext cx="87312" cy="131762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64353" y="5097242"/>
                <a:ext cx="118931" cy="258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5162550"/>
              <a:ext cx="93662" cy="123825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42138" y="5099198"/>
                <a:ext cx="125363" cy="250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4063" y="5072063"/>
              <a:ext cx="74612" cy="250825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88203" y="5008636"/>
                <a:ext cx="106331" cy="37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8075" y="5205413"/>
              <a:ext cx="88900" cy="71437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42239" y="5141553"/>
                <a:ext cx="120573" cy="19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2088" y="5135563"/>
              <a:ext cx="84137" cy="119062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96267" y="5072255"/>
                <a:ext cx="115778" cy="246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6738" y="5162550"/>
              <a:ext cx="79375" cy="15875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70863" y="5099194"/>
                <a:ext cx="111486" cy="28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8050" y="5154613"/>
              <a:ext cx="46038" cy="144462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12224" y="5091366"/>
                <a:ext cx="78049" cy="27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8725" y="4919663"/>
              <a:ext cx="133350" cy="403225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832507" y="4856299"/>
                <a:ext cx="165426" cy="52995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Ink 11"/>
              <p14:cNvContentPartPr/>
              <p14:nvPr/>
            </p14:nvContentPartPr>
            <p14:xfrm>
              <a:off x="2895531" y="1021114"/>
              <a:ext cx="673560" cy="217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84731" y="1004554"/>
                <a:ext cx="702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" name="Ink 14"/>
              <p14:cNvContentPartPr/>
              <p14:nvPr/>
            </p14:nvContentPartPr>
            <p14:xfrm>
              <a:off x="2757651" y="957034"/>
              <a:ext cx="132120" cy="406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38571" y="940474"/>
                <a:ext cx="1584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" name="Ink 15"/>
              <p14:cNvContentPartPr/>
              <p14:nvPr/>
            </p14:nvContentPartPr>
            <p14:xfrm>
              <a:off x="3571971" y="919594"/>
              <a:ext cx="172080" cy="483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56131" y="900874"/>
                <a:ext cx="208800" cy="52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atcher p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56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(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n</a:t>
            </a:r>
            <a:r>
              <a:rPr lang="en-US" sz="2800" baseline="30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(5)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</a:rPr>
              <a:t>v</a:t>
            </a:r>
            <a:r>
              <a:rPr lang="en-US" sz="2800" u="sng" baseline="-25000" dirty="0" smtClean="0">
                <a:solidFill>
                  <a:prstClr val="black"/>
                </a:solidFill>
              </a:rPr>
              <a:t>1 </a:t>
            </a:r>
            <a:r>
              <a:rPr lang="en-US" sz="2800" u="sng" dirty="0" smtClean="0">
                <a:solidFill>
                  <a:prstClr val="black"/>
                </a:solidFill>
              </a:rPr>
              <a:t>- periodic layer</a:t>
            </a:r>
          </a:p>
          <a:p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onsists solely of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-family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715000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eriod = 2(p-1) = 8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" y="4919663"/>
              <a:ext cx="8910638" cy="317500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35" y="4805190"/>
                <a:ext cx="8967517" cy="546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4850" y="5011738"/>
              <a:ext cx="87313" cy="31750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6464" y="4898651"/>
                <a:ext cx="144444" cy="25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1775" y="5019675"/>
              <a:ext cx="58738" cy="33338"/>
            </p14:xfrm>
          </p:contentPart>
        </mc:Choice>
        <mc:Fallback xmlns=""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3307" y="4906039"/>
                <a:ext cx="115674" cy="2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5043488"/>
              <a:ext cx="92075" cy="39687"/>
            </p14:xfrm>
          </p:contentPart>
        </mc:Choice>
        <mc:Fallback xmlns=""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2349" y="4930148"/>
                <a:ext cx="148903" cy="266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9263" y="5019675"/>
              <a:ext cx="158750" cy="111125"/>
            </p14:xfrm>
          </p:contentPart>
        </mc:Choice>
        <mc:Fallback xmlns="">
          <p:pic>
            <p:nvPicPr>
              <p:cNvPr id="6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0825" y="4905303"/>
                <a:ext cx="215626" cy="339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5307013"/>
              <a:ext cx="541337" cy="382587"/>
            </p14:xfrm>
          </p:contentPart>
        </mc:Choice>
        <mc:Fallback xmlns="">
          <p:pic>
            <p:nvPicPr>
              <p:cNvPr id="6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1984" y="5300535"/>
                <a:ext cx="554295" cy="39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8" y="5240338"/>
              <a:ext cx="8977312" cy="92075"/>
            </p14:xfrm>
          </p:contentPart>
        </mc:Choice>
        <mc:Fallback xmlns=""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48" y="5176032"/>
                <a:ext cx="9008992" cy="220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5168900"/>
              <a:ext cx="115888" cy="104775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8014" y="5105389"/>
                <a:ext cx="147559" cy="23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" y="5129213"/>
              <a:ext cx="65088" cy="149225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903" y="5065927"/>
                <a:ext cx="97093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7438" y="5159375"/>
              <a:ext cx="34925" cy="10795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71596" y="5096044"/>
                <a:ext cx="66610" cy="234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7638" y="5140325"/>
              <a:ext cx="128587" cy="147638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1790" y="5076589"/>
                <a:ext cx="160284" cy="274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0" y="5019675"/>
              <a:ext cx="100013" cy="263525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61752" y="4956400"/>
                <a:ext cx="132147" cy="390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1850" y="5173663"/>
              <a:ext cx="150813" cy="95250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86013" y="5110043"/>
                <a:ext cx="182487" cy="22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9675" y="5156200"/>
              <a:ext cx="120650" cy="96838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63828" y="5092841"/>
                <a:ext cx="152343" cy="223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5173663"/>
              <a:ext cx="52388" cy="77787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44528" y="5110573"/>
                <a:ext cx="84323" cy="203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0713" y="5164138"/>
              <a:ext cx="131762" cy="119062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4873" y="5100470"/>
                <a:ext cx="163442" cy="246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0600" y="5002213"/>
              <a:ext cx="163513" cy="247650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14753" y="4938861"/>
                <a:ext cx="195207" cy="37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5191125"/>
              <a:ext cx="100013" cy="71438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79896" y="5127264"/>
                <a:ext cx="131672" cy="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8150" y="5164138"/>
              <a:ext cx="123825" cy="90487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32312" y="5100328"/>
                <a:ext cx="155501" cy="217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8825" y="5146675"/>
              <a:ext cx="144463" cy="147638"/>
            </p14:xfrm>
          </p:contentPart>
        </mc:Choice>
        <mc:Fallback xmlns=""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53013" y="5083453"/>
                <a:ext cx="176087" cy="27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159375"/>
              <a:ext cx="68262" cy="103188"/>
            </p14:xfrm>
          </p:contentPart>
        </mc:Choice>
        <mc:Fallback xmlns=""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48305" y="5095875"/>
                <a:ext cx="99878" cy="230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8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5067300"/>
              <a:ext cx="130175" cy="231775"/>
            </p14:xfrm>
          </p:contentPart>
        </mc:Choice>
        <mc:Fallback xmlns="">
          <p:pic>
            <p:nvPicPr>
              <p:cNvPr id="618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54318" y="5003958"/>
                <a:ext cx="162179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8488" y="5173663"/>
              <a:ext cx="88900" cy="131762"/>
            </p14:xfrm>
          </p:contentPart>
        </mc:Choice>
        <mc:Fallback xmlns=""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62652" y="5110302"/>
                <a:ext cx="120573" cy="25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8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3775" y="5149850"/>
              <a:ext cx="95250" cy="123825"/>
            </p14:xfrm>
          </p:contentPart>
        </mc:Choice>
        <mc:Fallback xmlns="">
          <p:pic>
            <p:nvPicPr>
              <p:cNvPr id="618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057960" y="5086498"/>
                <a:ext cx="126880" cy="250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8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0163" y="5160963"/>
              <a:ext cx="87312" cy="131762"/>
            </p14:xfrm>
          </p:contentPart>
        </mc:Choice>
        <mc:Fallback xmlns="">
          <p:pic>
            <p:nvPicPr>
              <p:cNvPr id="618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64353" y="5097242"/>
                <a:ext cx="118931" cy="258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8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5162550"/>
              <a:ext cx="93662" cy="123825"/>
            </p14:xfrm>
          </p:contentPart>
        </mc:Choice>
        <mc:Fallback xmlns="">
          <p:pic>
            <p:nvPicPr>
              <p:cNvPr id="618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42138" y="5099198"/>
                <a:ext cx="125363" cy="250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4063" y="5072063"/>
              <a:ext cx="74612" cy="250825"/>
            </p14:xfrm>
          </p:contentPart>
        </mc:Choice>
        <mc:Fallback xmlns=""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88203" y="5008636"/>
                <a:ext cx="106331" cy="37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8075" y="5205413"/>
              <a:ext cx="88900" cy="71437"/>
            </p14:xfrm>
          </p:contentPart>
        </mc:Choice>
        <mc:Fallback xmlns="">
          <p:pic>
            <p:nvPicPr>
              <p:cNvPr id="61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42239" y="5141553"/>
                <a:ext cx="120573" cy="19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9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2088" y="5135563"/>
              <a:ext cx="84137" cy="119062"/>
            </p14:xfrm>
          </p:contentPart>
        </mc:Choice>
        <mc:Fallback xmlns="">
          <p:pic>
            <p:nvPicPr>
              <p:cNvPr id="619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96267" y="5072255"/>
                <a:ext cx="115778" cy="246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9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6738" y="5162550"/>
              <a:ext cx="79375" cy="158750"/>
            </p14:xfrm>
          </p:contentPart>
        </mc:Choice>
        <mc:Fallback xmlns="">
          <p:pic>
            <p:nvPicPr>
              <p:cNvPr id="619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70863" y="5099194"/>
                <a:ext cx="111486" cy="28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9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8050" y="5154613"/>
              <a:ext cx="46038" cy="144462"/>
            </p14:xfrm>
          </p:contentPart>
        </mc:Choice>
        <mc:Fallback xmlns="">
          <p:pic>
            <p:nvPicPr>
              <p:cNvPr id="619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12224" y="5091366"/>
                <a:ext cx="78049" cy="270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8725" y="4919663"/>
              <a:ext cx="133350" cy="403225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832507" y="4856299"/>
                <a:ext cx="165426" cy="52995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75" y="4919663"/>
            <a:ext cx="2035175" cy="5786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k 13"/>
              <p14:cNvContentPartPr/>
              <p14:nvPr/>
            </p14:nvContentPartPr>
            <p14:xfrm>
              <a:off x="472731" y="5637394"/>
              <a:ext cx="937440" cy="216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4371" y="5618314"/>
                <a:ext cx="9766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" name="Ink 19"/>
              <p14:cNvContentPartPr/>
              <p14:nvPr/>
            </p14:nvContentPartPr>
            <p14:xfrm>
              <a:off x="8538764" y="6122073"/>
              <a:ext cx="325080" cy="331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520764" y="6102633"/>
                <a:ext cx="362160" cy="3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3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03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72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6725" y="3368675"/>
              <a:ext cx="311150" cy="244475"/>
            </p14:xfrm>
          </p:contentPart>
        </mc:Choice>
        <mc:Fallback xmlns="">
          <p:pic>
            <p:nvPicPr>
              <p:cNvPr id="972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0243" y="3362194"/>
                <a:ext cx="324115" cy="25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72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4975" y="2268538"/>
              <a:ext cx="304800" cy="193675"/>
            </p14:xfrm>
          </p:contentPart>
        </mc:Choice>
        <mc:Fallback xmlns="">
          <p:pic>
            <p:nvPicPr>
              <p:cNvPr id="972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8498" y="2262058"/>
                <a:ext cx="317755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72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6450" y="2838450"/>
              <a:ext cx="204788" cy="163513"/>
            </p14:xfrm>
          </p:contentPart>
        </mc:Choice>
        <mc:Fallback xmlns="">
          <p:pic>
            <p:nvPicPr>
              <p:cNvPr id="972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9972" y="2831967"/>
                <a:ext cx="217745" cy="176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2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2816225"/>
              <a:ext cx="201613" cy="190500"/>
            </p14:xfrm>
          </p:contentPart>
        </mc:Choice>
        <mc:Fallback xmlns="">
          <p:pic>
            <p:nvPicPr>
              <p:cNvPr id="972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1920" y="2809743"/>
                <a:ext cx="214574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72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575" y="2782888"/>
              <a:ext cx="233363" cy="169862"/>
            </p14:xfrm>
          </p:contentPart>
        </mc:Choice>
        <mc:Fallback xmlns="">
          <p:pic>
            <p:nvPicPr>
              <p:cNvPr id="972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093" y="2776410"/>
                <a:ext cx="246328" cy="18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72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113" y="2790825"/>
              <a:ext cx="525462" cy="192088"/>
            </p14:xfrm>
          </p:contentPart>
        </mc:Choice>
        <mc:Fallback xmlns="">
          <p:pic>
            <p:nvPicPr>
              <p:cNvPr id="972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635" y="2784350"/>
                <a:ext cx="538419" cy="20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729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1600" y="2819400"/>
              <a:ext cx="238125" cy="173038"/>
            </p14:xfrm>
          </p:contentPart>
        </mc:Choice>
        <mc:Fallback xmlns="">
          <p:pic>
            <p:nvPicPr>
              <p:cNvPr id="9729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5116" y="2812911"/>
                <a:ext cx="251094" cy="186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729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2822575"/>
              <a:ext cx="138112" cy="106363"/>
            </p14:xfrm>
          </p:contentPart>
        </mc:Choice>
        <mc:Fallback xmlns="">
          <p:pic>
            <p:nvPicPr>
              <p:cNvPr id="9729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79589" y="2816085"/>
                <a:ext cx="151060" cy="119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729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9888" y="2844800"/>
              <a:ext cx="114300" cy="142875"/>
            </p14:xfrm>
          </p:contentPart>
        </mc:Choice>
        <mc:Fallback xmlns="">
          <p:pic>
            <p:nvPicPr>
              <p:cNvPr id="9729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3418" y="2838289"/>
                <a:ext cx="12724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729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0" y="2817813"/>
              <a:ext cx="192088" cy="184150"/>
            </p14:xfrm>
          </p:contentPart>
        </mc:Choice>
        <mc:Fallback xmlns="">
          <p:pic>
            <p:nvPicPr>
              <p:cNvPr id="9729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5025" y="2811339"/>
                <a:ext cx="205038" cy="19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729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2243138"/>
              <a:ext cx="295275" cy="163512"/>
            </p14:xfrm>
          </p:contentPart>
        </mc:Choice>
        <mc:Fallback xmlns="">
          <p:pic>
            <p:nvPicPr>
              <p:cNvPr id="9729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54264" y="2236655"/>
                <a:ext cx="308223" cy="176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29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3332163"/>
              <a:ext cx="403225" cy="231775"/>
            </p14:xfrm>
          </p:contentPart>
        </mc:Choice>
        <mc:Fallback xmlns="">
          <p:pic>
            <p:nvPicPr>
              <p:cNvPr id="9729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84420" y="3325685"/>
                <a:ext cx="416186" cy="24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730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2203450"/>
              <a:ext cx="396875" cy="238125"/>
            </p14:xfrm>
          </p:contentPart>
        </mc:Choice>
        <mc:Fallback xmlns="">
          <p:pic>
            <p:nvPicPr>
              <p:cNvPr id="9730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19530" y="2196966"/>
                <a:ext cx="409840" cy="251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730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7450" y="3322638"/>
              <a:ext cx="550863" cy="255587"/>
            </p14:xfrm>
          </p:contentPart>
        </mc:Choice>
        <mc:Fallback xmlns="">
          <p:pic>
            <p:nvPicPr>
              <p:cNvPr id="9730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90969" y="3316158"/>
                <a:ext cx="563824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73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8013" y="1762125"/>
              <a:ext cx="444500" cy="236538"/>
            </p14:xfrm>
          </p:contentPart>
        </mc:Choice>
        <mc:Fallback xmlns="">
          <p:pic>
            <p:nvPicPr>
              <p:cNvPr id="973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21534" y="1755645"/>
                <a:ext cx="457457" cy="249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730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2319338"/>
              <a:ext cx="328613" cy="138112"/>
            </p14:xfrm>
          </p:contentPart>
        </mc:Choice>
        <mc:Fallback xmlns="">
          <p:pic>
            <p:nvPicPr>
              <p:cNvPr id="9730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16571" y="2312864"/>
                <a:ext cx="341570" cy="151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73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7488" y="3363913"/>
              <a:ext cx="495300" cy="250825"/>
            </p14:xfrm>
          </p:contentPart>
        </mc:Choice>
        <mc:Fallback xmlns="">
          <p:pic>
            <p:nvPicPr>
              <p:cNvPr id="973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61009" y="3357435"/>
                <a:ext cx="508258" cy="263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73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2400" y="2543175"/>
              <a:ext cx="428625" cy="266700"/>
            </p14:xfrm>
          </p:contentPart>
        </mc:Choice>
        <mc:Fallback xmlns="">
          <p:pic>
            <p:nvPicPr>
              <p:cNvPr id="973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5922" y="2536696"/>
                <a:ext cx="441581" cy="279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73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3341688"/>
              <a:ext cx="469900" cy="258762"/>
            </p14:xfrm>
          </p:contentPart>
        </mc:Choice>
        <mc:Fallback xmlns="">
          <p:pic>
            <p:nvPicPr>
              <p:cNvPr id="973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51699" y="3335210"/>
                <a:ext cx="482853" cy="27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73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5157788"/>
              <a:ext cx="200025" cy="292100"/>
            </p14:xfrm>
          </p:contentPart>
        </mc:Choice>
        <mc:Fallback xmlns="">
          <p:pic>
            <p:nvPicPr>
              <p:cNvPr id="973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43033" y="5138722"/>
                <a:ext cx="238159" cy="330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73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5330825"/>
              <a:ext cx="254000" cy="315913"/>
            </p14:xfrm>
          </p:contentPart>
        </mc:Choice>
        <mc:Fallback xmlns="">
          <p:pic>
            <p:nvPicPr>
              <p:cNvPr id="973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7805" y="5311733"/>
                <a:ext cx="292190" cy="354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73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5450" y="5222875"/>
              <a:ext cx="174625" cy="200025"/>
            </p14:xfrm>
          </p:contentPart>
        </mc:Choice>
        <mc:Fallback xmlns="">
          <p:pic>
            <p:nvPicPr>
              <p:cNvPr id="973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46367" y="5203808"/>
                <a:ext cx="212790" cy="238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731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4775" y="4989513"/>
              <a:ext cx="217488" cy="523875"/>
            </p14:xfrm>
          </p:contentPart>
        </mc:Choice>
        <mc:Fallback xmlns="">
          <p:pic>
            <p:nvPicPr>
              <p:cNvPr id="9731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95691" y="4970430"/>
                <a:ext cx="255656" cy="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731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2600" y="5330825"/>
              <a:ext cx="152400" cy="20638"/>
            </p14:xfrm>
          </p:contentPart>
        </mc:Choice>
        <mc:Fallback xmlns="">
          <p:pic>
            <p:nvPicPr>
              <p:cNvPr id="9731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73505" y="5311635"/>
                <a:ext cx="190590" cy="59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731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5183188"/>
              <a:ext cx="838200" cy="195262"/>
            </p14:xfrm>
          </p:contentPart>
        </mc:Choice>
        <mc:Fallback xmlns="">
          <p:pic>
            <p:nvPicPr>
              <p:cNvPr id="9731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38655" y="5164094"/>
                <a:ext cx="876365" cy="23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731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6315075"/>
              <a:ext cx="214313" cy="419100"/>
            </p14:xfrm>
          </p:contentPart>
        </mc:Choice>
        <mc:Fallback xmlns="">
          <p:pic>
            <p:nvPicPr>
              <p:cNvPr id="9731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17535" y="6296009"/>
                <a:ext cx="252493" cy="457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731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8588" y="6432550"/>
              <a:ext cx="357187" cy="188913"/>
            </p14:xfrm>
          </p:contentPart>
        </mc:Choice>
        <mc:Fallback xmlns="">
          <p:pic>
            <p:nvPicPr>
              <p:cNvPr id="9731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79504" y="6413479"/>
                <a:ext cx="395354" cy="227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731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3575" y="6486525"/>
              <a:ext cx="271463" cy="138113"/>
            </p14:xfrm>
          </p:contentPart>
        </mc:Choice>
        <mc:Fallback xmlns="">
          <p:pic>
            <p:nvPicPr>
              <p:cNvPr id="9731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14493" y="6467463"/>
                <a:ext cx="309626" cy="176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732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1100" y="6443663"/>
              <a:ext cx="557213" cy="265112"/>
            </p14:xfrm>
          </p:contentPart>
        </mc:Choice>
        <mc:Fallback xmlns="">
          <p:pic>
            <p:nvPicPr>
              <p:cNvPr id="9732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32022" y="6424572"/>
                <a:ext cx="595368" cy="303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732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2463" y="6335713"/>
              <a:ext cx="188912" cy="379412"/>
            </p14:xfrm>
          </p:contentPart>
        </mc:Choice>
        <mc:Fallback xmlns="">
          <p:pic>
            <p:nvPicPr>
              <p:cNvPr id="9732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73392" y="6316634"/>
                <a:ext cx="227054" cy="41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u="sng" dirty="0" smtClean="0"/>
                  <a:t>Greek letter notation: the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3200" u="sng" dirty="0" smtClean="0"/>
                  <a:t>-family</a:t>
                </a:r>
                <a:endParaRPr lang="en-US" sz="3200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Main Question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For which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do there exist exotic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-spheres?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atcher p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56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(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n</a:t>
            </a:r>
            <a:r>
              <a:rPr lang="en-US" sz="2800" baseline="30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(5)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2690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</a:rPr>
              <a:t>v</a:t>
            </a:r>
            <a:r>
              <a:rPr lang="en-US" sz="2800" u="sng" baseline="-25000" dirty="0">
                <a:solidFill>
                  <a:prstClr val="black"/>
                </a:solidFill>
              </a:rPr>
              <a:t>2</a:t>
            </a:r>
            <a:r>
              <a:rPr lang="en-US" sz="2800" u="sng" baseline="-25000" dirty="0" smtClean="0">
                <a:solidFill>
                  <a:prstClr val="black"/>
                </a:solidFill>
              </a:rPr>
              <a:t> </a:t>
            </a:r>
            <a:r>
              <a:rPr lang="en-US" sz="2800" u="sng" dirty="0" smtClean="0">
                <a:solidFill>
                  <a:prstClr val="black"/>
                </a:solidFill>
              </a:rPr>
              <a:t>- periodic layer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=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family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905000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eriod = 2(p</a:t>
            </a:r>
            <a:r>
              <a:rPr lang="en-US" baseline="30000" dirty="0" smtClean="0">
                <a:solidFill>
                  <a:prstClr val="black"/>
                </a:solidFill>
              </a:rPr>
              <a:t>2 </a:t>
            </a:r>
            <a:r>
              <a:rPr lang="en-US" dirty="0" smtClean="0">
                <a:solidFill>
                  <a:prstClr val="black"/>
                </a:solidFill>
              </a:rPr>
              <a:t>- 1) = 48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" y="3190875"/>
              <a:ext cx="3216275" cy="1704975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550" y="3076394"/>
                <a:ext cx="3273876" cy="1933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338138"/>
              <a:ext cx="8612188" cy="4683125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860" y="223661"/>
                <a:ext cx="8669067" cy="491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1014413"/>
              <a:ext cx="1296987" cy="438150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6150" y="899925"/>
                <a:ext cx="1353863" cy="6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4388" y="1250950"/>
              <a:ext cx="284162" cy="119063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06257" y="1136563"/>
                <a:ext cx="340425" cy="347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0" y="3984625"/>
              <a:ext cx="342900" cy="227013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54325" y="3870037"/>
                <a:ext cx="399750" cy="455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8425" y="4319588"/>
              <a:ext cx="469900" cy="47625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9979" y="4205718"/>
                <a:ext cx="527152" cy="275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1213" y="3475038"/>
              <a:ext cx="593725" cy="41275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62769" y="3359902"/>
                <a:ext cx="650613" cy="271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205038"/>
              <a:ext cx="719137" cy="76200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37629" y="2091097"/>
                <a:ext cx="776006" cy="30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8075" y="2479675"/>
              <a:ext cx="33338" cy="1163638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71622" y="2473194"/>
                <a:ext cx="46243" cy="1176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7813" y="2330450"/>
              <a:ext cx="11112" cy="1095375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1361" y="2323971"/>
                <a:ext cx="24016" cy="1108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2351088"/>
              <a:ext cx="4763" cy="152400"/>
            </p14:xfrm>
          </p:contentPart>
        </mc:Choice>
        <mc:Fallback xmlns=""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19105" y="2344603"/>
                <a:ext cx="17953" cy="165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8925" y="2271713"/>
              <a:ext cx="3175" cy="41275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22575" y="2265253"/>
                <a:ext cx="15875" cy="54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2382838"/>
              <a:ext cx="388938" cy="155575"/>
            </p14:xfrm>
          </p:contentPart>
        </mc:Choice>
        <mc:Fallback xmlns=""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31918" y="2376356"/>
                <a:ext cx="401903" cy="168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668338"/>
              <a:ext cx="241300" cy="125412"/>
            </p14:xfrm>
          </p:contentPart>
        </mc:Choice>
        <mc:Fallback xmlns=""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3416" y="604551"/>
                <a:ext cx="273353" cy="252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" y="4833938"/>
              <a:ext cx="68263" cy="22225"/>
            </p14:xfrm>
          </p:contentPart>
        </mc:Choice>
        <mc:Fallback xmlns=""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1933" y="4770848"/>
                <a:ext cx="100047" cy="14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2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4614863"/>
              <a:ext cx="100013" cy="7937"/>
            </p14:xfrm>
          </p:contentPart>
        </mc:Choice>
        <mc:Fallback xmlns="">
          <p:pic>
            <p:nvPicPr>
              <p:cNvPr id="72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2996" y="4551367"/>
                <a:ext cx="131672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5388" y="4405313"/>
              <a:ext cx="101600" cy="14287"/>
            </p14:xfrm>
          </p:contentPart>
        </mc:Choice>
        <mc:Fallback xmlns=""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79536" y="4342450"/>
                <a:ext cx="133305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7188" y="4194175"/>
              <a:ext cx="65087" cy="4763"/>
            </p14:xfrm>
          </p:contentPart>
        </mc:Choice>
        <mc:Fallback xmlns=""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11366" y="4129691"/>
                <a:ext cx="96732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3667125"/>
              <a:ext cx="65088" cy="9525"/>
            </p14:xfrm>
          </p:contentPart>
        </mc:Choice>
        <mc:Fallback xmlns="">
          <p:pic>
            <p:nvPicPr>
              <p:cNvPr id="72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4728" y="3602648"/>
                <a:ext cx="96733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5638" y="3762375"/>
              <a:ext cx="61912" cy="20638"/>
            </p14:xfrm>
          </p:contentPart>
        </mc:Choice>
        <mc:Fallback xmlns="">
          <p:pic>
            <p:nvPicPr>
              <p:cNvPr id="72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09800" y="3698651"/>
                <a:ext cx="93588" cy="148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8663" y="3959225"/>
              <a:ext cx="69850" cy="19050"/>
            </p14:xfrm>
          </p:contentPart>
        </mc:Choice>
        <mc:Fallback xmlns="">
          <p:pic>
            <p:nvPicPr>
              <p:cNvPr id="72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82821" y="3895965"/>
                <a:ext cx="101895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3876675"/>
              <a:ext cx="61913" cy="14288"/>
            </p14:xfrm>
          </p:contentPart>
        </mc:Choice>
        <mc:Fallback xmlns=""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28769" y="3813808"/>
                <a:ext cx="94137" cy="14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0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5863" y="3757613"/>
              <a:ext cx="93662" cy="11112"/>
            </p14:xfrm>
          </p:contentPart>
        </mc:Choice>
        <mc:Fallback xmlns="">
          <p:pic>
            <p:nvPicPr>
              <p:cNvPr id="720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40073" y="3692423"/>
                <a:ext cx="125242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0838" y="3557588"/>
              <a:ext cx="136525" cy="26987"/>
            </p14:xfrm>
          </p:contentPart>
        </mc:Choice>
        <mc:Fallback xmlns="">
          <p:pic>
            <p:nvPicPr>
              <p:cNvPr id="72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74988" y="3494259"/>
                <a:ext cx="168225" cy="153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3588" y="3343275"/>
              <a:ext cx="104775" cy="7938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87746" y="3273421"/>
                <a:ext cx="136460" cy="148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3149600"/>
              <a:ext cx="152400" cy="12700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92548" y="3085737"/>
                <a:ext cx="184105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2900363"/>
              <a:ext cx="101600" cy="30162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87836" y="2837166"/>
                <a:ext cx="133305" cy="15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1950" y="2798763"/>
              <a:ext cx="57150" cy="1587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56135" y="2734902"/>
                <a:ext cx="88780" cy="1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2733675"/>
              <a:ext cx="71437" cy="9525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049713" y="2668832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2627313"/>
              <a:ext cx="77788" cy="9525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68852" y="2562836"/>
                <a:ext cx="109333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5050" y="1530350"/>
              <a:ext cx="246063" cy="303213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9221" y="1466971"/>
                <a:ext cx="277720" cy="42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7400" y="2709863"/>
              <a:ext cx="60325" cy="30162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81601" y="2646307"/>
                <a:ext cx="91924" cy="15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2688" y="2473325"/>
              <a:ext cx="100012" cy="22225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76859" y="2409876"/>
                <a:ext cx="131670" cy="14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7825" y="2273300"/>
              <a:ext cx="50800" cy="36513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41973" y="2209673"/>
                <a:ext cx="82505" cy="16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2047875"/>
              <a:ext cx="112712" cy="63500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03944" y="1984375"/>
                <a:ext cx="144401" cy="19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9725" y="1601788"/>
              <a:ext cx="123825" cy="34925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73887" y="1538419"/>
                <a:ext cx="155501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22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5813" y="1408113"/>
              <a:ext cx="73025" cy="47625"/>
            </p14:xfrm>
          </p:contentPart>
        </mc:Choice>
        <mc:Fallback xmlns="">
          <p:pic>
            <p:nvPicPr>
              <p:cNvPr id="722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19985" y="1345090"/>
                <a:ext cx="104681" cy="173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2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5550" y="1200150"/>
              <a:ext cx="87313" cy="53975"/>
            </p14:xfrm>
          </p:contentPart>
        </mc:Choice>
        <mc:Fallback xmlns="">
          <p:pic>
            <p:nvPicPr>
              <p:cNvPr id="722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59740" y="1136819"/>
                <a:ext cx="118933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22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0050" y="1000125"/>
              <a:ext cx="74613" cy="19050"/>
            </p14:xfrm>
          </p:contentPart>
        </mc:Choice>
        <mc:Fallback xmlns="">
          <p:pic>
            <p:nvPicPr>
              <p:cNvPr id="722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04190" y="936865"/>
                <a:ext cx="106333" cy="14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2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9438" y="479425"/>
              <a:ext cx="293687" cy="336550"/>
            </p14:xfrm>
          </p:contentPart>
        </mc:Choice>
        <mc:Fallback xmlns="">
          <p:pic>
            <p:nvPicPr>
              <p:cNvPr id="722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183602" y="415441"/>
                <a:ext cx="325359" cy="46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22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6100" y="2263775"/>
              <a:ext cx="66675" cy="41275"/>
            </p14:xfrm>
          </p:contentPart>
        </mc:Choice>
        <mc:Fallback xmlns="">
          <p:pic>
            <p:nvPicPr>
              <p:cNvPr id="722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50242" y="2200606"/>
                <a:ext cx="98391" cy="16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22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9325" y="3549650"/>
              <a:ext cx="84138" cy="22225"/>
            </p14:xfrm>
          </p:contentPart>
        </mc:Choice>
        <mc:Fallback xmlns="">
          <p:pic>
            <p:nvPicPr>
              <p:cNvPr id="722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13504" y="3486201"/>
                <a:ext cx="115780" cy="149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22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4364038"/>
              <a:ext cx="66675" cy="61912"/>
            </p14:xfrm>
          </p:contentPart>
        </mc:Choice>
        <mc:Fallback xmlns="">
          <p:pic>
            <p:nvPicPr>
              <p:cNvPr id="722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08527" y="4300686"/>
                <a:ext cx="98220" cy="18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2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8888" y="566738"/>
              <a:ext cx="77787" cy="26987"/>
            </p14:xfrm>
          </p:contentPart>
        </mc:Choice>
        <mc:Fallback xmlns="">
          <p:pic>
            <p:nvPicPr>
              <p:cNvPr id="722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863042" y="503409"/>
                <a:ext cx="109478" cy="15364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atcher p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738"/>
            <a:ext cx="9144000" cy="56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93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6062663"/>
              <a:ext cx="79375" cy="15875"/>
            </p14:xfrm>
          </p:contentPart>
        </mc:Choice>
        <mc:Fallback xmlns="">
          <p:pic>
            <p:nvPicPr>
              <p:cNvPr id="993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160" y="5947930"/>
                <a:ext cx="136381" cy="24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3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5780088"/>
              <a:ext cx="65087" cy="20637"/>
            </p14:xfrm>
          </p:contentPart>
        </mc:Choice>
        <mc:Fallback xmlns="">
          <p:pic>
            <p:nvPicPr>
              <p:cNvPr id="993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55" y="5666940"/>
                <a:ext cx="121903" cy="246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93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5567363"/>
              <a:ext cx="58738" cy="15875"/>
            </p14:xfrm>
          </p:contentPart>
        </mc:Choice>
        <mc:Fallback xmlns="">
          <p:pic>
            <p:nvPicPr>
              <p:cNvPr id="993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8982" y="5455180"/>
                <a:ext cx="116035" cy="240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93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2900" y="5341938"/>
              <a:ext cx="65088" cy="22225"/>
            </p14:xfrm>
          </p:contentPart>
        </mc:Choice>
        <mc:Fallback xmlns="">
          <p:pic>
            <p:nvPicPr>
              <p:cNvPr id="993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4132" y="5227945"/>
                <a:ext cx="122265" cy="250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93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4841875"/>
              <a:ext cx="38100" cy="11113"/>
            </p14:xfrm>
          </p:contentPart>
        </mc:Choice>
        <mc:Fallback xmlns="">
          <p:pic>
            <p:nvPicPr>
              <p:cNvPr id="993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19455" y="4727877"/>
                <a:ext cx="94891" cy="238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3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9413" y="4814888"/>
              <a:ext cx="227012" cy="11112"/>
            </p14:xfrm>
          </p:contentPart>
        </mc:Choice>
        <mc:Fallback xmlns="">
          <p:pic>
            <p:nvPicPr>
              <p:cNvPr id="993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0992" y="4700900"/>
                <a:ext cx="283855" cy="239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3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4948238"/>
              <a:ext cx="241300" cy="30162"/>
            </p14:xfrm>
          </p:contentPart>
        </mc:Choice>
        <mc:Fallback xmlns="">
          <p:pic>
            <p:nvPicPr>
              <p:cNvPr id="993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68586" y="4834053"/>
                <a:ext cx="298564" cy="258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93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3" y="5019675"/>
              <a:ext cx="179387" cy="79375"/>
            </p14:xfrm>
          </p:contentPart>
        </mc:Choice>
        <mc:Fallback xmlns="">
          <p:pic>
            <p:nvPicPr>
              <p:cNvPr id="993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8606" y="4905820"/>
                <a:ext cx="236661" cy="30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93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75" y="5126038"/>
              <a:ext cx="244475" cy="52387"/>
            </p14:xfrm>
          </p:contentPart>
        </mc:Choice>
        <mc:Fallback xmlns="">
          <p:pic>
            <p:nvPicPr>
              <p:cNvPr id="993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5431" y="5012294"/>
                <a:ext cx="301363" cy="280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93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5129213"/>
              <a:ext cx="61913" cy="33337"/>
            </p14:xfrm>
          </p:contentPart>
        </mc:Choice>
        <mc:Fallback xmlns="">
          <p:pic>
            <p:nvPicPr>
              <p:cNvPr id="993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90697" y="5013983"/>
                <a:ext cx="119119" cy="263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93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9550" y="5343525"/>
              <a:ext cx="141288" cy="34925"/>
            </p14:xfrm>
          </p:contentPart>
        </mc:Choice>
        <mc:Fallback xmlns="">
          <p:pic>
            <p:nvPicPr>
              <p:cNvPr id="993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51149" y="5229389"/>
                <a:ext cx="198450" cy="26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93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3625" y="5565775"/>
              <a:ext cx="134938" cy="20638"/>
            </p14:xfrm>
          </p:contentPart>
        </mc:Choice>
        <mc:Fallback xmlns="">
          <p:pic>
            <p:nvPicPr>
              <p:cNvPr id="993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4838" y="5450999"/>
                <a:ext cx="192152" cy="250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93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" y="5795963"/>
              <a:ext cx="103188" cy="12700"/>
            </p14:xfrm>
          </p:contentPart>
        </mc:Choice>
        <mc:Fallback xmlns="">
          <p:pic>
            <p:nvPicPr>
              <p:cNvPr id="993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9786" y="5680574"/>
                <a:ext cx="160916" cy="24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93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" y="6042025"/>
              <a:ext cx="149225" cy="9525"/>
            </p14:xfrm>
          </p:contentPart>
        </mc:Choice>
        <mc:Fallback xmlns="">
          <p:pic>
            <p:nvPicPr>
              <p:cNvPr id="993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4434" y="5930194"/>
                <a:ext cx="206758" cy="2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93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0925" y="4911725"/>
              <a:ext cx="188913" cy="46038"/>
            </p14:xfrm>
          </p:contentPart>
        </mc:Choice>
        <mc:Fallback xmlns="">
          <p:pic>
            <p:nvPicPr>
              <p:cNvPr id="993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92138" y="4797349"/>
                <a:ext cx="246486" cy="2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93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4713288"/>
              <a:ext cx="211138" cy="34925"/>
            </p14:xfrm>
          </p:contentPart>
        </mc:Choice>
        <mc:Fallback xmlns="">
          <p:pic>
            <p:nvPicPr>
              <p:cNvPr id="993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95326" y="4598792"/>
                <a:ext cx="268426" cy="263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93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225" y="4500563"/>
              <a:ext cx="174625" cy="26987"/>
            </p14:xfrm>
          </p:contentPart>
        </mc:Choice>
        <mc:Fallback xmlns="">
          <p:pic>
            <p:nvPicPr>
              <p:cNvPr id="993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68781" y="4386498"/>
                <a:ext cx="231513" cy="255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93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4738" y="4262438"/>
              <a:ext cx="209550" cy="11112"/>
            </p14:xfrm>
          </p:contentPart>
        </mc:Choice>
        <mc:Fallback xmlns="">
          <p:pic>
            <p:nvPicPr>
              <p:cNvPr id="993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86294" y="4148809"/>
                <a:ext cx="266438" cy="238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93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6663" y="3738563"/>
              <a:ext cx="247650" cy="9525"/>
            </p14:xfrm>
          </p:contentPart>
        </mc:Choice>
        <mc:Fallback xmlns="">
          <p:pic>
            <p:nvPicPr>
              <p:cNvPr id="993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48185" y="3622065"/>
                <a:ext cx="304966" cy="24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93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3870325"/>
              <a:ext cx="247650" cy="42863"/>
            </p14:xfrm>
          </p:contentPart>
        </mc:Choice>
        <mc:Fallback xmlns="">
          <p:pic>
            <p:nvPicPr>
              <p:cNvPr id="993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08551" y="3755784"/>
                <a:ext cx="304883" cy="271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93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1600" y="3979863"/>
              <a:ext cx="311150" cy="103187"/>
            </p14:xfrm>
          </p:contentPart>
        </mc:Choice>
        <mc:Fallback xmlns="">
          <p:pic>
            <p:nvPicPr>
              <p:cNvPr id="993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82790" y="3865890"/>
                <a:ext cx="368410" cy="33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935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1925" y="4052888"/>
              <a:ext cx="201613" cy="31750"/>
            </p14:xfrm>
          </p:contentPart>
        </mc:Choice>
        <mc:Fallback xmlns="">
          <p:pic>
            <p:nvPicPr>
              <p:cNvPr id="9935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43483" y="3938155"/>
                <a:ext cx="258497" cy="260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35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4363" y="3868738"/>
              <a:ext cx="220662" cy="19050"/>
            </p14:xfrm>
          </p:contentPart>
        </mc:Choice>
        <mc:Fallback xmlns="">
          <p:pic>
            <p:nvPicPr>
              <p:cNvPr id="9935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95925" y="3754438"/>
                <a:ext cx="277897" cy="247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935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5050" y="3638550"/>
              <a:ext cx="242888" cy="23813"/>
            </p14:xfrm>
          </p:contentPart>
        </mc:Choice>
        <mc:Fallback xmlns="">
          <p:pic>
            <p:nvPicPr>
              <p:cNvPr id="9935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16263" y="3523815"/>
                <a:ext cx="300102" cy="25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935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3432175"/>
              <a:ext cx="231775" cy="17463"/>
            </p14:xfrm>
          </p:contentPart>
        </mc:Choice>
        <mc:Fallback xmlns="">
          <p:pic>
            <p:nvPicPr>
              <p:cNvPr id="9935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42068" y="3319200"/>
                <a:ext cx="288639" cy="243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936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3221038"/>
              <a:ext cx="223838" cy="15875"/>
            </p14:xfrm>
          </p:contentPart>
        </mc:Choice>
        <mc:Fallback xmlns="">
          <p:pic>
            <p:nvPicPr>
              <p:cNvPr id="9936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67520" y="3106305"/>
                <a:ext cx="280697" cy="245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936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3006725"/>
              <a:ext cx="276225" cy="33338"/>
            </p14:xfrm>
          </p:contentPart>
        </mc:Choice>
        <mc:Fallback xmlns="">
          <p:pic>
            <p:nvPicPr>
              <p:cNvPr id="9936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83052" y="2893089"/>
                <a:ext cx="333487" cy="26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936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6650" y="2936875"/>
              <a:ext cx="133350" cy="15875"/>
            </p14:xfrm>
          </p:contentPart>
        </mc:Choice>
        <mc:Fallback xmlns="">
          <p:pic>
            <p:nvPicPr>
              <p:cNvPr id="9936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88178" y="2822142"/>
                <a:ext cx="190294" cy="24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936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2963" y="2836863"/>
              <a:ext cx="312737" cy="33337"/>
            </p14:xfrm>
          </p:contentPart>
        </mc:Choice>
        <mc:Fallback xmlns="">
          <p:pic>
            <p:nvPicPr>
              <p:cNvPr id="9936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894532" y="2722872"/>
                <a:ext cx="369598" cy="261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936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2682875"/>
              <a:ext cx="274638" cy="15875"/>
            </p14:xfrm>
          </p:contentPart>
        </mc:Choice>
        <mc:Fallback xmlns="">
          <p:pic>
            <p:nvPicPr>
              <p:cNvPr id="9936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22692" y="2568503"/>
                <a:ext cx="331944" cy="2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93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7013" y="2798763"/>
              <a:ext cx="209550" cy="11112"/>
            </p14:xfrm>
          </p:contentPart>
        </mc:Choice>
        <mc:Fallback xmlns="">
          <p:pic>
            <p:nvPicPr>
              <p:cNvPr id="993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48569" y="2681346"/>
                <a:ext cx="266438" cy="246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93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2586038"/>
              <a:ext cx="195263" cy="14287"/>
            </p14:xfrm>
          </p:contentPart>
        </mc:Choice>
        <mc:Fallback xmlns="">
          <p:pic>
            <p:nvPicPr>
              <p:cNvPr id="993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85114" y="2472456"/>
                <a:ext cx="252185" cy="241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936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5050" y="2379663"/>
              <a:ext cx="242888" cy="7937"/>
            </p14:xfrm>
          </p:contentPart>
        </mc:Choice>
        <mc:Fallback xmlns="">
          <p:pic>
            <p:nvPicPr>
              <p:cNvPr id="9936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56263" y="2269925"/>
                <a:ext cx="300102" cy="227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936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8438" y="2147888"/>
              <a:ext cx="244475" cy="17462"/>
            </p14:xfrm>
          </p:contentPart>
        </mc:Choice>
        <mc:Fallback xmlns="">
          <p:pic>
            <p:nvPicPr>
              <p:cNvPr id="9936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89634" y="2034563"/>
                <a:ext cx="302083" cy="244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936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628775"/>
              <a:ext cx="260350" cy="14288"/>
            </p14:xfrm>
          </p:contentPart>
        </mc:Choice>
        <mc:Fallback xmlns="">
          <p:pic>
            <p:nvPicPr>
              <p:cNvPr id="9936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996005" y="1515185"/>
                <a:ext cx="317605" cy="241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937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9263" y="1765300"/>
              <a:ext cx="271462" cy="19050"/>
            </p14:xfrm>
          </p:contentPart>
        </mc:Choice>
        <mc:Fallback xmlns="">
          <p:pic>
            <p:nvPicPr>
              <p:cNvPr id="9937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040461" y="1651000"/>
                <a:ext cx="328707" cy="247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937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75" y="1857375"/>
              <a:ext cx="149225" cy="19050"/>
            </p14:xfrm>
          </p:contentPart>
        </mc:Choice>
        <mc:Fallback xmlns="">
          <p:pic>
            <p:nvPicPr>
              <p:cNvPr id="9937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05900" y="1741243"/>
                <a:ext cx="206176" cy="2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937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5463" y="1922463"/>
              <a:ext cx="303212" cy="30162"/>
            </p14:xfrm>
          </p:contentPart>
        </mc:Choice>
        <mc:Fallback xmlns="">
          <p:pic>
            <p:nvPicPr>
              <p:cNvPr id="9937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17014" y="1808278"/>
                <a:ext cx="360469" cy="258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937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6800" y="1739900"/>
              <a:ext cx="244475" cy="12700"/>
            </p14:xfrm>
          </p:contentPart>
        </mc:Choice>
        <mc:Fallback xmlns="">
          <p:pic>
            <p:nvPicPr>
              <p:cNvPr id="9937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58356" y="1624511"/>
                <a:ext cx="301363" cy="243477"/>
              </a:xfrm>
              <a:prstGeom prst="rect">
                <a:avLst/>
              </a:prstGeom>
            </p:spPr>
          </p:pic>
        </mc:Fallback>
      </mc:AlternateContent>
      <p:sp>
        <p:nvSpPr>
          <p:cNvPr id="99379" name="Rectangle 51"/>
          <p:cNvSpPr>
            <a:spLocks noChangeArrowheads="1"/>
          </p:cNvSpPr>
          <p:nvPr/>
        </p:nvSpPr>
        <p:spPr bwMode="auto">
          <a:xfrm>
            <a:off x="1447800" y="45720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938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3192463"/>
              <a:ext cx="346075" cy="1254125"/>
            </p14:xfrm>
          </p:contentPart>
        </mc:Choice>
        <mc:Fallback xmlns="">
          <p:pic>
            <p:nvPicPr>
              <p:cNvPr id="9938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62959" y="3175905"/>
                <a:ext cx="370923" cy="128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938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7338" y="3076575"/>
              <a:ext cx="722312" cy="319088"/>
            </p14:xfrm>
          </p:contentPart>
        </mc:Choice>
        <mc:Fallback xmlns="">
          <p:pic>
            <p:nvPicPr>
              <p:cNvPr id="9938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40775" y="3060008"/>
                <a:ext cx="755439" cy="35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938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3492500"/>
              <a:ext cx="447675" cy="285750"/>
            </p14:xfrm>
          </p:contentPart>
        </mc:Choice>
        <mc:Fallback xmlns="">
          <p:pic>
            <p:nvPicPr>
              <p:cNvPr id="9938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83723" y="3475945"/>
                <a:ext cx="477544" cy="31886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extBox 49"/>
          <p:cNvSpPr txBox="1"/>
          <p:nvPr/>
        </p:nvSpPr>
        <p:spPr>
          <a:xfrm>
            <a:off x="277174" y="228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(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n</a:t>
            </a:r>
            <a:r>
              <a:rPr lang="en-US" sz="2800" baseline="30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(5)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58013" y="46037"/>
            <a:ext cx="2133600" cy="365125"/>
          </a:xfrm>
        </p:spPr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5751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5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9713" y="6338888"/>
              <a:ext cx="41275" cy="68262"/>
            </p14:xfrm>
          </p:contentPart>
        </mc:Choice>
        <mc:Fallback xmlns="">
          <p:pic>
            <p:nvPicPr>
              <p:cNvPr id="635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3253" y="6332387"/>
                <a:ext cx="54196" cy="81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5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0525" y="6273800"/>
              <a:ext cx="523875" cy="423863"/>
            </p14:xfrm>
          </p:contentPart>
        </mc:Choice>
        <mc:Fallback xmlns="">
          <p:pic>
            <p:nvPicPr>
              <p:cNvPr id="635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4044" y="6267318"/>
                <a:ext cx="536837" cy="436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5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1150" y="6370638"/>
              <a:ext cx="1139825" cy="487362"/>
            </p14:xfrm>
          </p:contentPart>
        </mc:Choice>
        <mc:Fallback xmlns="">
          <p:pic>
            <p:nvPicPr>
              <p:cNvPr id="635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4670" y="6364159"/>
                <a:ext cx="1152786" cy="5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5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9175" y="6218238"/>
              <a:ext cx="3198813" cy="608012"/>
            </p14:xfrm>
          </p:contentPart>
        </mc:Choice>
        <mc:Fallback xmlns="">
          <p:pic>
            <p:nvPicPr>
              <p:cNvPr id="635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2695" y="6211758"/>
                <a:ext cx="3211772" cy="620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5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6400800"/>
              <a:ext cx="112712" cy="131763"/>
            </p14:xfrm>
          </p:contentPart>
        </mc:Choice>
        <mc:Fallback xmlns="">
          <p:pic>
            <p:nvPicPr>
              <p:cNvPr id="635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8381" y="6394320"/>
                <a:ext cx="125676" cy="144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-torsion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-family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9144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" y="5162550"/>
              <a:ext cx="815975" cy="1203325"/>
            </p14:xfrm>
          </p:contentPart>
        </mc:Choice>
        <mc:Fallback xmlns="">
          <p:pic>
            <p:nvPicPr>
              <p:cNvPr id="655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46" y="5156071"/>
                <a:ext cx="828933" cy="1216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5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3925888"/>
              <a:ext cx="928687" cy="1489075"/>
            </p14:xfrm>
          </p:contentPart>
        </mc:Choice>
        <mc:Fallback xmlns="">
          <p:pic>
            <p:nvPicPr>
              <p:cNvPr id="655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3281" y="3919407"/>
                <a:ext cx="941650" cy="1502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5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124200"/>
              <a:ext cx="1169987" cy="1404938"/>
            </p14:xfrm>
          </p:contentPart>
        </mc:Choice>
        <mc:Fallback xmlns="">
          <p:pic>
            <p:nvPicPr>
              <p:cNvPr id="655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6033" y="3117721"/>
                <a:ext cx="1182947" cy="141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5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2217738"/>
              <a:ext cx="1004887" cy="1358900"/>
            </p14:xfrm>
          </p:contentPart>
        </mc:Choice>
        <mc:Fallback xmlns="">
          <p:pic>
            <p:nvPicPr>
              <p:cNvPr id="655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7557" y="2211258"/>
                <a:ext cx="1017849" cy="1371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5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5088" y="2249488"/>
              <a:ext cx="1873250" cy="363537"/>
            </p14:xfrm>
          </p:contentPart>
        </mc:Choice>
        <mc:Fallback xmlns="">
          <p:pic>
            <p:nvPicPr>
              <p:cNvPr id="655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8607" y="2243009"/>
                <a:ext cx="1886211" cy="376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5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3100" y="620713"/>
              <a:ext cx="1903413" cy="509587"/>
            </p14:xfrm>
          </p:contentPart>
        </mc:Choice>
        <mc:Fallback xmlns="">
          <p:pic>
            <p:nvPicPr>
              <p:cNvPr id="655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46621" y="614231"/>
                <a:ext cx="1916371" cy="52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5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6313" y="682625"/>
              <a:ext cx="323850" cy="322263"/>
            </p14:xfrm>
          </p:contentPart>
        </mc:Choice>
        <mc:Fallback xmlns="">
          <p:pic>
            <p:nvPicPr>
              <p:cNvPr id="655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89836" y="676144"/>
                <a:ext cx="336804" cy="33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55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7263" y="1427163"/>
              <a:ext cx="1900237" cy="349250"/>
            </p14:xfrm>
          </p:contentPart>
        </mc:Choice>
        <mc:Fallback xmlns="">
          <p:pic>
            <p:nvPicPr>
              <p:cNvPr id="655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30782" y="1420682"/>
                <a:ext cx="1913198" cy="36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5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0" y="1074738"/>
              <a:ext cx="141288" cy="985837"/>
            </p14:xfrm>
          </p:contentPart>
        </mc:Choice>
        <mc:Fallback xmlns="">
          <p:pic>
            <p:nvPicPr>
              <p:cNvPr id="655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70762" y="1068257"/>
                <a:ext cx="154263" cy="99879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80963" y="220603"/>
            <a:ext cx="5227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prstClr val="black"/>
                </a:solidFill>
                <a:latin typeface="Arial" charset="0"/>
              </a:rPr>
              <a:t>Greek Letter Names (Miller-</a:t>
            </a:r>
            <a:r>
              <a:rPr lang="en-US" sz="2000" u="sng" dirty="0" err="1">
                <a:solidFill>
                  <a:prstClr val="black"/>
                </a:solidFill>
                <a:latin typeface="Arial" charset="0"/>
              </a:rPr>
              <a:t>R</a:t>
            </a:r>
            <a:r>
              <a:rPr lang="en-US" sz="2000" u="sng" dirty="0" err="1" smtClean="0">
                <a:solidFill>
                  <a:prstClr val="black"/>
                </a:solidFill>
                <a:latin typeface="Arial" charset="0"/>
              </a:rPr>
              <a:t>avenel</a:t>
            </a:r>
            <a:r>
              <a:rPr lang="en-US" sz="2000" u="sng" dirty="0" smtClean="0">
                <a:solidFill>
                  <a:prstClr val="black"/>
                </a:solidFill>
                <a:latin typeface="Arial" charset="0"/>
              </a:rPr>
              <a:t>-Wilson)</a:t>
            </a:r>
            <a:endParaRPr lang="en-US" sz="2000" u="sng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8999" y="38040"/>
            <a:ext cx="2133600" cy="365125"/>
          </a:xfrm>
        </p:spPr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atcher p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562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(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n</a:t>
            </a:r>
            <a:r>
              <a:rPr lang="en-US" sz="2800" baseline="30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)</a:t>
            </a:r>
            <a:r>
              <a:rPr lang="en-US" sz="2800" baseline="-25000" dirty="0" smtClean="0">
                <a:solidFill>
                  <a:prstClr val="black"/>
                </a:solidFill>
                <a:sym typeface="Symbol"/>
              </a:rPr>
              <a:t>(5)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eriod = 2(p</a:t>
            </a:r>
            <a:r>
              <a:rPr lang="en-US" baseline="30000" dirty="0">
                <a:solidFill>
                  <a:prstClr val="black"/>
                </a:solidFill>
              </a:rPr>
              <a:t>3</a:t>
            </a:r>
            <a:r>
              <a:rPr lang="en-US" baseline="30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- 1) = 248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0"/>
            <a:ext cx="2690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</a:rPr>
              <a:t>v</a:t>
            </a:r>
            <a:r>
              <a:rPr lang="en-US" sz="2800" u="sng" baseline="-25000" dirty="0">
                <a:solidFill>
                  <a:prstClr val="black"/>
                </a:solidFill>
              </a:rPr>
              <a:t>3</a:t>
            </a:r>
            <a:r>
              <a:rPr lang="en-US" sz="2800" u="sng" baseline="-25000" dirty="0" smtClean="0">
                <a:solidFill>
                  <a:prstClr val="black"/>
                </a:solidFill>
              </a:rPr>
              <a:t> </a:t>
            </a:r>
            <a:r>
              <a:rPr lang="en-US" sz="2800" u="sng" dirty="0" smtClean="0">
                <a:solidFill>
                  <a:prstClr val="black"/>
                </a:solidFill>
              </a:rPr>
              <a:t>- periodic layer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 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=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mbol" pitchFamily="18" charset="2"/>
              </a:rPr>
              <a:t>g-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family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0" y="4732338"/>
              <a:ext cx="4237038" cy="88900"/>
            </p14:xfrm>
          </p:contentPart>
        </mc:Choice>
        <mc:Fallback xmlns=""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061" y="4617884"/>
                <a:ext cx="4294276" cy="317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4551363"/>
              <a:ext cx="4329113" cy="55562"/>
            </p14:xfrm>
          </p:contentPart>
        </mc:Choice>
        <mc:Fallback xmlns=""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2359" y="4436992"/>
                <a:ext cx="4385994" cy="284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2988" y="4340225"/>
              <a:ext cx="2693987" cy="73025"/>
            </p14:xfrm>
          </p:contentPart>
        </mc:Choice>
        <mc:Fallback xmlns=""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4187" y="4225831"/>
                <a:ext cx="2751229" cy="301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5613" y="1752600"/>
              <a:ext cx="219075" cy="347663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9138" y="1746122"/>
                <a:ext cx="232025" cy="36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6188" y="1809750"/>
              <a:ext cx="130175" cy="152400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9715" y="1803265"/>
                <a:ext cx="143121" cy="165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2063750"/>
              <a:ext cx="42863" cy="2719388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07906" y="2057270"/>
                <a:ext cx="56052" cy="2732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1774825"/>
              <a:ext cx="92075" cy="2835275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5771" y="1768336"/>
                <a:ext cx="105334" cy="2848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1874838"/>
              <a:ext cx="2049462" cy="38100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46133" y="1868368"/>
                <a:ext cx="2062422" cy="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669925"/>
              <a:ext cx="157162" cy="188913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05189" y="606594"/>
                <a:ext cx="188810" cy="315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4718050"/>
              <a:ext cx="84138" cy="33338"/>
            </p14:xfrm>
          </p:contentPart>
        </mc:Choice>
        <mc:Fallback xmlns=""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32029" y="4654600"/>
                <a:ext cx="115780" cy="160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4611688"/>
              <a:ext cx="80963" cy="22225"/>
            </p14:xfrm>
          </p:contentPart>
        </mc:Choice>
        <mc:Fallback xmlns=""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60842" y="4548239"/>
                <a:ext cx="112988" cy="14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4278313"/>
              <a:ext cx="127000" cy="11112"/>
            </p14:xfrm>
          </p:contentPart>
        </mc:Choice>
        <mc:Fallback xmlns=""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02350" y="4214867"/>
                <a:ext cx="158750" cy="13764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-periodicity –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completely understood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-periodicity –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know a lot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≥5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Knowledge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=2,3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subject of current research.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we will see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dominates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discussion</a:t>
                </a:r>
                <a:endParaRPr lang="en-US" b="0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 smtClean="0"/>
                  <a:t>-periodicity – </a:t>
                </a:r>
                <a:r>
                  <a:rPr lang="en-US" b="0" dirty="0" smtClean="0">
                    <a:solidFill>
                      <a:schemeClr val="tx2"/>
                    </a:solidFill>
                  </a:rPr>
                  <a:t>know next to nothing!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457200"/>
            <a:ext cx="9144000" cy="44672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2691" y="4310794"/>
              <a:ext cx="122760" cy="3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91" y="4192714"/>
                <a:ext cx="234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95651" y="3995434"/>
              <a:ext cx="28440" cy="37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331" y="3909754"/>
                <a:ext cx="15372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314051" y="3935314"/>
              <a:ext cx="402840" cy="38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8611" y="3873754"/>
                <a:ext cx="52344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399731" y="3931354"/>
              <a:ext cx="46440" cy="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4171" y="3858634"/>
                <a:ext cx="109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462451" y="3817954"/>
              <a:ext cx="369720" cy="515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99451" y="3761434"/>
                <a:ext cx="50004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931811" y="4042954"/>
              <a:ext cx="55080" cy="28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0251" y="3919474"/>
                <a:ext cx="16056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054651" y="4035394"/>
              <a:ext cx="29160" cy="3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95611" y="3960514"/>
                <a:ext cx="134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3591771" y="3953314"/>
              <a:ext cx="3582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26611" y="3874114"/>
                <a:ext cx="49212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4204491" y="4039354"/>
              <a:ext cx="42840" cy="31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0851" y="3967714"/>
                <a:ext cx="1339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714971" y="3705274"/>
              <a:ext cx="345600" cy="635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371" y="3609154"/>
                <a:ext cx="48096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5324811" y="4046914"/>
              <a:ext cx="17280" cy="294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57491" y="3946474"/>
                <a:ext cx="1472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5886771" y="3930994"/>
              <a:ext cx="298800" cy="37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19451" y="3813274"/>
                <a:ext cx="43308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6453771" y="4029994"/>
              <a:ext cx="30600" cy="29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88611" y="3922714"/>
                <a:ext cx="1594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6990531" y="3843154"/>
              <a:ext cx="336600" cy="453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21411" y="3753154"/>
                <a:ext cx="478440" cy="69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7580931" y="3993634"/>
              <a:ext cx="39600" cy="360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09291" y="3885274"/>
                <a:ext cx="17496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8133171" y="3945034"/>
              <a:ext cx="327960" cy="406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56131" y="3843514"/>
                <a:ext cx="4755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8699451" y="4084354"/>
              <a:ext cx="70560" cy="280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18091" y="3925954"/>
                <a:ext cx="22428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1566051" y="4237354"/>
              <a:ext cx="196560" cy="231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27891" y="4140874"/>
                <a:ext cx="2865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2759091" y="4185154"/>
              <a:ext cx="202680" cy="197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13011" y="4058794"/>
                <a:ext cx="3135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3868251" y="4215034"/>
              <a:ext cx="164160" cy="195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23971" y="4096954"/>
                <a:ext cx="2678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/>
              <p14:cNvContentPartPr/>
              <p14:nvPr/>
            </p14:nvContentPartPr>
            <p14:xfrm>
              <a:off x="4940691" y="4198474"/>
              <a:ext cx="205560" cy="22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00371" y="4091554"/>
                <a:ext cx="2959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/>
              <p14:cNvContentPartPr/>
              <p14:nvPr/>
            </p14:nvContentPartPr>
            <p14:xfrm>
              <a:off x="6112491" y="4185514"/>
              <a:ext cx="214560" cy="237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88731" y="4072114"/>
                <a:ext cx="29484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/>
              <p14:cNvContentPartPr/>
              <p14:nvPr/>
            </p14:nvContentPartPr>
            <p14:xfrm>
              <a:off x="7287891" y="4177594"/>
              <a:ext cx="172440" cy="207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51171" y="4076074"/>
                <a:ext cx="258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9" name="Ink 28"/>
              <p14:cNvContentPartPr/>
              <p14:nvPr/>
            </p14:nvContentPartPr>
            <p14:xfrm>
              <a:off x="8370771" y="4186234"/>
              <a:ext cx="165600" cy="250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27931" y="4073554"/>
                <a:ext cx="2610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/>
              <p14:cNvContentPartPr/>
              <p14:nvPr/>
            </p14:nvContentPartPr>
            <p14:xfrm>
              <a:off x="1646331" y="5251474"/>
              <a:ext cx="6120" cy="14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5571" y="5161834"/>
                <a:ext cx="1047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/>
              <p14:cNvContentPartPr/>
              <p14:nvPr/>
            </p14:nvContentPartPr>
            <p14:xfrm>
              <a:off x="1622211" y="5669794"/>
              <a:ext cx="78480" cy="108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66411" y="5562874"/>
                <a:ext cx="1915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Ink 34"/>
              <p14:cNvContentPartPr/>
              <p14:nvPr/>
            </p14:nvContentPartPr>
            <p14:xfrm>
              <a:off x="1589091" y="5187394"/>
              <a:ext cx="111600" cy="139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48411" y="5114314"/>
                <a:ext cx="198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Ink 23"/>
              <p14:cNvContentPartPr/>
              <p14:nvPr/>
            </p14:nvContentPartPr>
            <p14:xfrm>
              <a:off x="6954764" y="938433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42884" y="92655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/>
              <p14:cNvContentPartPr/>
              <p14:nvPr/>
            </p14:nvContentPartPr>
            <p14:xfrm>
              <a:off x="171284" y="91353"/>
              <a:ext cx="2145960" cy="350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4364" y="73713"/>
                <a:ext cx="21747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/>
              <p14:cNvContentPartPr/>
              <p14:nvPr/>
            </p14:nvContentPartPr>
            <p14:xfrm>
              <a:off x="178844" y="4863513"/>
              <a:ext cx="7496640" cy="1112281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3724" y="4853794"/>
                <a:ext cx="7531200" cy="1139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6" name="Ink 115"/>
              <p14:cNvContentPartPr/>
              <p14:nvPr/>
            </p14:nvContentPartPr>
            <p14:xfrm>
              <a:off x="210884" y="493113"/>
              <a:ext cx="1942560" cy="676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2964" y="479433"/>
                <a:ext cx="19627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0" name="Ink 119"/>
              <p14:cNvContentPartPr/>
              <p14:nvPr/>
            </p14:nvContentPartPr>
            <p14:xfrm>
              <a:off x="138164" y="3714753"/>
              <a:ext cx="267840" cy="109080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0524" y="3706113"/>
                <a:ext cx="300960" cy="11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4" name="Ink 123"/>
              <p14:cNvContentPartPr/>
              <p14:nvPr/>
            </p14:nvContentPartPr>
            <p14:xfrm>
              <a:off x="276764" y="3562473"/>
              <a:ext cx="8732880" cy="1764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5244" y="3543393"/>
                <a:ext cx="87638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6" name="Ink 125"/>
              <p14:cNvContentPartPr/>
              <p14:nvPr/>
            </p14:nvContentPartPr>
            <p14:xfrm>
              <a:off x="390164" y="4715193"/>
              <a:ext cx="8547480" cy="14112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3324" y="4709073"/>
                <a:ext cx="8568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5" name="Ink 144"/>
              <p14:cNvContentPartPr/>
              <p14:nvPr/>
            </p14:nvContentPartPr>
            <p14:xfrm>
              <a:off x="400604" y="4851273"/>
              <a:ext cx="30600" cy="334321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1884" y="4836158"/>
                <a:ext cx="66960" cy="367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6" name="Ink 145"/>
              <p14:cNvContentPartPr/>
              <p14:nvPr/>
            </p14:nvContentPartPr>
            <p14:xfrm>
              <a:off x="4747964" y="6433113"/>
              <a:ext cx="360" cy="241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36084" y="6425160"/>
                <a:ext cx="24120" cy="161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9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Exotic spheres from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u="sng" dirty="0" smtClean="0"/>
                  <a:t>-family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/1,1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    [Smith-Toda]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≡−2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−2 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2(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035222" y="3831753"/>
              <a:ext cx="1180800" cy="887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142" y="3824553"/>
                <a:ext cx="1219680" cy="9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3216742" y="4058553"/>
              <a:ext cx="2500200" cy="11250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7662" y="4038393"/>
                <a:ext cx="2536560" cy="11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88438"/>
              </p:ext>
            </p:extLst>
          </p:nvPr>
        </p:nvGraphicFramePr>
        <p:xfrm>
          <a:off x="0" y="0"/>
          <a:ext cx="91109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Worksheet" r:id="rId3" imgW="11401408" imgH="8581957" progId="Excel.Sheet.12">
                  <p:embed/>
                </p:oleObj>
              </mc:Choice>
              <mc:Fallback>
                <p:oleObj name="Worksheet" r:id="rId3" imgW="11401408" imgH="858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109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3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err="1" smtClean="0">
                <a:latin typeface="Calibri" pitchFamily="34" charset="0"/>
                <a:cs typeface="Calibri" pitchFamily="34" charset="0"/>
              </a:rPr>
              <a:t>Cohomology</a:t>
            </a:r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 theories</a:t>
            </a:r>
            <a:endParaRPr lang="en-US" sz="3600" u="sng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Use homology/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cohomology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to study homotopy</a:t>
                </a:r>
              </a:p>
              <a:p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sz="2800" i="1" dirty="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cohomology</a:t>
                </a:r>
                <a:r>
                  <a:rPr lang="en-US" sz="2800" i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theory</a:t>
                </a:r>
                <a:r>
                  <a:rPr lang="en-US" sz="2800" i="1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is a 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contravariant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functor</a:t>
                </a:r>
                <a:endParaRPr lang="en-US" sz="2800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sz="2000" dirty="0">
                  <a:latin typeface="Calibri" pitchFamily="34" charset="0"/>
                  <a:cs typeface="Calibri" pitchFamily="34" charset="0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: {Topological spaces} 	     {graded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groups}</a:t>
                </a:r>
              </a:p>
              <a:p>
                <a:pPr marL="914400" lvl="2" indent="0">
                  <a:buNone/>
                </a:pP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	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 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2"/>
                <a:r>
                  <a:rPr lang="en-US" sz="2800" dirty="0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</a:rPr>
                  <a:t>Homotopy invariant: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≃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Calibri" pitchFamily="34" charset="0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2"/>
                <a:r>
                  <a:rPr lang="en-US" sz="2800" dirty="0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</a:rPr>
                  <a:t>Excision: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Calibri" pitchFamily="34" charset="0"/>
                      </a:rPr>
                      <m:t>𝑌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       (CW complexes)</a:t>
                </a:r>
              </a:p>
              <a:p>
                <a:pPr marL="914400" lvl="2" indent="0">
                  <a:buNone/>
                </a:pPr>
                <a:endParaRPr lang="en-US" sz="200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/>
                        </a:rPr>
                        <m:t>⋯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/>
                        </a:rPr>
                        <m:t>⊕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/>
                            </a:rPr>
                            <m:t>𝑌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/>
                        </a:rPr>
                        <m:t>→</m:t>
                      </m:r>
                    </m:oMath>
                  </m:oMathPara>
                </a14:m>
                <a:endParaRPr lang="en-US" sz="280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914400" lvl="2" indent="0">
                  <a:buNone/>
                </a:pPr>
                <a:endParaRPr lang="en-US" sz="28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0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800600" y="3276600"/>
            <a:ext cx="609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3800" y="3733800"/>
            <a:ext cx="2362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A64-9C71-4128-992B-B761E2CADD82}" type="slidenum">
              <a:rPr lang="en-US" smtClean="0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-Milnor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≔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{oriented smooth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homotopy 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-spheres}/h-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cobordism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(note: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≠4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, h-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cobordant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oriented diffeomorphic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8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≢2(4)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9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err="1" smtClean="0">
                <a:latin typeface="Calibri" pitchFamily="34" charset="0"/>
                <a:cs typeface="Calibri" pitchFamily="34" charset="0"/>
              </a:rPr>
              <a:t>Cohomology</a:t>
            </a:r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 theories</a:t>
            </a:r>
            <a:endParaRPr lang="en-US" sz="3600" u="sng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Use homology/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cohomology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to study homotopy</a:t>
                </a:r>
              </a:p>
              <a:p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sz="2800" i="1" dirty="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cohomology</a:t>
                </a:r>
                <a:r>
                  <a:rPr lang="en-US" sz="2800" i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theory</a:t>
                </a:r>
                <a:r>
                  <a:rPr lang="en-US" sz="2800" i="1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is a 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contravariant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functor</a:t>
                </a:r>
                <a:endParaRPr lang="en-US" sz="2800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: {Topological spaces} 	     {graded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ab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groups}</a:t>
                </a:r>
              </a:p>
              <a:p>
                <a:pPr marL="914400" lvl="2" indent="0">
                  <a:buNone/>
                </a:pP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𝑋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	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  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 smtClean="0"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marL="914400" lvl="2" indent="0">
                  <a:buNone/>
                </a:pPr>
                <a:endParaRPr lang="en-US" sz="2000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  <a:p>
                <a:pPr lvl="0"/>
                <a:r>
                  <a:rPr lang="en-US" sz="28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Homotopy groups:</a:t>
                </a:r>
                <a:endParaRPr lang="en-US" sz="2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lvl="0" indent="0" algn="ctr">
                  <a:buNone/>
                </a:pPr>
                <a:r>
                  <a:rPr lang="en-US" sz="2800" dirty="0">
                    <a:solidFill>
                      <a:srgbClr val="333399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solidFill>
                          <a:srgbClr val="333399"/>
                        </a:solidFill>
                        <a:latin typeface="Cambria Math"/>
                        <a:cs typeface="Calibri" pitchFamily="34" charset="0"/>
                      </a:rPr>
                      <m:t>≔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333399"/>
                            </a:solidFill>
                            <a:latin typeface="Cambria Math"/>
                            <a:cs typeface="Calibri" pitchFamily="34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333399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800" i="1">
                        <a:solidFill>
                          <a:srgbClr val="333399"/>
                        </a:solidFill>
                        <a:latin typeface="Cambria Math"/>
                        <a:cs typeface="Calibri" pitchFamily="34" charset="0"/>
                      </a:rPr>
                      <m:t>𝑝𝑡</m:t>
                    </m:r>
                    <m:r>
                      <a:rPr lang="en-US" sz="2800" i="1">
                        <a:solidFill>
                          <a:srgbClr val="333399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333399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lvl="0" indent="0">
                  <a:buNone/>
                </a:pPr>
                <a:endParaRPr lang="en-US" sz="28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2000" dirty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(Note, in the above, n may be negative)</a:t>
                </a:r>
              </a:p>
              <a:p>
                <a:pPr marL="914400" lvl="2" indent="-914400">
                  <a:buNone/>
                </a:pPr>
                <a:endParaRPr lang="en-US" sz="2000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 b="-5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800600" y="3276600"/>
            <a:ext cx="6096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3800" y="3733800"/>
            <a:ext cx="2362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A64-9C71-4128-992B-B761E2CADD82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Cohomology</a:t>
            </a:r>
            <a:r>
              <a:rPr lang="en-US" sz="36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theories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 lvl="0"/>
                <a:r>
                  <a:rPr lang="en-US" sz="2800" u="sng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Example:</a:t>
                </a:r>
                <a:r>
                  <a:rPr lang="en-US" sz="28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singular </a:t>
                </a:r>
                <a:r>
                  <a:rPr lang="en-US" sz="2800" dirty="0" err="1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cohomology</a:t>
                </a:r>
                <a:endParaRPr lang="en-US" sz="28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𝐸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  <a:sym typeface="Symbol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  <a:sym typeface="Symbol"/>
                          </a:rPr>
                          <m:t>𝐻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  <a:sym typeface="Symbo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Calibri" pitchFamily="34" charset="0"/>
                                <a:sym typeface="Symbol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Symbol"/>
                              </a:rPr>
                              <m:t>ℤ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Symbol"/>
                              </a:rPr>
                              <m:t>,  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Symbol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Calibri" pitchFamily="34" charset="0"/>
                                <a:sym typeface="Symbol"/>
                              </a:rPr>
                              <m:t>=0,</m:t>
                            </m:r>
                          </m:e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Calibri" pitchFamily="34" charset="0"/>
                                <a:sym typeface="Symbol"/>
                              </a:rPr>
                              <m:t>0, 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Calibri" pitchFamily="34" charset="0"/>
                                <a:sym typeface="Symbol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Calibri" pitchFamily="34" charset="0"/>
                                <a:sym typeface="Symbol"/>
                              </a:rPr>
                              <m:t>else</m:t>
                            </m:r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chemeClr val="accent2"/>
                                </a:solidFill>
                                <a:latin typeface="Cambria Math"/>
                                <a:cs typeface="Calibri" pitchFamily="34" charset="0"/>
                                <a:sym typeface="Symbol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000" u="sng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/>
                <a:endParaRPr lang="en-US" sz="2000" u="sng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0"/>
                <a:r>
                  <a:rPr lang="en-US" sz="2800" u="sng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Example: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Real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K-theory</a:t>
                </a:r>
                <a:endParaRPr lang="en-US" sz="28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𝐾𝑂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𝐾𝑂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Grothendieck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 group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-vector bundles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cs typeface="Calibri" pitchFamily="34" charset="0"/>
                          </a:rPr>
                          <m:t>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𝐾𝑂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cs typeface="Calibri" pitchFamily="34" charset="0"/>
                      </a:rPr>
                      <m:t>=(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ℤ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ℤ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ℤ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 0,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ℤ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 0, 0, 0,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ℤ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ℤ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ℤ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 0,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ℤ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, 0, 0, 0…)</m:t>
                    </m:r>
                  </m:oMath>
                </a14:m>
                <a:endParaRPr lang="en-US" sz="2000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A64-9C71-4128-992B-B761E2CADD82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err="1" smtClean="0">
                <a:latin typeface="Calibri" pitchFamily="34" charset="0"/>
                <a:cs typeface="Calibri" pitchFamily="34" charset="0"/>
              </a:rPr>
              <a:t>Hurewicz</a:t>
            </a:r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 Homomorphism</a:t>
            </a:r>
            <a:endParaRPr lang="en-US" sz="3600" u="sng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 </a:t>
                </a:r>
                <a:r>
                  <a:rPr lang="en-US" sz="2400" dirty="0" err="1" smtClean="0"/>
                  <a:t>cohomology</a:t>
                </a:r>
                <a:r>
                  <a:rPr lang="en-US" sz="2400" dirty="0" smtClean="0"/>
                  <a:t> theory E is a (commutative)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ring theory</a:t>
                </a:r>
                <a:r>
                  <a:rPr lang="en-US" sz="2400" dirty="0" smtClean="0"/>
                  <a:t> if its associated </a:t>
                </a:r>
                <a:r>
                  <a:rPr lang="en-US" sz="2400" dirty="0" err="1" smtClean="0"/>
                  <a:t>cohomology</a:t>
                </a:r>
                <a:r>
                  <a:rPr lang="en-US" sz="2400" dirty="0" smtClean="0"/>
                  <a:t> theory has “cup products”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is a graded commutative ring</a:t>
                </a:r>
                <a:endParaRPr lang="en-US" sz="2400" dirty="0">
                  <a:solidFill>
                    <a:schemeClr val="accent2"/>
                  </a:solidFill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Such </a:t>
                </a:r>
                <a:r>
                  <a:rPr lang="en-US" sz="2400" dirty="0" err="1" smtClean="0"/>
                  <a:t>cohomology</a:t>
                </a:r>
                <a:r>
                  <a:rPr lang="en-US" sz="2400" dirty="0" smtClean="0"/>
                  <a:t> theories have a </a:t>
                </a:r>
                <a:r>
                  <a:rPr lang="en-US" sz="2400" i="1" dirty="0" err="1" smtClean="0">
                    <a:solidFill>
                      <a:srgbClr val="C00000"/>
                    </a:solidFill>
                  </a:rPr>
                  <a:t>Hurewicz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homomorphism</a:t>
                </a:r>
                <a:r>
                  <a:rPr lang="en-US" sz="2400" dirty="0" smtClean="0"/>
                  <a:t>:</a:t>
                </a:r>
              </a:p>
              <a:p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r>
                  <a:rPr lang="en-US" sz="2400" u="sng" dirty="0" smtClean="0">
                    <a:solidFill>
                      <a:srgbClr val="00B050"/>
                    </a:solidFill>
                  </a:rPr>
                  <a:t>Example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 detects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CA64-9C71-4128-992B-B761E2CADD82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p=2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775"/>
            <a:ext cx="9144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98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" y="6310313"/>
              <a:ext cx="92075" cy="12700"/>
            </p14:xfrm>
          </p:contentPart>
        </mc:Choice>
        <mc:Fallback xmlns="">
          <p:pic>
            <p:nvPicPr>
              <p:cNvPr id="798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9285" y="6201505"/>
                <a:ext cx="150170" cy="23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98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6156325"/>
              <a:ext cx="184150" cy="169863"/>
            </p14:xfrm>
          </p:contentPart>
        </mc:Choice>
        <mc:Fallback xmlns="">
          <p:pic>
            <p:nvPicPr>
              <p:cNvPr id="798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892" y="6041883"/>
                <a:ext cx="241226" cy="398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98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8" y="6156325"/>
              <a:ext cx="188912" cy="177800"/>
            </p14:xfrm>
          </p:contentPart>
        </mc:Choice>
        <mc:Fallback xmlns="">
          <p:pic>
            <p:nvPicPr>
              <p:cNvPr id="798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79711" y="6041405"/>
                <a:ext cx="245766" cy="407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98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6151563"/>
              <a:ext cx="219075" cy="187325"/>
            </p14:xfrm>
          </p:contentPart>
        </mc:Choice>
        <mc:Fallback xmlns="">
          <p:pic>
            <p:nvPicPr>
              <p:cNvPr id="798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4666" y="6037007"/>
                <a:ext cx="275819" cy="416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98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6146800"/>
              <a:ext cx="195263" cy="176213"/>
            </p14:xfrm>
          </p:contentPart>
        </mc:Choice>
        <mc:Fallback xmlns="">
          <p:pic>
            <p:nvPicPr>
              <p:cNvPr id="798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22293" y="6032906"/>
                <a:ext cx="252864" cy="40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98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8400" y="6169025"/>
              <a:ext cx="180975" cy="166688"/>
            </p14:xfrm>
          </p:contentPart>
        </mc:Choice>
        <mc:Fallback xmlns="">
          <p:pic>
            <p:nvPicPr>
              <p:cNvPr id="798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50033" y="6055145"/>
                <a:ext cx="238068" cy="394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98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75" y="6145213"/>
              <a:ext cx="188913" cy="188912"/>
            </p14:xfrm>
          </p:contentPart>
        </mc:Choice>
        <mc:Fallback xmlns="">
          <p:pic>
            <p:nvPicPr>
              <p:cNvPr id="798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82923" y="6031146"/>
                <a:ext cx="246817" cy="417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98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6138863"/>
              <a:ext cx="225425" cy="196850"/>
            </p14:xfrm>
          </p:contentPart>
        </mc:Choice>
        <mc:Fallback xmlns="">
          <p:pic>
            <p:nvPicPr>
              <p:cNvPr id="798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05653" y="6024784"/>
                <a:ext cx="282595" cy="42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98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6161088"/>
              <a:ext cx="206375" cy="174625"/>
            </p14:xfrm>
          </p:contentPart>
        </mc:Choice>
        <mc:Fallback xmlns="">
          <p:pic>
            <p:nvPicPr>
              <p:cNvPr id="798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24662" y="6047187"/>
                <a:ext cx="263542" cy="402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98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8" y="5849938"/>
              <a:ext cx="139700" cy="822325"/>
            </p14:xfrm>
          </p:contentPart>
        </mc:Choice>
        <mc:Fallback xmlns="">
          <p:pic>
            <p:nvPicPr>
              <p:cNvPr id="798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8407" y="5843449"/>
                <a:ext cx="152763" cy="83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99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5599113"/>
              <a:ext cx="134938" cy="160337"/>
            </p14:xfrm>
          </p:contentPart>
        </mc:Choice>
        <mc:Fallback xmlns="">
          <p:pic>
            <p:nvPicPr>
              <p:cNvPr id="799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3188" y="5592613"/>
                <a:ext cx="147962" cy="173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99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3" y="5480050"/>
              <a:ext cx="930275" cy="287338"/>
            </p14:xfrm>
          </p:contentPart>
        </mc:Choice>
        <mc:Fallback xmlns="">
          <p:pic>
            <p:nvPicPr>
              <p:cNvPr id="799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6583" y="5473478"/>
                <a:ext cx="943235" cy="300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9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1790700"/>
              <a:ext cx="346075" cy="263525"/>
            </p14:xfrm>
          </p:contentPart>
        </mc:Choice>
        <mc:Fallback xmlns="">
          <p:pic>
            <p:nvPicPr>
              <p:cNvPr id="799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24298" y="1775517"/>
                <a:ext cx="367271" cy="294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99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1188" y="1906588"/>
              <a:ext cx="128587" cy="127000"/>
            </p14:xfrm>
          </p:contentPart>
        </mc:Choice>
        <mc:Fallback xmlns="">
          <p:pic>
            <p:nvPicPr>
              <p:cNvPr id="799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04803" y="1889752"/>
                <a:ext cx="161357" cy="16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99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1835150"/>
              <a:ext cx="200025" cy="211138"/>
            </p14:xfrm>
          </p:contentPart>
        </mc:Choice>
        <mc:Fallback xmlns="">
          <p:pic>
            <p:nvPicPr>
              <p:cNvPr id="799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63528" y="1819710"/>
                <a:ext cx="225789" cy="243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99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0525" y="1900238"/>
              <a:ext cx="92075" cy="128587"/>
            </p14:xfrm>
          </p:contentPart>
        </mc:Choice>
        <mc:Fallback xmlns="">
          <p:pic>
            <p:nvPicPr>
              <p:cNvPr id="799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4045" y="1883529"/>
                <a:ext cx="125036" cy="162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99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1944688"/>
              <a:ext cx="134938" cy="101600"/>
            </p14:xfrm>
          </p:contentPart>
        </mc:Choice>
        <mc:Fallback xmlns="">
          <p:pic>
            <p:nvPicPr>
              <p:cNvPr id="799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854067" y="1928056"/>
                <a:ext cx="167955" cy="13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992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1941513"/>
              <a:ext cx="120650" cy="114300"/>
            </p14:xfrm>
          </p:contentPart>
        </mc:Choice>
        <mc:Fallback xmlns="">
          <p:pic>
            <p:nvPicPr>
              <p:cNvPr id="7992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38232" y="1925031"/>
                <a:ext cx="154044" cy="147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992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1903413"/>
              <a:ext cx="238125" cy="214312"/>
            </p14:xfrm>
          </p:contentPart>
        </mc:Choice>
        <mc:Fallback xmlns="">
          <p:pic>
            <p:nvPicPr>
              <p:cNvPr id="7992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600343" y="1887671"/>
                <a:ext cx="264063" cy="246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92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1887538"/>
              <a:ext cx="352425" cy="230187"/>
            </p14:xfrm>
          </p:contentPart>
        </mc:Choice>
        <mc:Fallback xmlns="">
          <p:pic>
            <p:nvPicPr>
              <p:cNvPr id="7992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66747" y="1872024"/>
                <a:ext cx="371944" cy="262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992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8750" y="1876425"/>
              <a:ext cx="393700" cy="296863"/>
            </p14:xfrm>
          </p:contentPart>
        </mc:Choice>
        <mc:Fallback xmlns="">
          <p:pic>
            <p:nvPicPr>
              <p:cNvPr id="7992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64689" y="1860877"/>
                <a:ext cx="414611" cy="327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992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7238" y="1943100"/>
              <a:ext cx="146050" cy="136525"/>
            </p14:xfrm>
          </p:contentPart>
        </mc:Choice>
        <mc:Fallback xmlns="">
          <p:pic>
            <p:nvPicPr>
              <p:cNvPr id="7992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360650" y="1926353"/>
                <a:ext cx="179227" cy="170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92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25" y="1889125"/>
              <a:ext cx="350838" cy="209550"/>
            </p14:xfrm>
          </p:contentPart>
        </mc:Choice>
        <mc:Fallback xmlns="">
          <p:pic>
            <p:nvPicPr>
              <p:cNvPr id="7992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39184" y="1873173"/>
                <a:ext cx="364915" cy="242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93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648" y="2238528"/>
              <a:ext cx="182772" cy="903447"/>
            </p14:xfrm>
          </p:contentPart>
        </mc:Choice>
        <mc:Fallback xmlns="">
          <p:pic>
            <p:nvPicPr>
              <p:cNvPr id="7993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7531" y="2221446"/>
                <a:ext cx="581498" cy="1395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992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1819275"/>
              <a:ext cx="366712" cy="285750"/>
            </p14:xfrm>
          </p:contentPart>
        </mc:Choice>
        <mc:Fallback xmlns="">
          <p:pic>
            <p:nvPicPr>
              <p:cNvPr id="7992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87808" y="1704975"/>
                <a:ext cx="423572" cy="514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93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0288" y="1770063"/>
              <a:ext cx="401637" cy="287337"/>
            </p14:xfrm>
          </p:contentPart>
        </mc:Choice>
        <mc:Fallback xmlns="">
          <p:pic>
            <p:nvPicPr>
              <p:cNvPr id="7993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41857" y="1656348"/>
                <a:ext cx="458859" cy="51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93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75" y="1906588"/>
              <a:ext cx="425450" cy="230187"/>
            </p14:xfrm>
          </p:contentPart>
        </mc:Choice>
        <mc:Fallback xmlns="">
          <p:pic>
            <p:nvPicPr>
              <p:cNvPr id="7993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099416" y="1791494"/>
                <a:ext cx="482729" cy="46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993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1862138"/>
              <a:ext cx="315912" cy="323850"/>
            </p14:xfrm>
          </p:contentPart>
        </mc:Choice>
        <mc:Fallback xmlns="">
          <p:pic>
            <p:nvPicPr>
              <p:cNvPr id="7993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67756" y="1747584"/>
                <a:ext cx="372827" cy="552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" name="Ink 8"/>
              <p14:cNvContentPartPr/>
              <p14:nvPr/>
            </p14:nvContentPartPr>
            <p14:xfrm>
              <a:off x="122808" y="1717968"/>
              <a:ext cx="3115692" cy="405567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407" y="1704293"/>
                <a:ext cx="3144854" cy="43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/>
              <p14:cNvContentPartPr/>
              <p14:nvPr/>
            </p14:nvContentPartPr>
            <p14:xfrm>
              <a:off x="3313488" y="5213208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301608" y="5201328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Ink 24"/>
              <p14:cNvContentPartPr/>
              <p14:nvPr/>
            </p14:nvContentPartPr>
            <p14:xfrm>
              <a:off x="236568" y="2651448"/>
              <a:ext cx="702000" cy="958527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7568" y="2634531"/>
                <a:ext cx="727920" cy="981923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latin typeface="Calibri" pitchFamily="34" charset="0"/>
                <a:cs typeface="Calibri" pitchFamily="34" charset="0"/>
              </a:rPr>
              <a:t>Example: KO (real K-theory)</a:t>
            </a:r>
            <a:endParaRPr lang="en-US" sz="36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3238" y="76200"/>
            <a:ext cx="2133600" cy="476250"/>
          </a:xfrm>
        </p:spPr>
        <p:txBody>
          <a:bodyPr/>
          <a:lstStyle/>
          <a:p>
            <a:fld id="{39BFA7DF-6DA9-4F8A-BE42-52A2EF1A71E0}" type="slidenum">
              <a:rPr lang="en-US" smtClean="0">
                <a:solidFill>
                  <a:srgbClr val="000000"/>
                </a:solidFill>
              </a:rPr>
              <a:pPr/>
              <a:t>73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get more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need to start looking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-periodic homotopy.</a:t>
                </a:r>
              </a:p>
              <a:p>
                <a:endParaRPr lang="en-US" dirty="0"/>
              </a:p>
              <a:p>
                <a:r>
                  <a:rPr lang="en-US" dirty="0" smtClean="0"/>
                  <a:t>Need a </a:t>
                </a:r>
                <a:r>
                  <a:rPr lang="en-US" dirty="0" err="1" smtClean="0"/>
                  <a:t>cohomology</a:t>
                </a:r>
                <a:r>
                  <a:rPr lang="en-US" dirty="0" smtClean="0"/>
                  <a:t> theory which sees a bunch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-periodic classes in its </a:t>
                </a:r>
                <a:r>
                  <a:rPr lang="en-US" dirty="0" err="1" smtClean="0"/>
                  <a:t>Hurewicz</a:t>
                </a:r>
                <a:r>
                  <a:rPr lang="en-US" dirty="0"/>
                  <a:t> </a:t>
                </a:r>
                <a:r>
                  <a:rPr lang="en-US" dirty="0" smtClean="0"/>
                  <a:t>homomorphism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𝑡𝑚𝑓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- topological modular forms!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70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A7DF-6DA9-4F8A-BE42-52A2EF1A71E0}" type="slidenum">
              <a:rPr lang="en-US" smtClean="0">
                <a:solidFill>
                  <a:srgbClr val="000000"/>
                </a:solidFill>
              </a:rPr>
              <a:pPr/>
              <a:t>74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>
                <a:solidFill>
                  <a:prstClr val="black"/>
                </a:solidFill>
              </a:rPr>
              <a:t>Topological Modular Forms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KO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-periodic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8-periodic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Multiplicative group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Bernoulli numbers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196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TMF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-periodic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576-periodic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Elliptic curves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Eisenstein series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(modular forms)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192-periodic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144-periodic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241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6200000">
            <a:off x="3200400" y="2514600"/>
            <a:ext cx="2971800" cy="2971800"/>
          </a:xfrm>
          <a:prstGeom prst="circularArrow">
            <a:avLst>
              <a:gd name="adj1" fmla="val 12500"/>
              <a:gd name="adj2" fmla="val 1042449"/>
              <a:gd name="adj3" fmla="val 20457681"/>
              <a:gd name="adj4" fmla="val 10800000"/>
              <a:gd name="adj5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>
                <a:solidFill>
                  <a:prstClr val="black"/>
                </a:solidFill>
              </a:rPr>
              <a:t>Topological Modular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/>
                  <a:t>There is a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descent spectral sequence</a:t>
                </a:r>
                <a:r>
                  <a:rPr lang="en-US" sz="2800" dirty="0" smtClean="0"/>
                  <a:t>:</a:t>
                </a:r>
              </a:p>
              <a:p>
                <a:endParaRPr lang="en-US" sz="2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𝑒𝑙𝑙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⊗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𝑇𝑀𝐹</m:t>
                      </m:r>
                    </m:oMath>
                  </m:oMathPara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Edge homomorphism: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𝑇𝑀𝐹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800" b="0" dirty="0" smtClean="0">
                    <a:solidFill>
                      <a:schemeClr val="tx2"/>
                    </a:solidFill>
                  </a:rPr>
                  <a:t> Ring of integral modular forms</a:t>
                </a: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(rationally this is an 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iso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𝑇𝑀𝐹</m:t>
                    </m:r>
                  </m:oMath>
                </a14:m>
                <a:r>
                  <a:rPr lang="en-US" sz="2800" dirty="0" smtClean="0"/>
                  <a:t> has a bunch of 2 and 3-torsion, and the descent spectral sequence is highly non-trivial at these primes.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3" name="Picture 17" descr="t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09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3588" y="2687638"/>
              <a:ext cx="188912" cy="134937"/>
            </p14:xfrm>
          </p:contentPart>
        </mc:Choice>
        <mc:Fallback xmlns="">
          <p:pic>
            <p:nvPicPr>
              <p:cNvPr id="809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4215" y="2678307"/>
                <a:ext cx="207659" cy="153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09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2670175"/>
              <a:ext cx="231775" cy="147638"/>
            </p14:xfrm>
          </p:contentPart>
        </mc:Choice>
        <mc:Fallback xmlns="">
          <p:pic>
            <p:nvPicPr>
              <p:cNvPr id="809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80328" y="2660903"/>
                <a:ext cx="250519" cy="166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09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2625725"/>
              <a:ext cx="182563" cy="163513"/>
            </p14:xfrm>
          </p:contentPart>
        </mc:Choice>
        <mc:Fallback xmlns="">
          <p:pic>
            <p:nvPicPr>
              <p:cNvPr id="809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36156" y="2616361"/>
                <a:ext cx="201251" cy="182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09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3" y="6677025"/>
              <a:ext cx="84137" cy="125413"/>
            </p14:xfrm>
          </p:contentPart>
        </mc:Choice>
        <mc:Fallback xmlns="">
          <p:pic>
            <p:nvPicPr>
              <p:cNvPr id="809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0702" y="6667463"/>
                <a:ext cx="103159" cy="14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09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3" y="6697663"/>
              <a:ext cx="47625" cy="112712"/>
            </p14:xfrm>
          </p:contentPart>
        </mc:Choice>
        <mc:Fallback xmlns="">
          <p:pic>
            <p:nvPicPr>
              <p:cNvPr id="809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7761" y="6688270"/>
                <a:ext cx="66530" cy="131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09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8863" y="6711950"/>
              <a:ext cx="242887" cy="88900"/>
            </p14:xfrm>
          </p:contentPart>
        </mc:Choice>
        <mc:Fallback xmlns="">
          <p:pic>
            <p:nvPicPr>
              <p:cNvPr id="809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19521" y="6702359"/>
                <a:ext cx="261571" cy="108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094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7525" y="6691313"/>
              <a:ext cx="303213" cy="125412"/>
            </p14:xfrm>
          </p:contentPart>
        </mc:Choice>
        <mc:Fallback xmlns="">
          <p:pic>
            <p:nvPicPr>
              <p:cNvPr id="8094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18184" y="6681862"/>
                <a:ext cx="321894" cy="14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094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3163" y="6688138"/>
              <a:ext cx="276225" cy="144462"/>
            </p14:xfrm>
          </p:contentPart>
        </mc:Choice>
        <mc:Fallback xmlns="">
          <p:pic>
            <p:nvPicPr>
              <p:cNvPr id="8094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43787" y="6678818"/>
                <a:ext cx="294977" cy="163102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742156" y="10668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2156" y="2514600"/>
            <a:ext cx="8401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0" y="6633718"/>
            <a:ext cx="914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" name="Ink 10"/>
              <p14:cNvContentPartPr/>
              <p14:nvPr/>
            </p14:nvContentPartPr>
            <p14:xfrm>
              <a:off x="569712" y="1147008"/>
              <a:ext cx="66513" cy="114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8207" y="1135524"/>
                <a:ext cx="89523" cy="137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/>
              <p14:cNvContentPartPr/>
              <p14:nvPr/>
            </p14:nvContentPartPr>
            <p14:xfrm>
              <a:off x="8231188" y="6645275"/>
              <a:ext cx="821204" cy="218533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221827" y="6635914"/>
                <a:ext cx="840285" cy="233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" name="Ink 18"/>
              <p14:cNvContentPartPr/>
              <p14:nvPr/>
            </p14:nvContentPartPr>
            <p14:xfrm>
              <a:off x="10002432" y="6042648"/>
              <a:ext cx="10080" cy="36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996672" y="6035808"/>
                <a:ext cx="25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24629" y="64612"/>
                <a:ext cx="336912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𝑒𝑙𝑙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⊗</m:t>
                              </m:r>
                              <m:r>
                                <a:rPr lang="en-US" sz="200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rgbClr val="1F497D"/>
                          </a:solidFill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1F497D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solidFill>
                            <a:srgbClr val="1F497D"/>
                          </a:solidFill>
                          <a:latin typeface="Cambria Math"/>
                        </a:rPr>
                        <m:t>𝑇𝑀𝐹</m:t>
                      </m:r>
                    </m:oMath>
                  </m:oMathPara>
                </a14:m>
                <a:endParaRPr lang="en-US" sz="2000" dirty="0">
                  <a:solidFill>
                    <a:srgbClr val="1F497D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629" y="64612"/>
                <a:ext cx="3369127" cy="439736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8288" y="46864"/>
            <a:ext cx="4143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000000"/>
                </a:solidFill>
              </a:rPr>
              <a:t>The decent spectral sequence for TMF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(p=2)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2605152" y="2689248"/>
              <a:ext cx="185673" cy="324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95796" y="2679888"/>
                <a:ext cx="204384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/>
              <p14:cNvContentPartPr/>
              <p14:nvPr/>
            </p14:nvContentPartPr>
            <p14:xfrm>
              <a:off x="4255752" y="4014408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47472" y="4006128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903" name="Ink 80902"/>
              <p14:cNvContentPartPr/>
              <p14:nvPr/>
            </p14:nvContentPartPr>
            <p14:xfrm>
              <a:off x="1712980" y="2466768"/>
              <a:ext cx="439925" cy="426600"/>
            </p14:xfrm>
          </p:contentPart>
        </mc:Choice>
        <mc:Fallback xmlns="">
          <p:pic>
            <p:nvPicPr>
              <p:cNvPr id="80903" name="Ink 8090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01820" y="2457416"/>
                <a:ext cx="453605" cy="445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0925" name="Ink 80924"/>
              <p14:cNvContentPartPr/>
              <p14:nvPr/>
            </p14:nvContentPartPr>
            <p14:xfrm>
              <a:off x="698500" y="2711568"/>
              <a:ext cx="1138772" cy="121680"/>
            </p14:xfrm>
          </p:contentPart>
        </mc:Choice>
        <mc:Fallback xmlns="">
          <p:pic>
            <p:nvPicPr>
              <p:cNvPr id="80925" name="Ink 8092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9139" y="2702208"/>
                <a:ext cx="1158574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0927" name="Ink 80926"/>
              <p14:cNvContentPartPr/>
              <p14:nvPr/>
            </p14:nvContentPartPr>
            <p14:xfrm>
              <a:off x="1353792" y="2465688"/>
              <a:ext cx="262353" cy="429480"/>
            </p14:xfrm>
          </p:contentPart>
        </mc:Choice>
        <mc:Fallback xmlns="">
          <p:pic>
            <p:nvPicPr>
              <p:cNvPr id="80927" name="Ink 8092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48754" y="2457775"/>
                <a:ext cx="276748" cy="44782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4023" y="82900"/>
            <a:ext cx="2133600" cy="476250"/>
          </a:xfrm>
        </p:spPr>
        <p:txBody>
          <a:bodyPr/>
          <a:lstStyle/>
          <a:p>
            <a:fld id="{BAA1451C-817E-44C9-97BC-A5547F57BF8C}" type="slidenum">
              <a:rPr lang="en-US" smtClean="0">
                <a:solidFill>
                  <a:srgbClr val="000000"/>
                </a:solidFill>
              </a:rPr>
              <a:pPr/>
              <a:t>77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Exotic spheres from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u="sng" dirty="0" smtClean="0"/>
                  <a:t>-family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/1,1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    [Smith-Toda]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≡−2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−2 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2(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≡0,1,2,3,5,6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[B-</a:t>
                </a:r>
                <a:r>
                  <a:rPr lang="en-US" dirty="0" err="1" smtClean="0"/>
                  <a:t>Pemmaraju</a:t>
                </a:r>
                <a:r>
                  <a:rPr lang="en-US" dirty="0" smtClean="0"/>
                  <a:t>]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−6, 10, 26, 42, 74, 90 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144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774622" y="4669833"/>
              <a:ext cx="1526760" cy="244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8502" y="4659033"/>
                <a:ext cx="15483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6662302" y="4605033"/>
              <a:ext cx="96480" cy="456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4302" y="4590633"/>
                <a:ext cx="1285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8288422" y="4602873"/>
              <a:ext cx="136080" cy="514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7982" y="4585953"/>
                <a:ext cx="1648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4891964" y="5264553"/>
              <a:ext cx="511778" cy="8766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3609" y="5252673"/>
                <a:ext cx="54201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10257982" y="5715633"/>
              <a:ext cx="7200" cy="214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46102" y="5703753"/>
                <a:ext cx="30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2078564" y="5748393"/>
              <a:ext cx="395640" cy="176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9924" y="5735046"/>
                <a:ext cx="419400" cy="20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1739804" y="5879793"/>
              <a:ext cx="339120" cy="4539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22524" y="5864661"/>
                <a:ext cx="366120" cy="48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/>
              <p14:cNvContentPartPr/>
              <p14:nvPr/>
            </p14:nvContentPartPr>
            <p14:xfrm>
              <a:off x="2640164" y="5785833"/>
              <a:ext cx="639000" cy="5022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2884" y="5769273"/>
                <a:ext cx="6624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" name="Ink 50"/>
              <p14:cNvContentPartPr/>
              <p14:nvPr/>
            </p14:nvContentPartPr>
            <p14:xfrm>
              <a:off x="2055164" y="6191553"/>
              <a:ext cx="29880" cy="93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43644" y="6184325"/>
                <a:ext cx="48600" cy="11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" name="Ink 51"/>
              <p14:cNvContentPartPr/>
              <p14:nvPr/>
            </p14:nvContentPartPr>
            <p14:xfrm>
              <a:off x="3490844" y="5993913"/>
              <a:ext cx="1071360" cy="720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6804" y="5979873"/>
                <a:ext cx="1102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/>
              <p14:cNvContentPartPr/>
              <p14:nvPr/>
            </p14:nvContentPartPr>
            <p14:xfrm>
              <a:off x="6459262" y="4348353"/>
              <a:ext cx="182880" cy="3564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0902" y="4330353"/>
                <a:ext cx="2116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/>
              <p14:cNvContentPartPr/>
              <p14:nvPr/>
            </p14:nvContentPartPr>
            <p14:xfrm>
              <a:off x="5211644" y="6093273"/>
              <a:ext cx="196560" cy="1641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94364" y="6083193"/>
                <a:ext cx="220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/>
              <p14:cNvContentPartPr/>
              <p14:nvPr/>
            </p14:nvContentPartPr>
            <p14:xfrm>
              <a:off x="3896564" y="5928753"/>
              <a:ext cx="665858" cy="612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1087" y="5914713"/>
                <a:ext cx="698251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6156644" y="5712393"/>
              <a:ext cx="1936080" cy="37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0804" y="5696193"/>
                <a:ext cx="19587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6006524" y="5654433"/>
              <a:ext cx="227160" cy="576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89604" y="5637873"/>
                <a:ext cx="24876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8138804" y="5594673"/>
              <a:ext cx="123840" cy="508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26204" y="5577753"/>
                <a:ext cx="155880" cy="5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 smtClean="0"/>
                  <a:t>Exotic spheres from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u="sng" dirty="0" smtClean="0"/>
                  <a:t>-family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/1,1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≥5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    [Smith-Toda]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≡−2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−2 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2(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≡0,1,2,3,5,6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[B-</a:t>
                </a:r>
                <a:r>
                  <a:rPr lang="en-US" dirty="0" err="1" smtClean="0"/>
                  <a:t>Pemmaraju</a:t>
                </a:r>
                <a:r>
                  <a:rPr lang="en-US" dirty="0" smtClean="0"/>
                  <a:t>]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−6, 10, 26, 42, 74, 90 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144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6662302" y="4605033"/>
              <a:ext cx="96480" cy="456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4302" y="4590633"/>
                <a:ext cx="1285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8288422" y="4602873"/>
              <a:ext cx="136080" cy="514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7982" y="4585953"/>
                <a:ext cx="1648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10257982" y="5715633"/>
              <a:ext cx="7200" cy="214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46102" y="5703753"/>
                <a:ext cx="30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/>
              <p14:cNvContentPartPr/>
              <p14:nvPr/>
            </p14:nvContentPartPr>
            <p14:xfrm>
              <a:off x="6459262" y="4348353"/>
              <a:ext cx="182880" cy="3564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0902" y="4330353"/>
                <a:ext cx="2116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6774622" y="4669833"/>
              <a:ext cx="1526760" cy="244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8502" y="4659033"/>
                <a:ext cx="15483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5292644" y="5264553"/>
              <a:ext cx="111098" cy="28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80779" y="5252673"/>
                <a:ext cx="134828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556364" y="5514393"/>
              <a:ext cx="2841840" cy="10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1964" y="5499993"/>
                <a:ext cx="2874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4555004" y="5610513"/>
              <a:ext cx="2926440" cy="527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0964" y="5595033"/>
                <a:ext cx="29588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/>
              <p14:cNvContentPartPr/>
              <p14:nvPr/>
            </p14:nvContentPartPr>
            <p14:xfrm>
              <a:off x="7104164" y="5690073"/>
              <a:ext cx="552600" cy="529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86164" y="5672793"/>
                <a:ext cx="590040" cy="5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5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-Milnor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≔ 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{smooth homotopy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-spheres}/h-</a:t>
                </a:r>
                <a:r>
                  <a:rPr lang="en-US" sz="2800" dirty="0" err="1" smtClean="0">
                    <a:solidFill>
                      <a:schemeClr val="tx2"/>
                    </a:solidFill>
                  </a:rPr>
                  <a:t>cobordism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(note: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≠4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, h-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cobordant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rgbClr val="C00000"/>
                    </a:solidFill>
                  </a:rPr>
                  <a:t>diffeomorphic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8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≢2(4)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14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00399 -0.15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=3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40370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err="1">
                <a:solidFill>
                  <a:prstClr val="black"/>
                </a:solidFill>
              </a:rPr>
              <a:t>Hurewicz</a:t>
            </a:r>
            <a:r>
              <a:rPr lang="en-US" sz="3200" u="sng" dirty="0">
                <a:solidFill>
                  <a:prstClr val="black"/>
                </a:solidFill>
              </a:rPr>
              <a:t> image of TMF (p = </a:t>
            </a:r>
            <a:r>
              <a:rPr lang="en-US" sz="3200" u="sng" dirty="0" smtClean="0">
                <a:solidFill>
                  <a:prstClr val="black"/>
                </a:solidFill>
              </a:rPr>
              <a:t>3)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2072" y="5765448"/>
              <a:ext cx="108360" cy="4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72" y="5677968"/>
                <a:ext cx="204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058592" y="5049768"/>
              <a:ext cx="83160" cy="1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2792" y="4933128"/>
                <a:ext cx="2019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258752" y="4760688"/>
              <a:ext cx="139680" cy="1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5192" y="4645128"/>
                <a:ext cx="2278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817832" y="4995768"/>
              <a:ext cx="177120" cy="43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0192" y="4887048"/>
                <a:ext cx="2523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03232" y="4795608"/>
              <a:ext cx="947160" cy="28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1032" y="4741968"/>
                <a:ext cx="10551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969392" y="5032848"/>
              <a:ext cx="834120" cy="65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47072" y="4906128"/>
                <a:ext cx="9201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826552" y="4771848"/>
              <a:ext cx="783360" cy="322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9632" y="4646208"/>
                <a:ext cx="86904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030992" y="3753768"/>
              <a:ext cx="930600" cy="273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03632" y="3649728"/>
                <a:ext cx="102276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7900392" y="3911808"/>
              <a:ext cx="944640" cy="159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80592" y="3796968"/>
                <a:ext cx="10252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/>
              <p14:cNvContentPartPr/>
              <p14:nvPr/>
            </p14:nvContentPartPr>
            <p14:xfrm>
              <a:off x="290352" y="1985808"/>
              <a:ext cx="132120" cy="1447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9472" y="1964928"/>
                <a:ext cx="16704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" name="Ink 55"/>
              <p14:cNvContentPartPr/>
              <p14:nvPr/>
            </p14:nvContentPartPr>
            <p14:xfrm>
              <a:off x="1261992" y="4759968"/>
              <a:ext cx="569160" cy="3600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04392" y="4643328"/>
                <a:ext cx="683280" cy="5918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246792" y="3613368"/>
              <a:ext cx="356852" cy="255825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349" y="3600055"/>
                <a:ext cx="384579" cy="28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/>
              <p14:cNvContentPartPr/>
              <p14:nvPr/>
            </p14:nvContentPartPr>
            <p14:xfrm>
              <a:off x="127992" y="1586208"/>
              <a:ext cx="1017360" cy="322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6112" y="1574328"/>
                <a:ext cx="10479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/>
              <p14:cNvContentPartPr/>
              <p14:nvPr/>
            </p14:nvContentPartPr>
            <p14:xfrm>
              <a:off x="557832" y="2857368"/>
              <a:ext cx="95760" cy="149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2712" y="2842968"/>
                <a:ext cx="126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/>
              <p14:cNvContentPartPr/>
              <p14:nvPr/>
            </p14:nvContentPartPr>
            <p14:xfrm>
              <a:off x="723072" y="2995968"/>
              <a:ext cx="395280" cy="1832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9392" y="2980488"/>
                <a:ext cx="423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/>
              <p14:cNvContentPartPr/>
              <p14:nvPr/>
            </p14:nvContentPartPr>
            <p14:xfrm>
              <a:off x="1535902" y="1932753"/>
              <a:ext cx="906840" cy="2310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23662" y="1920873"/>
                <a:ext cx="925200" cy="23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Ink 59"/>
              <p14:cNvContentPartPr/>
              <p14:nvPr/>
            </p14:nvContentPartPr>
            <p14:xfrm>
              <a:off x="2694022" y="1575993"/>
              <a:ext cx="2192760" cy="504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7462" y="1564113"/>
                <a:ext cx="22168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" name="Ink 73"/>
              <p14:cNvContentPartPr/>
              <p14:nvPr/>
            </p14:nvContentPartPr>
            <p14:xfrm>
              <a:off x="2686102" y="2103753"/>
              <a:ext cx="2207880" cy="489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79262" y="2085393"/>
                <a:ext cx="223380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1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86389"/>
              </p:ext>
            </p:extLst>
          </p:nvPr>
        </p:nvGraphicFramePr>
        <p:xfrm>
          <a:off x="20782" y="20782"/>
          <a:ext cx="9083350" cy="68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3" imgW="11401408" imgH="8581957" progId="Excel.Sheet.12">
                  <p:embed/>
                </p:oleObj>
              </mc:Choice>
              <mc:Fallback>
                <p:oleObj name="Worksheet" r:id="rId3" imgW="11401408" imgH="858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82" y="20782"/>
                        <a:ext cx="9083350" cy="68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7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-periodicity at the prime 2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3840764" y="5789433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8884" y="577755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3679844" y="1656993"/>
              <a:ext cx="0" cy="36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/>
              <p14:cNvContentPartPr/>
              <p14:nvPr/>
            </p14:nvContentPartPr>
            <p14:xfrm>
              <a:off x="659084" y="1414353"/>
              <a:ext cx="5209200" cy="5605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804" y="1393473"/>
                <a:ext cx="524772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k 47"/>
              <p14:cNvContentPartPr/>
              <p14:nvPr/>
            </p14:nvContentPartPr>
            <p14:xfrm>
              <a:off x="798044" y="1853193"/>
              <a:ext cx="545040" cy="320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7524" y="1834113"/>
                <a:ext cx="586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" name="Ink 81"/>
              <p14:cNvContentPartPr/>
              <p14:nvPr/>
            </p14:nvContentPartPr>
            <p14:xfrm>
              <a:off x="3422804" y="2231553"/>
              <a:ext cx="1035000" cy="6886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6604" y="2211753"/>
                <a:ext cx="106848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3" name="Ink 82"/>
              <p14:cNvContentPartPr/>
              <p14:nvPr/>
            </p14:nvContentPartPr>
            <p14:xfrm>
              <a:off x="2455844" y="2409753"/>
              <a:ext cx="412920" cy="3531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35324" y="2388873"/>
                <a:ext cx="4543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4" name="Ink 83"/>
              <p14:cNvContentPartPr/>
              <p14:nvPr/>
            </p14:nvContentPartPr>
            <p14:xfrm>
              <a:off x="1313924" y="2444673"/>
              <a:ext cx="1153080" cy="4320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3044" y="2423433"/>
                <a:ext cx="11912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1" name="Ink 90"/>
              <p14:cNvContentPartPr/>
              <p14:nvPr/>
            </p14:nvContentPartPr>
            <p14:xfrm>
              <a:off x="4976924" y="2285553"/>
              <a:ext cx="1476360" cy="13600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5684" y="2264673"/>
                <a:ext cx="1515240" cy="14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" name="Ink 91"/>
              <p14:cNvContentPartPr/>
              <p14:nvPr/>
            </p14:nvContentPartPr>
            <p14:xfrm>
              <a:off x="3077564" y="2401473"/>
              <a:ext cx="265680" cy="41868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6684" y="2380593"/>
                <a:ext cx="302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3" name="Ink 92"/>
              <p14:cNvContentPartPr/>
              <p14:nvPr/>
            </p14:nvContentPartPr>
            <p14:xfrm>
              <a:off x="4799804" y="2527113"/>
              <a:ext cx="735120" cy="586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80004" y="2513433"/>
                <a:ext cx="763560" cy="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9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-periodicity at the prime 2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" name="Ink 39"/>
              <p14:cNvContentPartPr/>
              <p14:nvPr/>
            </p14:nvContentPartPr>
            <p14:xfrm>
              <a:off x="3679844" y="1656993"/>
              <a:ext cx="0" cy="36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/>
              <p14:cNvContentPartPr/>
              <p14:nvPr/>
            </p14:nvContentPartPr>
            <p14:xfrm>
              <a:off x="659084" y="1414353"/>
              <a:ext cx="5209200" cy="5605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804" y="1393473"/>
                <a:ext cx="524772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/>
              <p14:cNvContentPartPr/>
              <p14:nvPr/>
            </p14:nvContentPartPr>
            <p14:xfrm>
              <a:off x="798044" y="1853193"/>
              <a:ext cx="545040" cy="320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524" y="1834113"/>
                <a:ext cx="586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Ink 81"/>
              <p14:cNvContentPartPr/>
              <p14:nvPr/>
            </p14:nvContentPartPr>
            <p14:xfrm>
              <a:off x="3422804" y="2231553"/>
              <a:ext cx="2061000" cy="14140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6604" y="2211753"/>
                <a:ext cx="2098080" cy="14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1" name="Ink 90"/>
              <p14:cNvContentPartPr/>
              <p14:nvPr/>
            </p14:nvContentPartPr>
            <p14:xfrm>
              <a:off x="5440604" y="2285553"/>
              <a:ext cx="984240" cy="5065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19724" y="2264673"/>
                <a:ext cx="102600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3" name="Ink 92"/>
              <p14:cNvContentPartPr/>
              <p14:nvPr/>
            </p14:nvContentPartPr>
            <p14:xfrm>
              <a:off x="4799804" y="2527113"/>
              <a:ext cx="735120" cy="586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0004" y="2513433"/>
                <a:ext cx="7635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" name="Ink 99"/>
              <p14:cNvContentPartPr/>
              <p14:nvPr/>
            </p14:nvContentPartPr>
            <p14:xfrm>
              <a:off x="5916524" y="3361233"/>
              <a:ext cx="20160" cy="21204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6444" y="3342873"/>
                <a:ext cx="511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" name="Ink 100"/>
              <p14:cNvContentPartPr/>
              <p14:nvPr/>
            </p14:nvContentPartPr>
            <p14:xfrm>
              <a:off x="5827604" y="3379953"/>
              <a:ext cx="229680" cy="18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07444" y="3360153"/>
                <a:ext cx="258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" name="Ink 101"/>
              <p14:cNvContentPartPr/>
              <p14:nvPr/>
            </p14:nvContentPartPr>
            <p14:xfrm>
              <a:off x="6062684" y="3368073"/>
              <a:ext cx="171720" cy="2034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1804" y="3354753"/>
                <a:ext cx="213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" name="Ink 102"/>
              <p14:cNvContentPartPr/>
              <p14:nvPr/>
            </p14:nvContentPartPr>
            <p14:xfrm>
              <a:off x="6301364" y="3384273"/>
              <a:ext cx="27720" cy="1839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0484" y="3366993"/>
                <a:ext cx="69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" name="Ink 103"/>
              <p14:cNvContentPartPr/>
              <p14:nvPr/>
            </p14:nvContentPartPr>
            <p14:xfrm>
              <a:off x="6304244" y="3371673"/>
              <a:ext cx="149040" cy="180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86244" y="3351153"/>
                <a:ext cx="1846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Ink 104"/>
              <p14:cNvContentPartPr/>
              <p14:nvPr/>
            </p14:nvContentPartPr>
            <p14:xfrm>
              <a:off x="6321524" y="3460233"/>
              <a:ext cx="107640" cy="151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07124" y="3449433"/>
                <a:ext cx="134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Ink 8"/>
              <p14:cNvContentPartPr/>
              <p14:nvPr/>
            </p14:nvContentPartPr>
            <p14:xfrm>
              <a:off x="2455844" y="2409753"/>
              <a:ext cx="412920" cy="353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35324" y="2388873"/>
                <a:ext cx="4543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/>
              <p14:cNvContentPartPr/>
              <p14:nvPr/>
            </p14:nvContentPartPr>
            <p14:xfrm>
              <a:off x="3077564" y="2401473"/>
              <a:ext cx="265680" cy="41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56684" y="2380593"/>
                <a:ext cx="3020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k 32"/>
              <p14:cNvContentPartPr/>
              <p14:nvPr/>
            </p14:nvContentPartPr>
            <p14:xfrm>
              <a:off x="1313924" y="2444673"/>
              <a:ext cx="1153080" cy="4320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93044" y="2423433"/>
                <a:ext cx="11912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/>
              <p14:cNvContentPartPr/>
              <p14:nvPr/>
            </p14:nvContentPartPr>
            <p14:xfrm>
              <a:off x="744404" y="3846873"/>
              <a:ext cx="3009960" cy="564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5684" y="3825993"/>
                <a:ext cx="304992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6" name="Ink 85"/>
              <p14:cNvContentPartPr/>
              <p14:nvPr/>
            </p14:nvContentPartPr>
            <p14:xfrm>
              <a:off x="3840764" y="4863513"/>
              <a:ext cx="1927800" cy="9262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28884" y="4842993"/>
                <a:ext cx="196056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" name="Ink 111"/>
              <p14:cNvContentPartPr/>
              <p14:nvPr/>
            </p14:nvContentPartPr>
            <p14:xfrm>
              <a:off x="1138244" y="4848393"/>
              <a:ext cx="2811960" cy="7210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19164" y="4829673"/>
                <a:ext cx="285192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4" name="Ink 113"/>
              <p14:cNvContentPartPr/>
              <p14:nvPr/>
            </p14:nvContentPartPr>
            <p14:xfrm>
              <a:off x="1866524" y="4848033"/>
              <a:ext cx="1602720" cy="5814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46004" y="4827873"/>
                <a:ext cx="163260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0" name="Ink 139"/>
              <p14:cNvContentPartPr/>
              <p14:nvPr/>
            </p14:nvContentPartPr>
            <p14:xfrm>
              <a:off x="5704484" y="5235033"/>
              <a:ext cx="341640" cy="1929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85764" y="5215233"/>
                <a:ext cx="381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1" name="Ink 140"/>
              <p14:cNvContentPartPr/>
              <p14:nvPr/>
            </p14:nvContentPartPr>
            <p14:xfrm>
              <a:off x="2452604" y="5854953"/>
              <a:ext cx="6433920" cy="88128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31364" y="5834073"/>
                <a:ext cx="6476040" cy="9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9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3" name="Picture 17" descr="t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42156" y="10668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2156" y="2514600"/>
            <a:ext cx="8401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0" y="6633718"/>
            <a:ext cx="914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10002432" y="6042648"/>
              <a:ext cx="10080" cy="36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6672" y="6035808"/>
                <a:ext cx="25920" cy="482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/>
          <p:cNvSpPr txBox="1"/>
          <p:nvPr/>
        </p:nvSpPr>
        <p:spPr>
          <a:xfrm>
            <a:off x="4970071" y="66038"/>
            <a:ext cx="3397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u="sng" dirty="0" err="1" smtClean="0">
                <a:solidFill>
                  <a:srgbClr val="1F497D"/>
                </a:solidFill>
                <a:latin typeface="Calibri"/>
              </a:rPr>
              <a:t>Thm</a:t>
            </a:r>
            <a:r>
              <a:rPr lang="en-US" sz="2000" u="sng" dirty="0" smtClean="0">
                <a:solidFill>
                  <a:srgbClr val="1F497D"/>
                </a:solidFill>
                <a:latin typeface="Calibri"/>
              </a:rPr>
              <a:t>:</a:t>
            </a:r>
            <a:r>
              <a:rPr lang="en-US" sz="2000" dirty="0" smtClean="0">
                <a:solidFill>
                  <a:srgbClr val="1F497D"/>
                </a:solidFill>
                <a:latin typeface="Calibri"/>
              </a:rPr>
              <a:t> (B-</a:t>
            </a:r>
            <a:r>
              <a:rPr lang="en-US" sz="2000" dirty="0" err="1" smtClean="0">
                <a:solidFill>
                  <a:srgbClr val="1F497D"/>
                </a:solidFill>
                <a:latin typeface="Calibri"/>
              </a:rPr>
              <a:t>Mahowald</a:t>
            </a:r>
            <a:r>
              <a:rPr lang="en-US" sz="2000" dirty="0" smtClean="0">
                <a:solidFill>
                  <a:srgbClr val="1F497D"/>
                </a:solidFill>
                <a:latin typeface="Calibri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1F497D"/>
                </a:solidFill>
                <a:latin typeface="Calibri"/>
              </a:rPr>
              <a:t>The complete </a:t>
            </a:r>
            <a:r>
              <a:rPr lang="en-US" sz="2000" dirty="0" err="1" smtClean="0">
                <a:solidFill>
                  <a:srgbClr val="1F497D"/>
                </a:solidFill>
                <a:latin typeface="Calibri"/>
              </a:rPr>
              <a:t>Hurewicz</a:t>
            </a:r>
            <a:r>
              <a:rPr lang="en-US" sz="2000" dirty="0" smtClean="0">
                <a:solidFill>
                  <a:srgbClr val="1F497D"/>
                </a:solidFill>
                <a:latin typeface="Calibri"/>
              </a:rPr>
              <a:t> image:</a:t>
            </a:r>
            <a:endParaRPr lang="en-US" sz="20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" y="46864"/>
            <a:ext cx="4143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000000"/>
                </a:solidFill>
              </a:rPr>
              <a:t>The decent spectral sequence for TMF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(p=2)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35752" y="2257248"/>
              <a:ext cx="185400" cy="19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352" y="2166168"/>
                <a:ext cx="2502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605152" y="2689248"/>
              <a:ext cx="185673" cy="324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5796" y="2679888"/>
                <a:ext cx="204384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712980" y="2466768"/>
              <a:ext cx="439925" cy="42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1820" y="2457416"/>
                <a:ext cx="453605" cy="445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69712" y="1147008"/>
              <a:ext cx="66513" cy="114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8207" y="1135524"/>
                <a:ext cx="89523" cy="137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353792" y="2465688"/>
              <a:ext cx="262353" cy="429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8754" y="2457775"/>
                <a:ext cx="276748" cy="447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698500" y="2711568"/>
              <a:ext cx="1138772" cy="121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139" y="2702208"/>
                <a:ext cx="1158574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1020432" y="2242848"/>
              <a:ext cx="511560" cy="181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6752" y="2152848"/>
                <a:ext cx="5713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917192" y="2187048"/>
              <a:ext cx="251280" cy="128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75792" y="2124768"/>
                <a:ext cx="341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/>
              <p14:cNvContentPartPr/>
              <p14:nvPr/>
            </p14:nvContentPartPr>
            <p14:xfrm>
              <a:off x="2175312" y="1994808"/>
              <a:ext cx="341640" cy="251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8392" y="1915968"/>
                <a:ext cx="3938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/>
              <p14:cNvContentPartPr/>
              <p14:nvPr/>
            </p14:nvContentPartPr>
            <p14:xfrm>
              <a:off x="3009792" y="1991208"/>
              <a:ext cx="6840" cy="86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60112" y="1927488"/>
                <a:ext cx="1036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/>
              <p14:cNvContentPartPr/>
              <p14:nvPr/>
            </p14:nvContentPartPr>
            <p14:xfrm>
              <a:off x="3354672" y="1908768"/>
              <a:ext cx="240840" cy="450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40632" y="1801128"/>
                <a:ext cx="3056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/>
              <p14:cNvContentPartPr/>
              <p14:nvPr/>
            </p14:nvContentPartPr>
            <p14:xfrm>
              <a:off x="3914112" y="1713648"/>
              <a:ext cx="237600" cy="581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74512" y="1597728"/>
                <a:ext cx="33552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/>
              <p14:cNvContentPartPr/>
              <p14:nvPr/>
            </p14:nvContentPartPr>
            <p14:xfrm>
              <a:off x="4573588" y="2687638"/>
              <a:ext cx="188912" cy="134937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4232" y="2678282"/>
                <a:ext cx="207623" cy="15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/>
              <p14:cNvContentPartPr/>
              <p14:nvPr/>
            </p14:nvContentPartPr>
            <p14:xfrm>
              <a:off x="4403712" y="2037648"/>
              <a:ext cx="55440" cy="78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56192" y="1931448"/>
                <a:ext cx="150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/>
              <p14:cNvContentPartPr/>
              <p14:nvPr/>
            </p14:nvContentPartPr>
            <p14:xfrm>
              <a:off x="4936152" y="1943328"/>
              <a:ext cx="107640" cy="1098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04112" y="1832448"/>
                <a:ext cx="1893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/>
              <p14:cNvContentPartPr/>
              <p14:nvPr/>
            </p14:nvContentPartPr>
            <p14:xfrm>
              <a:off x="6489700" y="2670175"/>
              <a:ext cx="231775" cy="147638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80343" y="2660813"/>
                <a:ext cx="250490" cy="16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/>
              <p14:cNvContentPartPr/>
              <p14:nvPr/>
            </p14:nvContentPartPr>
            <p14:xfrm>
              <a:off x="5126232" y="1681608"/>
              <a:ext cx="17640" cy="708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65032" y="1605288"/>
                <a:ext cx="12996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/>
              <p14:cNvContentPartPr/>
              <p14:nvPr/>
            </p14:nvContentPartPr>
            <p14:xfrm>
              <a:off x="5196432" y="2294688"/>
              <a:ext cx="206640" cy="55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51072" y="2184888"/>
                <a:ext cx="2916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/>
              <p14:cNvContentPartPr/>
              <p14:nvPr/>
            </p14:nvContentPartPr>
            <p14:xfrm>
              <a:off x="5552832" y="1946208"/>
              <a:ext cx="23760" cy="52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99192" y="1846488"/>
                <a:ext cx="118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/>
              <p14:cNvContentPartPr/>
              <p14:nvPr/>
            </p14:nvContentPartPr>
            <p14:xfrm>
              <a:off x="6015792" y="1673328"/>
              <a:ext cx="102600" cy="117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68992" y="1565328"/>
                <a:ext cx="2001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0896" name="Ink 80895"/>
              <p14:cNvContentPartPr/>
              <p14:nvPr/>
            </p14:nvContentPartPr>
            <p14:xfrm>
              <a:off x="6055752" y="2235648"/>
              <a:ext cx="262080" cy="59400"/>
            </p14:xfrm>
          </p:contentPart>
        </mc:Choice>
        <mc:Fallback xmlns="">
          <p:pic>
            <p:nvPicPr>
              <p:cNvPr id="80896" name="Ink 8089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33432" y="2143128"/>
                <a:ext cx="322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0897" name="Ink 80896"/>
              <p14:cNvContentPartPr/>
              <p14:nvPr/>
            </p14:nvContentPartPr>
            <p14:xfrm>
              <a:off x="6440592" y="2040888"/>
              <a:ext cx="6480" cy="15120"/>
            </p14:xfrm>
          </p:contentPart>
        </mc:Choice>
        <mc:Fallback xmlns="">
          <p:pic>
            <p:nvPicPr>
              <p:cNvPr id="80897" name="Ink 8089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98832" y="1949088"/>
                <a:ext cx="968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0898" name="Ink 80897"/>
              <p14:cNvContentPartPr/>
              <p14:nvPr/>
            </p14:nvContentPartPr>
            <p14:xfrm>
              <a:off x="6816432" y="2300088"/>
              <a:ext cx="16920" cy="0"/>
            </p14:xfrm>
          </p:contentPart>
        </mc:Choice>
        <mc:Fallback xmlns="">
          <p:pic>
            <p:nvPicPr>
              <p:cNvPr id="80898" name="Ink 8089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0899" name="Ink 80898"/>
              <p14:cNvContentPartPr/>
              <p14:nvPr/>
            </p14:nvContentPartPr>
            <p14:xfrm>
              <a:off x="7226472" y="1195968"/>
              <a:ext cx="21960" cy="23040"/>
            </p14:xfrm>
          </p:contentPart>
        </mc:Choice>
        <mc:Fallback xmlns="">
          <p:pic>
            <p:nvPicPr>
              <p:cNvPr id="80899" name="Ink 8089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87232" y="1096608"/>
                <a:ext cx="1105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0900" name="Ink 80899"/>
              <p14:cNvContentPartPr/>
              <p14:nvPr/>
            </p14:nvContentPartPr>
            <p14:xfrm>
              <a:off x="8445500" y="2625725"/>
              <a:ext cx="182563" cy="163513"/>
            </p14:xfrm>
          </p:contentPart>
        </mc:Choice>
        <mc:Fallback xmlns="">
          <p:pic>
            <p:nvPicPr>
              <p:cNvPr id="80900" name="Ink 8089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36156" y="2616361"/>
                <a:ext cx="201251" cy="182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0901" name="Ink 80900"/>
              <p14:cNvContentPartPr/>
              <p14:nvPr/>
            </p14:nvContentPartPr>
            <p14:xfrm>
              <a:off x="7658832" y="1481088"/>
              <a:ext cx="0" cy="0"/>
            </p14:xfrm>
          </p:contentPart>
        </mc:Choice>
        <mc:Fallback xmlns="">
          <p:pic>
            <p:nvPicPr>
              <p:cNvPr id="80901" name="Ink 8090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0902" name="Ink 80901"/>
              <p14:cNvContentPartPr/>
              <p14:nvPr/>
            </p14:nvContentPartPr>
            <p14:xfrm>
              <a:off x="7657032" y="1474968"/>
              <a:ext cx="0" cy="0"/>
            </p14:xfrm>
          </p:contentPart>
        </mc:Choice>
        <mc:Fallback xmlns="">
          <p:pic>
            <p:nvPicPr>
              <p:cNvPr id="80902" name="Ink 8090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0904" name="Ink 80903"/>
              <p14:cNvContentPartPr/>
              <p14:nvPr/>
            </p14:nvContentPartPr>
            <p14:xfrm>
              <a:off x="8082552" y="1725528"/>
              <a:ext cx="0" cy="0"/>
            </p14:xfrm>
          </p:contentPart>
        </mc:Choice>
        <mc:Fallback xmlns="">
          <p:pic>
            <p:nvPicPr>
              <p:cNvPr id="80904" name="Ink 8090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0905" name="Ink 80904"/>
              <p14:cNvContentPartPr/>
              <p14:nvPr/>
            </p14:nvContentPartPr>
            <p14:xfrm>
              <a:off x="8841792" y="895008"/>
              <a:ext cx="23760" cy="25200"/>
            </p14:xfrm>
          </p:contentPart>
        </mc:Choice>
        <mc:Fallback xmlns="">
          <p:pic>
            <p:nvPicPr>
              <p:cNvPr id="80905" name="Ink 8090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801112" y="800688"/>
                <a:ext cx="109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0906" name="Ink 80905"/>
              <p14:cNvContentPartPr/>
              <p14:nvPr/>
            </p14:nvContentPartPr>
            <p14:xfrm>
              <a:off x="9064272" y="2373168"/>
              <a:ext cx="6480" cy="5760"/>
            </p14:xfrm>
          </p:contentPart>
        </mc:Choice>
        <mc:Fallback xmlns="">
          <p:pic>
            <p:nvPicPr>
              <p:cNvPr id="80906" name="Ink 8090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004152" y="2250408"/>
                <a:ext cx="1310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907" name="Ink 80906"/>
              <p14:cNvContentPartPr/>
              <p14:nvPr/>
            </p14:nvContentPartPr>
            <p14:xfrm>
              <a:off x="864912" y="4953648"/>
              <a:ext cx="720" cy="0"/>
            </p14:xfrm>
          </p:contentPart>
        </mc:Choice>
        <mc:Fallback xmlns="">
          <p:pic>
            <p:nvPicPr>
              <p:cNvPr id="80907" name="Ink 80906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0908" name="Ink 80907"/>
              <p14:cNvContentPartPr/>
              <p14:nvPr/>
            </p14:nvContentPartPr>
            <p14:xfrm>
              <a:off x="1021152" y="6373128"/>
              <a:ext cx="282600" cy="125640"/>
            </p14:xfrm>
          </p:contentPart>
        </mc:Choice>
        <mc:Fallback xmlns="">
          <p:pic>
            <p:nvPicPr>
              <p:cNvPr id="80908" name="Ink 8090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90912" y="6259008"/>
                <a:ext cx="3697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0909" name="Ink 80908"/>
              <p14:cNvContentPartPr/>
              <p14:nvPr/>
            </p14:nvContentPartPr>
            <p14:xfrm>
              <a:off x="430213" y="6677025"/>
              <a:ext cx="174625" cy="133350"/>
            </p14:xfrm>
          </p:contentPart>
        </mc:Choice>
        <mc:Fallback xmlns="">
          <p:pic>
            <p:nvPicPr>
              <p:cNvPr id="80909" name="Ink 8090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0852" y="6667680"/>
                <a:ext cx="193348" cy="152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910" name="Ink 80909"/>
              <p14:cNvContentPartPr/>
              <p14:nvPr/>
            </p14:nvContentPartPr>
            <p14:xfrm>
              <a:off x="1012152" y="6463128"/>
              <a:ext cx="19080" cy="23040"/>
            </p14:xfrm>
          </p:contentPart>
        </mc:Choice>
        <mc:Fallback xmlns="">
          <p:pic>
            <p:nvPicPr>
              <p:cNvPr id="80910" name="Ink 80909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76152" y="6385008"/>
                <a:ext cx="93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911" name="Ink 80910"/>
              <p14:cNvContentPartPr/>
              <p14:nvPr/>
            </p14:nvContentPartPr>
            <p14:xfrm>
              <a:off x="1296192" y="5223288"/>
              <a:ext cx="0" cy="0"/>
            </p14:xfrm>
          </p:contentPart>
        </mc:Choice>
        <mc:Fallback xmlns="">
          <p:pic>
            <p:nvPicPr>
              <p:cNvPr id="80911" name="Ink 80910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0912" name="Ink 80911"/>
              <p14:cNvContentPartPr/>
              <p14:nvPr/>
            </p14:nvContentPartPr>
            <p14:xfrm>
              <a:off x="1249032" y="5231568"/>
              <a:ext cx="0" cy="0"/>
            </p14:xfrm>
          </p:contentPart>
        </mc:Choice>
        <mc:Fallback xmlns="">
          <p:pic>
            <p:nvPicPr>
              <p:cNvPr id="80912" name="Ink 80911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0914" name="Ink 80913"/>
              <p14:cNvContentPartPr/>
              <p14:nvPr/>
            </p14:nvContentPartPr>
            <p14:xfrm>
              <a:off x="1190352" y="5239848"/>
              <a:ext cx="92520" cy="1155600"/>
            </p14:xfrm>
          </p:contentPart>
        </mc:Choice>
        <mc:Fallback xmlns="">
          <p:pic>
            <p:nvPicPr>
              <p:cNvPr id="80914" name="Ink 8091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34912" y="5120328"/>
                <a:ext cx="197280" cy="13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915" name="Ink 80914"/>
              <p14:cNvContentPartPr/>
              <p14:nvPr/>
            </p14:nvContentPartPr>
            <p14:xfrm>
              <a:off x="1656192" y="5441808"/>
              <a:ext cx="18360" cy="1069200"/>
            </p14:xfrm>
          </p:contentPart>
        </mc:Choice>
        <mc:Fallback xmlns="">
          <p:pic>
            <p:nvPicPr>
              <p:cNvPr id="80915" name="Ink 80914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98592" y="5319048"/>
                <a:ext cx="13608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916" name="Ink 80915"/>
              <p14:cNvContentPartPr/>
              <p14:nvPr/>
            </p14:nvContentPartPr>
            <p14:xfrm>
              <a:off x="1700832" y="6428568"/>
              <a:ext cx="57240" cy="60120"/>
            </p14:xfrm>
          </p:contentPart>
        </mc:Choice>
        <mc:Fallback xmlns="">
          <p:pic>
            <p:nvPicPr>
              <p:cNvPr id="80916" name="Ink 8091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59432" y="6326328"/>
                <a:ext cx="1155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0917" name="Ink 80916"/>
              <p14:cNvContentPartPr/>
              <p14:nvPr/>
            </p14:nvContentPartPr>
            <p14:xfrm>
              <a:off x="1753032" y="6403368"/>
              <a:ext cx="193320" cy="93240"/>
            </p14:xfrm>
          </p:contentPart>
        </mc:Choice>
        <mc:Fallback xmlns="">
          <p:pic>
            <p:nvPicPr>
              <p:cNvPr id="80917" name="Ink 80916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22072" y="6314808"/>
                <a:ext cx="2689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0919" name="Ink 80918"/>
              <p14:cNvContentPartPr/>
              <p14:nvPr/>
            </p14:nvContentPartPr>
            <p14:xfrm>
              <a:off x="2328863" y="6711950"/>
              <a:ext cx="242887" cy="88900"/>
            </p14:xfrm>
          </p:contentPart>
        </mc:Choice>
        <mc:Fallback xmlns="">
          <p:pic>
            <p:nvPicPr>
              <p:cNvPr id="80919" name="Ink 8091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19507" y="6702592"/>
                <a:ext cx="261598" cy="107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0920" name="Ink 80919"/>
              <p14:cNvContentPartPr/>
              <p14:nvPr/>
            </p14:nvContentPartPr>
            <p14:xfrm>
              <a:off x="1921512" y="6280968"/>
              <a:ext cx="230400" cy="145080"/>
            </p14:xfrm>
          </p:contentPart>
        </mc:Choice>
        <mc:Fallback xmlns="">
          <p:pic>
            <p:nvPicPr>
              <p:cNvPr id="80920" name="Ink 8091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892712" y="6179448"/>
                <a:ext cx="3096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0923" name="Ink 80922"/>
              <p14:cNvContentPartPr/>
              <p14:nvPr/>
            </p14:nvContentPartPr>
            <p14:xfrm>
              <a:off x="2204472" y="6151728"/>
              <a:ext cx="71640" cy="88920"/>
            </p14:xfrm>
          </p:contentPart>
        </mc:Choice>
        <mc:Fallback xmlns="">
          <p:pic>
            <p:nvPicPr>
              <p:cNvPr id="80923" name="Ink 80922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59472" y="6055608"/>
                <a:ext cx="1555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0924" name="Ink 80923"/>
              <p14:cNvContentPartPr/>
              <p14:nvPr/>
            </p14:nvContentPartPr>
            <p14:xfrm>
              <a:off x="2800632" y="4907928"/>
              <a:ext cx="100080" cy="1198080"/>
            </p14:xfrm>
          </p:contentPart>
        </mc:Choice>
        <mc:Fallback xmlns="">
          <p:pic>
            <p:nvPicPr>
              <p:cNvPr id="80924" name="Ink 80923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35112" y="4786968"/>
                <a:ext cx="23112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0926" name="Ink 80925"/>
              <p14:cNvContentPartPr/>
              <p14:nvPr/>
            </p14:nvContentPartPr>
            <p14:xfrm>
              <a:off x="3060552" y="6026808"/>
              <a:ext cx="287640" cy="453600"/>
            </p14:xfrm>
          </p:contentPart>
        </mc:Choice>
        <mc:Fallback xmlns="">
          <p:pic>
            <p:nvPicPr>
              <p:cNvPr id="80926" name="Ink 80925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005112" y="5909448"/>
                <a:ext cx="40284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0928" name="Ink 80927"/>
              <p14:cNvContentPartPr/>
              <p14:nvPr/>
            </p14:nvContentPartPr>
            <p14:xfrm>
              <a:off x="3220392" y="5108448"/>
              <a:ext cx="64440" cy="980640"/>
            </p14:xfrm>
          </p:contentPart>
        </mc:Choice>
        <mc:Fallback xmlns="">
          <p:pic>
            <p:nvPicPr>
              <p:cNvPr id="80928" name="Ink 80927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159552" y="4983528"/>
                <a:ext cx="18900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0929" name="Ink 80928"/>
              <p14:cNvContentPartPr/>
              <p14:nvPr/>
            </p14:nvContentPartPr>
            <p14:xfrm>
              <a:off x="3685152" y="5751048"/>
              <a:ext cx="294120" cy="632520"/>
            </p14:xfrm>
          </p:contentPart>
        </mc:Choice>
        <mc:Fallback xmlns="">
          <p:pic>
            <p:nvPicPr>
              <p:cNvPr id="80929" name="Ink 80928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37632" y="5622168"/>
                <a:ext cx="40644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0930" name="Ink 80929"/>
              <p14:cNvContentPartPr/>
              <p14:nvPr/>
            </p14:nvContentPartPr>
            <p14:xfrm>
              <a:off x="4252872" y="6104568"/>
              <a:ext cx="0" cy="5760"/>
            </p14:xfrm>
          </p:contentPart>
        </mc:Choice>
        <mc:Fallback xmlns="">
          <p:pic>
            <p:nvPicPr>
              <p:cNvPr id="80930" name="Ink 80929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0" y="0"/>
                <a:ext cx="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0931" name="Ink 80930"/>
              <p14:cNvContentPartPr/>
              <p14:nvPr/>
            </p14:nvContentPartPr>
            <p14:xfrm>
              <a:off x="4327525" y="6691313"/>
              <a:ext cx="303213" cy="125412"/>
            </p14:xfrm>
          </p:contentPart>
        </mc:Choice>
        <mc:Fallback xmlns="">
          <p:pic>
            <p:nvPicPr>
              <p:cNvPr id="80931" name="Ink 80930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318162" y="6681943"/>
                <a:ext cx="321939" cy="144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0932" name="Ink 80931"/>
              <p14:cNvContentPartPr/>
              <p14:nvPr/>
            </p14:nvContentPartPr>
            <p14:xfrm>
              <a:off x="4736352" y="6034728"/>
              <a:ext cx="117720" cy="108360"/>
            </p14:xfrm>
          </p:contentPart>
        </mc:Choice>
        <mc:Fallback xmlns="">
          <p:pic>
            <p:nvPicPr>
              <p:cNvPr id="80932" name="Ink 80931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705032" y="5923488"/>
                <a:ext cx="1918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0933" name="Ink 80932"/>
              <p14:cNvContentPartPr/>
              <p14:nvPr/>
            </p14:nvContentPartPr>
            <p14:xfrm>
              <a:off x="4930752" y="5756808"/>
              <a:ext cx="5760" cy="6840"/>
            </p14:xfrm>
          </p:contentPart>
        </mc:Choice>
        <mc:Fallback xmlns="">
          <p:pic>
            <p:nvPicPr>
              <p:cNvPr id="80933" name="Ink 80932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83592" y="5668248"/>
                <a:ext cx="961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0934" name="Ink 80933"/>
              <p14:cNvContentPartPr/>
              <p14:nvPr/>
            </p14:nvContentPartPr>
            <p14:xfrm>
              <a:off x="4845792" y="4834848"/>
              <a:ext cx="88920" cy="1143360"/>
            </p14:xfrm>
          </p:contentPart>
        </mc:Choice>
        <mc:Fallback xmlns="">
          <p:pic>
            <p:nvPicPr>
              <p:cNvPr id="80934" name="Ink 80933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779192" y="4719288"/>
                <a:ext cx="206280" cy="13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0935" name="Ink 80934"/>
              <p14:cNvContentPartPr/>
              <p14:nvPr/>
            </p14:nvContentPartPr>
            <p14:xfrm>
              <a:off x="4255752" y="4014408"/>
              <a:ext cx="360" cy="360"/>
            </p14:xfrm>
          </p:contentPart>
        </mc:Choice>
        <mc:Fallback xmlns="">
          <p:pic>
            <p:nvPicPr>
              <p:cNvPr id="80935" name="Ink 80934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247472" y="4006128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0936" name="Ink 80935"/>
              <p14:cNvContentPartPr/>
              <p14:nvPr/>
            </p14:nvContentPartPr>
            <p14:xfrm>
              <a:off x="6253163" y="6688138"/>
              <a:ext cx="276225" cy="144462"/>
            </p14:xfrm>
          </p:contentPart>
        </mc:Choice>
        <mc:Fallback xmlns="">
          <p:pic>
            <p:nvPicPr>
              <p:cNvPr id="80936" name="Ink 80935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243799" y="6678771"/>
                <a:ext cx="294952" cy="163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937" name="Ink 80936"/>
              <p14:cNvContentPartPr/>
              <p14:nvPr/>
            </p14:nvContentPartPr>
            <p14:xfrm>
              <a:off x="4878552" y="5666448"/>
              <a:ext cx="535680" cy="817560"/>
            </p14:xfrm>
          </p:contentPart>
        </mc:Choice>
        <mc:Fallback xmlns="">
          <p:pic>
            <p:nvPicPr>
              <p:cNvPr id="80937" name="Ink 80936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42192" y="5537568"/>
                <a:ext cx="63684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0938" name="Ink 80937"/>
              <p14:cNvContentPartPr/>
              <p14:nvPr/>
            </p14:nvContentPartPr>
            <p14:xfrm>
              <a:off x="5808792" y="5759688"/>
              <a:ext cx="97560" cy="626400"/>
            </p14:xfrm>
          </p:contentPart>
        </mc:Choice>
        <mc:Fallback xmlns="">
          <p:pic>
            <p:nvPicPr>
              <p:cNvPr id="80938" name="Ink 80937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9472" y="5683368"/>
                <a:ext cx="19296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0941" name="Ink 80940"/>
              <p14:cNvContentPartPr/>
              <p14:nvPr/>
            </p14:nvContentPartPr>
            <p14:xfrm>
              <a:off x="5828592" y="6327048"/>
              <a:ext cx="237240" cy="72000"/>
            </p14:xfrm>
          </p:contentPart>
        </mc:Choice>
        <mc:Fallback xmlns="">
          <p:pic>
            <p:nvPicPr>
              <p:cNvPr id="80941" name="Ink 80940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785752" y="6215808"/>
                <a:ext cx="3088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942" name="Ink 80941"/>
              <p14:cNvContentPartPr/>
              <p14:nvPr/>
            </p14:nvContentPartPr>
            <p14:xfrm>
              <a:off x="8830272" y="6373488"/>
              <a:ext cx="245520" cy="72000"/>
            </p14:xfrm>
          </p:contentPart>
        </mc:Choice>
        <mc:Fallback xmlns="">
          <p:pic>
            <p:nvPicPr>
              <p:cNvPr id="80942" name="Ink 80941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787432" y="6270168"/>
                <a:ext cx="3416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0943" name="Ink 80942"/>
              <p14:cNvContentPartPr/>
              <p14:nvPr/>
            </p14:nvContentPartPr>
            <p14:xfrm>
              <a:off x="8231188" y="6645275"/>
              <a:ext cx="821204" cy="218533"/>
            </p14:xfrm>
          </p:contentPart>
        </mc:Choice>
        <mc:Fallback xmlns="">
          <p:pic>
            <p:nvPicPr>
              <p:cNvPr id="80943" name="Ink 80942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21827" y="6635914"/>
                <a:ext cx="840285" cy="233294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347732" y="418758"/>
            <a:ext cx="2133600" cy="476250"/>
          </a:xfrm>
        </p:spPr>
        <p:txBody>
          <a:bodyPr/>
          <a:lstStyle/>
          <a:p>
            <a:fld id="{BAA1451C-817E-44C9-97BC-A5547F57BF8C}" type="slidenum">
              <a:rPr lang="en-US" smtClean="0">
                <a:solidFill>
                  <a:srgbClr val="000000"/>
                </a:solidFill>
              </a:rPr>
              <a:pPr/>
              <a:t>84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=2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775"/>
            <a:ext cx="9144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" y="6310313"/>
              <a:ext cx="92075" cy="12700"/>
            </p14:xfrm>
          </p:contentPart>
        </mc:Choice>
        <mc:Fallback xmlns="">
          <p:pic>
            <p:nvPicPr>
              <p:cNvPr id="819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285" y="6201505"/>
                <a:ext cx="150170" cy="23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6156325"/>
              <a:ext cx="184150" cy="169863"/>
            </p14:xfrm>
          </p:contentPart>
        </mc:Choice>
        <mc:Fallback xmlns="">
          <p:pic>
            <p:nvPicPr>
              <p:cNvPr id="819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892" y="6041883"/>
                <a:ext cx="241226" cy="398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9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8" y="6156325"/>
              <a:ext cx="188912" cy="177800"/>
            </p14:xfrm>
          </p:contentPart>
        </mc:Choice>
        <mc:Fallback xmlns="">
          <p:pic>
            <p:nvPicPr>
              <p:cNvPr id="819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9711" y="6041405"/>
                <a:ext cx="245766" cy="407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9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6151563"/>
              <a:ext cx="219075" cy="187325"/>
            </p14:xfrm>
          </p:contentPart>
        </mc:Choice>
        <mc:Fallback xmlns="">
          <p:pic>
            <p:nvPicPr>
              <p:cNvPr id="819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84666" y="6037007"/>
                <a:ext cx="275819" cy="416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19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6146800"/>
              <a:ext cx="195263" cy="176213"/>
            </p14:xfrm>
          </p:contentPart>
        </mc:Choice>
        <mc:Fallback xmlns="">
          <p:pic>
            <p:nvPicPr>
              <p:cNvPr id="819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22293" y="6032906"/>
                <a:ext cx="252864" cy="40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19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8400" y="6169025"/>
              <a:ext cx="180975" cy="166688"/>
            </p14:xfrm>
          </p:contentPart>
        </mc:Choice>
        <mc:Fallback xmlns="">
          <p:pic>
            <p:nvPicPr>
              <p:cNvPr id="819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0033" y="6055145"/>
                <a:ext cx="238068" cy="394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19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75" y="6145213"/>
              <a:ext cx="188913" cy="188912"/>
            </p14:xfrm>
          </p:contentPart>
        </mc:Choice>
        <mc:Fallback xmlns="">
          <p:pic>
            <p:nvPicPr>
              <p:cNvPr id="819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82923" y="6031146"/>
                <a:ext cx="246817" cy="417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19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6138863"/>
              <a:ext cx="225425" cy="196850"/>
            </p14:xfrm>
          </p:contentPart>
        </mc:Choice>
        <mc:Fallback xmlns="">
          <p:pic>
            <p:nvPicPr>
              <p:cNvPr id="819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05653" y="6024784"/>
                <a:ext cx="282595" cy="42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9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6161088"/>
              <a:ext cx="206375" cy="174625"/>
            </p14:xfrm>
          </p:contentPart>
        </mc:Choice>
        <mc:Fallback xmlns="">
          <p:pic>
            <p:nvPicPr>
              <p:cNvPr id="819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24662" y="6047187"/>
                <a:ext cx="263542" cy="402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19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8" y="5849938"/>
              <a:ext cx="139700" cy="822325"/>
            </p14:xfrm>
          </p:contentPart>
        </mc:Choice>
        <mc:Fallback xmlns="">
          <p:pic>
            <p:nvPicPr>
              <p:cNvPr id="819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407" y="5843449"/>
                <a:ext cx="152763" cy="83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19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650" y="4078255"/>
              <a:ext cx="261495" cy="717115"/>
            </p14:xfrm>
          </p:contentPart>
        </mc:Choice>
        <mc:Fallback xmlns="">
          <p:pic>
            <p:nvPicPr>
              <p:cNvPr id="819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8172" y="3959088"/>
                <a:ext cx="727331" cy="1349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19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618" y="2238375"/>
              <a:ext cx="182600" cy="903600"/>
            </p14:xfrm>
          </p:contentPart>
        </mc:Choice>
        <mc:Fallback xmlns="">
          <p:pic>
            <p:nvPicPr>
              <p:cNvPr id="819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7531" y="2221446"/>
                <a:ext cx="581498" cy="1395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9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5700" y="5302250"/>
              <a:ext cx="125413" cy="28575"/>
            </p14:xfrm>
          </p:contentPart>
        </mc:Choice>
        <mc:Fallback xmlns="">
          <p:pic>
            <p:nvPicPr>
              <p:cNvPr id="819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6619" y="5187227"/>
                <a:ext cx="183212" cy="258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9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625" y="5327650"/>
              <a:ext cx="211138" cy="200025"/>
            </p14:xfrm>
          </p:contentPart>
        </mc:Choice>
        <mc:Fallback xmlns="">
          <p:pic>
            <p:nvPicPr>
              <p:cNvPr id="819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15702" y="5212627"/>
                <a:ext cx="268622" cy="430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19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5308600"/>
              <a:ext cx="515937" cy="17463"/>
            </p14:xfrm>
          </p:contentPart>
        </mc:Choice>
        <mc:Fallback xmlns="">
          <p:pic>
            <p:nvPicPr>
              <p:cNvPr id="819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12590" y="5190818"/>
                <a:ext cx="573223" cy="25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19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300" y="6027738"/>
              <a:ext cx="192088" cy="290512"/>
            </p14:xfrm>
          </p:contentPart>
        </mc:Choice>
        <mc:Fallback xmlns="">
          <p:pic>
            <p:nvPicPr>
              <p:cNvPr id="819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3936" y="5914044"/>
                <a:ext cx="249176" cy="51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19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713" y="6240463"/>
              <a:ext cx="9525" cy="66675"/>
            </p14:xfrm>
          </p:contentPart>
        </mc:Choice>
        <mc:Fallback xmlns="">
          <p:pic>
            <p:nvPicPr>
              <p:cNvPr id="819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8772" y="6125594"/>
                <a:ext cx="67408" cy="296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19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5205413"/>
              <a:ext cx="120650" cy="6350"/>
            </p14:xfrm>
          </p:contentPart>
        </mc:Choice>
        <mc:Fallback xmlns="">
          <p:pic>
            <p:nvPicPr>
              <p:cNvPr id="819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68387" y="5061631"/>
                <a:ext cx="177743" cy="29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9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0" y="4997450"/>
              <a:ext cx="195263" cy="196850"/>
            </p14:xfrm>
          </p:contentPart>
        </mc:Choice>
        <mc:Fallback xmlns="">
          <p:pic>
            <p:nvPicPr>
              <p:cNvPr id="819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88982" y="4882741"/>
                <a:ext cx="252439" cy="426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19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5191125"/>
              <a:ext cx="438150" cy="39688"/>
            </p14:xfrm>
          </p:contentPart>
        </mc:Choice>
        <mc:Fallback xmlns="">
          <p:pic>
            <p:nvPicPr>
              <p:cNvPr id="819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43236" y="5075702"/>
                <a:ext cx="495488" cy="270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19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8538" y="5132388"/>
              <a:ext cx="277812" cy="246062"/>
            </p14:xfrm>
          </p:contentPart>
        </mc:Choice>
        <mc:Fallback xmlns="">
          <p:pic>
            <p:nvPicPr>
              <p:cNvPr id="819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80072" y="5017823"/>
                <a:ext cx="334744" cy="475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198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2775" y="5467350"/>
              <a:ext cx="88900" cy="20638"/>
            </p14:xfrm>
          </p:contentPart>
        </mc:Choice>
        <mc:Fallback xmlns="">
          <p:pic>
            <p:nvPicPr>
              <p:cNvPr id="8198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24109" y="5354197"/>
                <a:ext cx="146231" cy="24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98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5180013"/>
              <a:ext cx="90487" cy="120650"/>
            </p14:xfrm>
          </p:contentPart>
        </mc:Choice>
        <mc:Fallback xmlns="">
          <p:pic>
            <p:nvPicPr>
              <p:cNvPr id="8198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12591" y="5065160"/>
                <a:ext cx="148268" cy="350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1986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5172075"/>
              <a:ext cx="390525" cy="33338"/>
            </p14:xfrm>
          </p:contentPart>
        </mc:Choice>
        <mc:Fallback xmlns="">
          <p:pic>
            <p:nvPicPr>
              <p:cNvPr id="81986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67153" y="5063125"/>
                <a:ext cx="447394" cy="251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1987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4500" y="5457825"/>
              <a:ext cx="115888" cy="30163"/>
            </p14:xfrm>
          </p:contentPart>
        </mc:Choice>
        <mc:Fallback xmlns="">
          <p:pic>
            <p:nvPicPr>
              <p:cNvPr id="81987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25797" y="5343636"/>
                <a:ext cx="173294" cy="25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1989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5473700"/>
              <a:ext cx="125412" cy="20638"/>
            </p14:xfrm>
          </p:contentPart>
        </mc:Choice>
        <mc:Fallback xmlns="">
          <p:pic>
            <p:nvPicPr>
              <p:cNvPr id="81989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72086" y="5356874"/>
                <a:ext cx="182877" cy="254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990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1913" y="5280025"/>
              <a:ext cx="182562" cy="204788"/>
            </p14:xfrm>
          </p:contentPart>
        </mc:Choice>
        <mc:Fallback xmlns="">
          <p:pic>
            <p:nvPicPr>
              <p:cNvPr id="81990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113689" y="5165170"/>
                <a:ext cx="239010" cy="434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1991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7275" y="5300663"/>
              <a:ext cx="460375" cy="42862"/>
            </p14:xfrm>
          </p:contentPart>
        </mc:Choice>
        <mc:Fallback xmlns="">
          <p:pic>
            <p:nvPicPr>
              <p:cNvPr id="81991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838727" y="5188017"/>
                <a:ext cx="517832" cy="26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992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8" y="5322888"/>
              <a:ext cx="80962" cy="7937"/>
            </p14:xfrm>
          </p:contentPart>
        </mc:Choice>
        <mc:Fallback xmlns="">
          <p:pic>
            <p:nvPicPr>
              <p:cNvPr id="81992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89634" y="5190465"/>
                <a:ext cx="138431" cy="27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993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2800" y="5178425"/>
              <a:ext cx="139700" cy="117475"/>
            </p14:xfrm>
          </p:contentPart>
        </mc:Choice>
        <mc:Fallback xmlns="">
          <p:pic>
            <p:nvPicPr>
              <p:cNvPr id="81993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864060" y="5063833"/>
                <a:ext cx="197181" cy="346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1994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6463" y="5199063"/>
              <a:ext cx="50800" cy="266700"/>
            </p14:xfrm>
          </p:contentPart>
        </mc:Choice>
        <mc:Fallback xmlns="">
          <p:pic>
            <p:nvPicPr>
              <p:cNvPr id="81994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57434" y="5084299"/>
                <a:ext cx="108494" cy="496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1995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5372100"/>
              <a:ext cx="128588" cy="77788"/>
            </p14:xfrm>
          </p:contentPart>
        </mc:Choice>
        <mc:Fallback xmlns="">
          <p:pic>
            <p:nvPicPr>
              <p:cNvPr id="81995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91345" y="5256872"/>
                <a:ext cx="185498" cy="308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1996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7750" y="5273675"/>
              <a:ext cx="190500" cy="142875"/>
            </p14:xfrm>
          </p:contentPart>
        </mc:Choice>
        <mc:Fallback xmlns="">
          <p:pic>
            <p:nvPicPr>
              <p:cNvPr id="81996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99301" y="5157177"/>
                <a:ext cx="247758" cy="375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2000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5273675"/>
              <a:ext cx="260350" cy="217488"/>
            </p14:xfrm>
          </p:contentPart>
        </mc:Choice>
        <mc:Fallback xmlns="">
          <p:pic>
            <p:nvPicPr>
              <p:cNvPr id="82000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94217" y="5159530"/>
                <a:ext cx="317167" cy="44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2001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7025" y="5241925"/>
              <a:ext cx="185738" cy="127000"/>
            </p14:xfrm>
          </p:contentPart>
        </mc:Choice>
        <mc:Fallback xmlns="">
          <p:pic>
            <p:nvPicPr>
              <p:cNvPr id="82001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648003" y="5128162"/>
                <a:ext cx="243418" cy="35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2004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5156200"/>
              <a:ext cx="204788" cy="206375"/>
            </p14:xfrm>
          </p:contentPart>
        </mc:Choice>
        <mc:Fallback xmlns="">
          <p:pic>
            <p:nvPicPr>
              <p:cNvPr id="82004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626087" y="5042425"/>
                <a:ext cx="262464" cy="433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2005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0288" y="5297488"/>
              <a:ext cx="201612" cy="185737"/>
            </p14:xfrm>
          </p:contentPart>
        </mc:Choice>
        <mc:Fallback xmlns="">
          <p:pic>
            <p:nvPicPr>
              <p:cNvPr id="82005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621744" y="5182577"/>
                <a:ext cx="258699" cy="415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2006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9513" y="5313363"/>
              <a:ext cx="103187" cy="152400"/>
            </p14:xfrm>
          </p:contentPart>
        </mc:Choice>
        <mc:Fallback xmlns="">
          <p:pic>
            <p:nvPicPr>
              <p:cNvPr id="82006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71110" y="5198337"/>
                <a:ext cx="159994" cy="382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2007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2425" y="5303838"/>
              <a:ext cx="936625" cy="46037"/>
            </p14:xfrm>
          </p:contentPart>
        </mc:Choice>
        <mc:Fallback xmlns="">
          <p:pic>
            <p:nvPicPr>
              <p:cNvPr id="82007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943999" y="5188927"/>
                <a:ext cx="993477" cy="27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008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4963" y="5168900"/>
              <a:ext cx="57150" cy="157163"/>
            </p14:xfrm>
          </p:contentPart>
        </mc:Choice>
        <mc:Fallback xmlns="">
          <p:pic>
            <p:nvPicPr>
              <p:cNvPr id="82008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26026" y="5053211"/>
                <a:ext cx="114662" cy="38817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/>
              <a:t>Hurewicz</a:t>
            </a:r>
            <a:r>
              <a:rPr lang="en-US" sz="3200" u="sng" dirty="0" smtClean="0"/>
              <a:t> image of TMF (p = 2)</a:t>
            </a:r>
            <a:endParaRPr lang="en-US" sz="32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5313" y="76200"/>
            <a:ext cx="2133600" cy="365125"/>
          </a:xfrm>
        </p:spPr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" name="Ink 12"/>
              <p14:cNvContentPartPr/>
              <p14:nvPr/>
            </p14:nvContentPartPr>
            <p14:xfrm>
              <a:off x="72552" y="1775208"/>
              <a:ext cx="4123172" cy="2368167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872" y="1769088"/>
                <a:ext cx="4144772" cy="238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7" name="Ink 26"/>
              <p14:cNvContentPartPr/>
              <p14:nvPr/>
            </p14:nvContentPartPr>
            <p14:xfrm>
              <a:off x="2330924" y="4128393"/>
              <a:ext cx="1892880" cy="331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21564" y="4115793"/>
                <a:ext cx="19216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9" name="Ink 28"/>
              <p14:cNvContentPartPr/>
              <p14:nvPr/>
            </p14:nvContentPartPr>
            <p14:xfrm>
              <a:off x="236538" y="3355095"/>
              <a:ext cx="391760" cy="254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27536" y="3342135"/>
                <a:ext cx="414085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0" name="Ink 29"/>
              <p14:cNvContentPartPr/>
              <p14:nvPr/>
            </p14:nvContentPartPr>
            <p14:xfrm>
              <a:off x="786164" y="4866393"/>
              <a:ext cx="241200" cy="6112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3924" y="4858113"/>
                <a:ext cx="25812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1" name="Ink 30"/>
              <p14:cNvContentPartPr/>
              <p14:nvPr/>
            </p14:nvContentPartPr>
            <p14:xfrm>
              <a:off x="139700" y="5480050"/>
              <a:ext cx="1163638" cy="287338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3219" y="5473569"/>
                <a:ext cx="1176599" cy="3003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0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26579"/>
              </p:ext>
            </p:extLst>
          </p:nvPr>
        </p:nvGraphicFramePr>
        <p:xfrm>
          <a:off x="0" y="20782"/>
          <a:ext cx="9083350" cy="68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3" imgW="11401408" imgH="8581957" progId="Excel.Sheet.12">
                  <p:embed/>
                </p:oleObj>
              </mc:Choice>
              <mc:Fallback>
                <p:oleObj name="Worksheet" r:id="rId3" imgW="11401408" imgH="858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0782"/>
                        <a:ext cx="9083350" cy="68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0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Kervaire</a:t>
            </a:r>
            <a:r>
              <a:rPr lang="en-US" u="sng" dirty="0" smtClean="0"/>
              <a:t>-Milnor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≔ 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{smooth homotopy </a:t>
                </a:r>
                <a:r>
                  <a:rPr lang="en-US" sz="2800" i="1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-spheres}/h-</a:t>
                </a:r>
                <a:r>
                  <a:rPr lang="en-US" sz="2800" dirty="0" err="1" smtClean="0">
                    <a:solidFill>
                      <a:schemeClr val="tx2"/>
                    </a:solidFill>
                  </a:rPr>
                  <a:t>cobordism</a:t>
                </a: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8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≢2(4)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𝑏𝑝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𝐼𝑚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𝐽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𝑏𝑝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subgroup of those which bound a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	parallelizable manifold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stable homotopy groups of spheres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≫0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𝑆𝑂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is the J-homomorphism.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2860</Words>
  <Application>Microsoft Office PowerPoint</Application>
  <PresentationFormat>On-screen Show (4:3)</PresentationFormat>
  <Paragraphs>443</Paragraphs>
  <Slides>86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Office Theme</vt:lpstr>
      <vt:lpstr>2_Office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Worksheet</vt:lpstr>
      <vt:lpstr>Exotic spheres and topological modular forms</vt:lpstr>
      <vt:lpstr>PowerPoint Presentation</vt:lpstr>
      <vt:lpstr>Poincaré Conjecture</vt:lpstr>
      <vt:lpstr>Smooth Poincaré Conjecture</vt:lpstr>
      <vt:lpstr>Smooth Poincaré Conjecture</vt:lpstr>
      <vt:lpstr>Main Question</vt:lpstr>
      <vt:lpstr>Kervaire-Milnor</vt:lpstr>
      <vt:lpstr>Kervaire-Milnor</vt:lpstr>
      <vt:lpstr>Kervaire-Milnor</vt:lpstr>
      <vt:lpstr>Kervaire-Milnor</vt:lpstr>
      <vt:lpstr>Kervaire-Milnor</vt:lpstr>
      <vt:lpstr>Kervaire-Milnor</vt:lpstr>
      <vt:lpstr>Θ_n^bp</vt:lpstr>
      <vt:lpstr>Θ_n^bp</vt:lpstr>
      <vt:lpstr>Θ_n^bp</vt:lpstr>
      <vt:lpstr>J-homomorphism</vt:lpstr>
      <vt:lpstr>J-homomorphism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Kervaire Invariant</vt:lpstr>
      <vt:lpstr>Kervaire Invariant</vt:lpstr>
      <vt:lpstr>Kervaire Invariant</vt:lpstr>
      <vt:lpstr>Kervaire Invariant</vt:lpstr>
      <vt:lpstr>Summary: Exotic spheres</vt:lpstr>
      <vt:lpstr>PowerPoint Presentation</vt:lpstr>
      <vt:lpstr>Summary: Exotic spheres</vt:lpstr>
      <vt:lpstr>Low dimensional computations</vt:lpstr>
      <vt:lpstr>Low dimensional computations</vt:lpstr>
      <vt:lpstr>Low dimensional computations</vt:lpstr>
      <vt:lpstr>Low dimensional computations</vt:lpstr>
      <vt:lpstr>Low dimensional computations</vt:lpstr>
      <vt:lpstr>Beyond low dimensions…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Periodicity in π_∗^s</vt:lpstr>
      <vt:lpstr>PowerPoint Presentation</vt:lpstr>
      <vt:lpstr>PowerPoint Presentation</vt:lpstr>
      <vt:lpstr>Greek letter notation: the α-family</vt:lpstr>
      <vt:lpstr>PowerPoint Presentation</vt:lpstr>
      <vt:lpstr>PowerPoint Presentation</vt:lpstr>
      <vt:lpstr>v_1-torsion in the v_2-family</vt:lpstr>
      <vt:lpstr>PowerPoint Presentation</vt:lpstr>
      <vt:lpstr>PowerPoint Presentation</vt:lpstr>
      <vt:lpstr>PowerPoint Presentation</vt:lpstr>
      <vt:lpstr>PowerPoint Presentation</vt:lpstr>
      <vt:lpstr>Exotic spheres from β-family </vt:lpstr>
      <vt:lpstr>PowerPoint Presentation</vt:lpstr>
      <vt:lpstr>Cohomology theories</vt:lpstr>
      <vt:lpstr>Cohomology theories</vt:lpstr>
      <vt:lpstr>Cohomology theories</vt:lpstr>
      <vt:lpstr>Hurewicz Homomorphism</vt:lpstr>
      <vt:lpstr>Example: KO (real K-theory)</vt:lpstr>
      <vt:lpstr>PowerPoint Presentation</vt:lpstr>
      <vt:lpstr>Topological Modular Forms</vt:lpstr>
      <vt:lpstr>Topological Modular Forms</vt:lpstr>
      <vt:lpstr>PowerPoint Presentation</vt:lpstr>
      <vt:lpstr>Exotic spheres from β-family </vt:lpstr>
      <vt:lpstr>Exotic spheres from β-family </vt:lpstr>
      <vt:lpstr>Hurewicz image of TMF (p = 3)</vt:lpstr>
      <vt:lpstr>PowerPoint Presentation</vt:lpstr>
      <vt:lpstr>v_2-periodicity at the prime 2</vt:lpstr>
      <vt:lpstr>v_2-periodicity at the prime 2</vt:lpstr>
      <vt:lpstr>PowerPoint Presentation</vt:lpstr>
      <vt:lpstr>Hurewicz image of TMF (p = 2)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 spheres and topological modular forms</dc:title>
  <dc:creator>Mark J Behrens</dc:creator>
  <cp:lastModifiedBy>Mark J Behrens</cp:lastModifiedBy>
  <cp:revision>108</cp:revision>
  <dcterms:created xsi:type="dcterms:W3CDTF">2012-01-29T16:55:06Z</dcterms:created>
  <dcterms:modified xsi:type="dcterms:W3CDTF">2012-01-31T19:43:40Z</dcterms:modified>
</cp:coreProperties>
</file>