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2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notesSlides/notesSlide3.xml" ContentType="application/vnd.openxmlformats-officedocument.presentationml.notesSlide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notesSlides/notesSlide4.xml" ContentType="application/vnd.openxmlformats-officedocument.presentationml.notesSlide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notesSlides/notesSlide5.xml" ContentType="application/vnd.openxmlformats-officedocument.presentationml.notesSlide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notesSlides/notesSlide6.xml" ContentType="application/vnd.openxmlformats-officedocument.presentationml.notesSlide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notesSlides/notesSlide7.xml" ContentType="application/vnd.openxmlformats-officedocument.presentationml.notesSlide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notesSlides/notesSlide8.xml" ContentType="application/vnd.openxmlformats-officedocument.presentationml.notesSlide+xml"/>
  <Override PartName="/ppt/ink/ink353.xml" ContentType="application/inkml+xml"/>
  <Override PartName="/ppt/ink/ink35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21"/>
  </p:notesMasterIdLst>
  <p:sldIdLst>
    <p:sldId id="319" r:id="rId5"/>
    <p:sldId id="320" r:id="rId6"/>
    <p:sldId id="321" r:id="rId7"/>
    <p:sldId id="322" r:id="rId8"/>
    <p:sldId id="323" r:id="rId9"/>
    <p:sldId id="267" r:id="rId10"/>
    <p:sldId id="268" r:id="rId11"/>
    <p:sldId id="325" r:id="rId12"/>
    <p:sldId id="269" r:id="rId13"/>
    <p:sldId id="302" r:id="rId14"/>
    <p:sldId id="261" r:id="rId15"/>
    <p:sldId id="308" r:id="rId16"/>
    <p:sldId id="326" r:id="rId17"/>
    <p:sldId id="309" r:id="rId18"/>
    <p:sldId id="327" r:id="rId19"/>
    <p:sldId id="31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2082" autoAdjust="0"/>
  </p:normalViewPr>
  <p:slideViewPr>
    <p:cSldViewPr snapToGrid="0">
      <p:cViewPr varScale="1">
        <p:scale>
          <a:sx n="43" d="100"/>
          <a:sy n="43" d="100"/>
        </p:scale>
        <p:origin x="1576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1T19:30:16.16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-162 693 15,'0'0'24,"-9"-17"-3,9 17-1,-7-16-1,7 16-4,-7-25-3,2 6 0,5 19-2,-9-37-2,9 37-2,-9-39 2,7 24-3,-3-12 0,3 10-1,-5-10 0,5 6 0,-7-9-1,6 4-1,-6-9 0,6 0 0,-8-4-1,6 4 0,-4-2 0,4 5 0,1-1 1,-1 3-1,3 2 0,0 5 1,0-1-1,2 1 1,-1-2-1,1 4 0,-4-2 1,6 6-1,-6-4 0,4 21 0,-5-30 0,5 30 0,-5-21 0,5 21-1,-4-18 1,4 18-1,0 0 1,0 0-1,-2-18 0,2 18 1,0 0-1,0 0 0,6-15 0,-6 15 1,0 0-1,0 0 0,0 0 0,0 0 0,3-16 0,-3 16 0,0 0 0,0 0-1,0 0 1,16-19 0,-16 19 0,0 0 0,20-15 0,-20 15 0,0 0 0,24-8 1,-24 8-1,23-2 0,-23 2 0,27 2 0</inkml:trace>
  <inkml:trace contextRef="#ctx0" brushRef="#br0" timeOffset="-1.11816E8">34 20 14,'0'0'27,"0"0"3,0 0 1,0 0-12,0 18-1,0-18-1,-6 30-5,6-30-3,-7 37-1,0-18-1,9 16-1,-9-5-2,11 9 0,-8-2-1,8 5 0,-6 2-1,5 5 1,-3-2-2,7-1 1,-3 1-1,3-3 0,2-5 0,-2-7-1,0-6 0,0-8 0,-7-18-2,0 0-2,16-16-2,-20-23-7,15 9-5,-15-17-11,6-4-6,2 3-4,-8-8 4,9 18 1</inkml:trace>
  <inkml:trace contextRef="#ctx0" brushRef="#br0" timeOffset="-1.11816E8">0 101 7,'0'0'20,"9"-30"1,-9 30-10,16-33 1,-16 33 4,16-21-3,-16 21 0,21-12-1,-21 12-2,25-4-3,-25 4 0,35 0 0,-14-4-2,7 8-1,-3-6 2,7 11-2,-7-5 0,1 10 1,-7-9-1,1 14-1,-20-19-1,18 37 1,-24-18-2,1 4 0,-11-3 0,0-1 0,-7 0-1,-1 1 0,-3-3 0,-5 1 0,4-1 0,2 3 0,3-1-1,0-1 0,9 1-2,14-19-2,-16 30-4,16-30-12,0 0-13,7-21 0,2-4-1,10 11 2</inkml:trace>
  <inkml:trace contextRef="#ctx0" brushRef="#br0" timeOffset="1">427 670 9,'0'0'20,"0"0"-1,0 0-2,-16-1-1,16 1-1,0 0-1,0 0-2,0 0-3,0 0-1,0 0-2,22-11 0,1 9-1,-6-8 1,11 8-1,-1-10 2,12 10-3,-6-12 1,13 9-1,2-13 0,7 8-1,1-6 0,6 5 0,-2-3-1,2 7 0,-6-2 1,2 11-1,-8 0 0,1 7-1,-10-1 1,1 5-1,-7-6 0,1 0 0,-1-4 0,-3-3-1,1-1 1,-6-3-1,-4 1 0,-6-1 0,-1 1 1,-16 3-1,21-6 0,-21 6 0,0 0 0,0 0 0,16-1 0,-16 1 0,0 0 0,18-2 0,-18 2 1,0 0-1,0 0 0,18-4 0,-18 4 0,0 0 1,0 0-1,0 0 0,0 0 0,5-16 0,-5 16 0,14-19 0,-9 3 0,4-1 0,-2-4 1,2-2-1,0-4 0,-2 1 0,-2-2 0,-1-2 0,-1-5 0,1-2 0,-1-2 1,3-6-2,1-5 2,0 0-1,3-3 0,3 0 0,-3 6 0,-1 3 0,0 3 1,-4 10-1,-5 4 0,-3 8 0,3 19 1,-18-23-1,18 23 0,-19-10 0,19 10 1,-16-2-1,16 2 0,-18 0 0,18 0 1,-18 2-1,18-2 0,-24 1 0,6 1 0</inkml:trace>
  <inkml:trace contextRef="#ctx0" brushRef="#br0" timeOffset="-1.11816E8">553 124 18,'0'0'24,"16"-4"-1,-16 4-6,15-10 1,-15 10-1,18-7-3,-2 9-2,-16-2-2,30-6-2,-30 6-2,34-3 0,-34 3-3,35-7-1,-16 0 0,2 2-1,1-2 0,-3-2-1,-3 3 1,2-2-1,-18 8 0,23-7-2,-23 7-1,17 0-4,-17 0-7,0 0-8,0 0-11,2 21 0,-2-21 0,0 0 2</inkml:trace>
  <inkml:trace contextRef="#ctx0" brushRef="#br0" timeOffset="-1.11816E8">613 259 3,'0'0'20,"0"0"4,0 0-6,0 0-1,0 0 0,21 7-4,-21-7-2,21-3 0,-3 3-2,-18 0-2,35-12-2,-16 1-2,6 4-1,-5-2-1,1 4 0,2 0-1,-4-4-3,4 7-5,-23 2-6,32-16-6,-9 16-8,-11-21-3,16 18 1</inkml:trace>
  <inkml:trace contextRef="#ctx0" brushRef="#br0" timeOffset="-1.11816E8">1058-111 20,'0'0'24,"0"0"0,0 0-7,0 0-3,1-22 0,-1 22-2,0 0-2,25-1 1,-25 1-2,28 1-1,-28-1 1,39 6-3,-21-6-1,8 5-1,-5-3-1,2 7 1,-7-2-1,-16-7-1,21 29 0,-15-9 0,-8 3-1,-5 5 0,2 0-1,-6-2 1,-1 2-1,3-3 0,-2-4 0,2-2 1,9-19-1,-8 27 1,8-27 0,-8 21 1,8-21-1,0 0 1,0 0-1,9 21 1,-9-21 0,18 3 0,-18-3 0,26-1-1,-6-3 1,-1 4 0,-1-3-1,5 1 0,-4 0 0,2 2 0,2 0-1,-1-2 0,-3 4-1,-1-9-3,3 14-3,-21-7-11,18-16-22,-18 16 2,17 7-1,-17-7 0</inkml:trace>
  <inkml:trace contextRef="#ctx0" brushRef="#br0" timeOffset="-1.11816E8">-1781 1024 7,'-19'-14'16,"19"14"1,0 0-3,-16 10-1,16-10-2,-23 5 0,23-5-3,-21 7 0,21-7-2,-20 11 0,20-11-1,-16 9 0,16-9-1,0 0-1,-16 10 0,16-10 0,0 0-1,-19 9 0,19-9 0,0 0 0,0 0-1,-16 9 0,16-9-1,0 0 1,0 0-1,0 0 0,0 0 0,0 0 0,0 0 0,0 0 1,16 10-1,-16-10 0,18 6 1,-18-6-1,19 7 0,-19-7 0,21 7 1,-21-7-1,27 9 0,-27-9 1,26 10 0,-26-10 0,25 14 0,-25-14 0,19 12 0,-19-12 1,0 0 0,18 15-1,-18-15 1,0 0 1,4 22-1,-4-22 0,-11 23 0,11-23 0,-19 30 0,4-14 0,1 3-1,-2-5 1,16-14-1,-30 23 0,30-23-1,-28 16 1,28-16 0,-25 7-1,25-7 0,-17 2 1,17-2-1,0 0-1,-21-4-2,21 4-2,0 0-5,0 0-13,3-17-11,-6-1-1,3 18 1,5-28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27.8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3751-1808 11,'0'0'22,"0"0"2,11 19-7,-11-19 2,15 23 0,-6-5-3,4-2-3,-1 8-2,-3-6-3,5 10-3,-5-3 0,3 4-2,-1-2-1,1 3 1,-3-4 0,9 4 0,-8-7 1,13 7 0,-5-11-1,6 7 1,-2-6-1,2 4 0,-6-5 0,5 3-1,-5-3-1,-2-2 0,-6-1-1,-1 0 0,-9-16 0,11 26 0,-11-26 1,5 20-2,-5-20 1,0 0 0,0 0-1,0 0-1,2 16-2,-2-16-2,0 0-5,0 0-10,-13-23-12,13 23-1,0 0 1,4-16 0</inkml:trace>
  <inkml:trace contextRef="#ctx0" brushRef="#br0" timeOffset="957.0547">3696-2302 38,'0'0'27,"0"0"0,16 2-1,-16-2-5,4 16-3,3 1-4,-7-17-4,7 32-4,-5-16-1,10 12-1,-3-7 0,3 5-1,-1-3 0,8 5 0,-3-5-1,9 4 0,-4-5 0,2 5 1,-2-6-2,4 5 1,-4-3 0,4 2 0,-8-1-1,4 1 0,-5-1 0,-1 1 0,-3-2 0,0-2-1,-3-3 0,-2-1 1,-7-17-1,14 27 0,-14-27 0,11 15 0,-11-15 0,16 11 0,-16-11 0,16 12 0,-16-12 0,0 0 0,15 12-1,-15-12 0,0 0-1,0 0-1,0 0-4,-1-15-7,1 15-21,0 0-1,5-23 0,-5 23 0</inkml:trace>
  <inkml:trace contextRef="#ctx0" brushRef="#br0" timeOffset="2107.1205">4589-2272 8,'0'0'19,"0"0"2,-14-19-1,14 19-1,0 0-3,0 0 1,0 0-2,0 0-1,0 0-3,0 0 0,4 24-5,-4-24 1,9 29-1,-9-29-1,21 42-2,-7-19 0,7 6 1,-1 0-2,4 4 0,-8 0 1,9 1-1,-9-3-1,3 1 0,-1-4 1,0 0-1,-1-3 0,-3-2 0,2-2 0,-5 2-1,-2-4 1,1 2 0,-4-5-1,-1 0 0,-5-16 0,7 19-1,-7-19 1,0 0-1,0 0-1,0 0-2,19-9-4,-24-8-13,5 1-15,0 16 1,9-25-2,-9 25 2</inkml:trace>
  <inkml:trace contextRef="#ctx0" brushRef="#br0" timeOffset="3127.1787">5087-1783 7,'0'0'13,"0"0"0,0 0 1,-9-20 1,9 20 1,0 0 2,0 0-3,16 6 0,-16-6-1,13 17-1,-13-17-2,17 23-2,-17-23-3,16 33 0,-10-17-1,6 12-1,-5-7 1,9 11-1,-6-2-1,6 3 0,-3-3-1,4 5 0,-3-3-1,6 1 1,-3-3-1,5 2 0,-5-4-1,5 0 2,-7-2-2,8-1 2,-5-2-1,3 1-1,-1-1 0,-5 0 0,-2 0 1,1 0-2,0-4 2,-2 2-2,-1-3 1,-4-2 1,-7-16-2,12 22 1,-12-22 0,0 0 0,0 0-1,0 0 1,0 0-1,0 0-1,0 0-2,-3-15-3,3 15-10,0 0-16,-18-34-3,13 18 1,-7-8-1</inkml:trace>
  <inkml:trace contextRef="#ctx0" brushRef="#br0" timeOffset="4230.2419">5027-2291 15,'0'0'25,"0"0"1,20 7 3,-20-7-12,5 16 2,2-1-4,-7-15-4,7 32-1,-7-32-1,19 35-2,-8-17-1,10 6-1,-7-1-1,11 5-1,-5 1 0,10 2-1,-6-1 0,4 2 0,-5-1 0,6 1 0,-6-4-1,1 0 0,1-3 0,0-1 0,-6-3 0,-1 0 0,-4-5 0,0 2-1,-14-18 0,23 28 1,-23-28-1,14 21 0,-14-21 0,0 0 0,9 16 0,-9-16 0,0 0 0,0 0 0,0 0-1,0 0 0,0 0-3,-5-19-3,5 19-11,0 0-16,-7-23-1,7 23 0,-4-25-2</inkml:trace>
  <inkml:trace contextRef="#ctx0" brushRef="#br0" timeOffset="5170.2957">5119-2743 17,'-14'-16'22,"14"16"-1,0 0-2,0 0 0,0 0-5,-16-14 0,16 14-2,0 0-1,0 0-1,0 0-2,0 0 1,0 0-1,16 25-2,-16-25 0,18 37-1,-6-14-1,9 12 1,-1-5-2,2 7 0,-2-4-1,1 4 0,0 0 1,7 1-2,-6-6 1,2 1 0,-1-3 0,-3 0-2,-3 0 2,3 0-2,-4-5 1,-2-3-1,-2 1 1,-1-2-1,-2-3 0,-1-2 0,-8-16 0,18 21 0,-18-21 0,16 14 0,-16-14 0,0 0 0,0 0-1,18 10 1,-18-10 0,0 0-1,0 0-2,0 0-2,0 0-3,0 0-14,-16-22-16,16 22 2,0 0-2,-11-16 2</inkml:trace>
  <inkml:trace contextRef="#ctx0" brushRef="#br0" timeOffset="6200.3546">6469-1862 8,'-15'-13'21,"15"13"3,0 0-2,0 0-2,0 0-3,0 0-3,0 0-1,0 0-1,0 0-2,0 0 0,5 27-2,-5-27-1,16 31-2,-9-13 0,12 12-2,-5 0 0,9 6-1,-3 1 0,4 4-1,-1-4 0,2 0 0,2-2-1,-3-2 1,-1-5 0,2-3 0,-6-4-1,2-2 1,1-1-1,-3-1 1,-1-3-1,-18-14 1,21 25-1,-21-25 0,18 19 0,-18-19 1,0 0-1,15 20 0,-15-20 0,0 0 0,0 0-1,0 0-1,0 0-2,0 0-2,0 0-7,-19-11-16,19 11-5,-11-23-1,1 0 1</inkml:trace>
  <inkml:trace contextRef="#ctx0" brushRef="#br0" timeOffset="6916.3956">6512-2226 22,'0'0'18,"0"0"1,0 0-3,0 0 0,0 0-3,0 0 1,0 0-3,0 0 0,0 0-1,0 0 1,0 0-1,-2 19-1,18-1-1,-16-18-1,18 38 0,-13-15-2,14 11 0,-6-4-1,10 5-1,-6 0 0,4 0-1,-3 0 0,3-2-1,-3-1 0,1 0-1,1-4 1,-3 0-1,-3-3 0,1-6 1,-5-2-1,-10-17 0,18 25 0,-18-25-1,0 0-1,0 0-2,16 5-2,-25-20-8,9 15-17,7-16-6,-7 0 1,0 16-1</inkml:trace>
  <inkml:trace contextRef="#ctx0" brushRef="#br0" timeOffset="7846.4486">6875-1859 25,'0'0'21,"0"0"0,0 0 0,0 0-2,0 0-2,0 0-2,18 5-2,-18-5-1,7 20-1,-7-20-3,9 38-1,-6-13-2,12 12-1,-7-2-1,8 9 0,-2-4-1,8 6 0,-8-2 0,7 0 0,-3-5-1,3 1 1,-2-3 0,1 2-1,-3-4 0,-1-2-1,0 0 1,2 1-1,-4-4 0,0-2 0,2-4 0,-2-1 0,-2-2 0,2 0 0,-1-5 0,1 0 1,0 0-1,-3 0 0,-3 0 0,-8-16 1,11 28-1,-11-28 0,9 22 0,-9-22 0,3 16 0,-3-16 0,0 0 0,0 0-1,0 0 1,0 0-2,6 18 0,-6-18-1,0 0 0,0 0 0,0 0 0,0 0-2,17 5-1,-17-5-8,0 0-20,0 0 1,11-21-1,-11 21 2</inkml:trace>
  <inkml:trace contextRef="#ctx0" brushRef="#br0" timeOffset="9220.5274">8792-1464 1,'0'0'22,"0"0"2,20 25 1,-20-25-5,9 21 0,-9-21 0,10 23-4,4-4-3,-14-19-1,29 37-3,-17-16-3,7 7-1,-3 4-2,4 0-2,-3 3 0,1 3 0,0-4-1,-1 1 0,-1-3 1,0-1-1,-2-10 1,4 4 0,-4-9-1,-14-16 0,25 23 0,-25-23-2,0 0-3,0 0-9,0 0-16,17-18-2,-26-3-2,9 21 1</inkml:trace>
  <inkml:trace contextRef="#ctx0" brushRef="#br0" timeOffset="9766.5584">8858-1759 26,'0'0'20,"-6"-16"0,6 16 0,0 0-2,0 0-2,0 0 0,0 0-4,20 25-2,-20-25-2,17 33 0,-8-10-2,11 9-2,-3-2 0,6 7-1,0-4-1,4 6 0,-3-6 0,5 2 0,-6-7-1,1 0-1,-6-5 1,0-5-2,-4-2-6,-14-16-19,0 0-7,19 3 1,-24-20-2</inkml:trace>
  <inkml:trace contextRef="#ctx0" brushRef="#br0" timeOffset="10901.6235">9223-1399 13,'0'0'23,"0"0"1,0 0-2,0 0-2,0 0-3,9 29-4,3-7-1,-1 7-3,5 7-2,-2 5-2,5 10 0,1-4-1,3 9-1,-4-3 0,2 3-1,-1-5 0,-1 4-1,1-2 0,-3-4 0,3-4-1,-5-2 1,1-6 0,0-6-1,-2-4 0,-1-10-3,-3 1-3,-10-18-12,0 0-13,7 19 0,-7-19-2,0 0 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5:57.103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12 70 245 0,'0'0'119'15,"-8"-31"0"-15,8 31-2 16,0 0-81-16,0 0-6 15,0 0-8-15,0 0-7 16,0 0-6-16,-5 22-2 16,5-22-2-16,13 27-2 15,-13-27 1-15,17 28-3 16,-17-28 1-16,20 27-1 16,-20-27 0-16,21 14 0 0,-21-14-1 15,19-2 1-15,-19 2-1 16,0 0 0-16,19-31 0 15,-19 31 0-15,8-33 0 16,-8 33 0-16,-2-30 0 16,2 30 0-16,-13-20 3 15,13 20-2-15,-20 2 0 16,20-2 1-16,-25 25-1 16,25-25 1-16,-23 39 0 15,14-10 0-15,3-6-1 16,2 4 1-16,4 0 0 15,2-6 0-15,4-2-1 16,-6-19 0-16,23 25 0 0,-4-23 0 16,0-7-1-16,3-5 0 15,1-7 1-15,0-3-1 16,-4-5 1-16,-3-2 0 16,-5-2-1-16,-5 2 1 15,-8 6-1-15,-4-2 0 16,6 23 1-16,-29-29-1 15,29 29 0-15,-36-13-1 16,18 13 2-16,18 0-1 16,-34 0 0-16,34 0 0 15,-27 21 1-15,27-21 2 16,-25 29-2-16,17-8 2 0,8-21-1 16,-12 38 1-16,10-18-2 15,2-20 1-15,6 31-2 16,-6-31 0-16,16 19 1 15,-16-19-1-15,23-2 0 16,-23 2 0-16,23-25 1 16,-23 25 0-16,19-39-1 15,-13 14 2-15,-4 0 0 16,-2 0 0-16,-6 0 1 16,0 6 1-16,6 19 0 15,-21-25 0-15,21 25 1 16,-25-4-2-16,25 4 0 15,-19 13-1-15,19-13-1 0,-8 18-1 16,8-18 0-16,0 19 0 16,0-19-4-16,0 0-8 15,8 23-23-15,-8-23-94 16,0 0-5-16,0 0-7 16,0 0-8-16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1:15.5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14780-2428 31,'0'0'28,"0"0"3,0 0-4,0 0-3,0 0-5,19 28-4,-19-28-3,16 28-4,-16-28-1,21 37-4,-12-18 2,5 8-4,0-6 2,-1 9-2,-4-4 1,3 4-1,-3 0 0,5 1 0,-2-1 0,-1 2 0,0-2 0,1 1 0,-2-3 0,6 1-1,-3 0 1,1-1-1,2 1 1,-2-5-1,0-3 1,0 2-1,0-5 1,2-4-1,-16-14 0,25 24 1,-25-24-1,7 16 0,-7-16 0,0 0 0,5 16 0,-5-16-2,0 0-3,0 0-5,0 0-19,-9-19-8,0 3 0,9 16-1,-8-30 2</inkml:trace>
  <inkml:trace contextRef="#ctx0" brushRef="#br0" timeOffset="1902.1088">15239-3779 19,'0'0'15,"0"0"2,0 0 1,0 0 1,0 0-2,0 0-1,0 0-1,0 17-2,0-17-3,0 0-2,0 0 0,16 28-3,-16-28-1,19 28 1,-19-28-1,35 39 0,-12-18 0,2 9 0,-2-5-1,2 4-1,-4-4 0,5 3-1,1 2 0,-2-2-1,-2-2 1,0-1-1,-8-4 0,1-2 0,-3-1 0,-1-2 1,-12-16-2,0 0-2,18 17-4,-18-17-11,-14-17-18,14 17 1,0 0-2,-18-9 2</inkml:trace>
  <inkml:trace contextRef="#ctx0" brushRef="#br0" timeOffset="2826.1617">15719-3323 49,'18'16'29,"-18"-16"-2,0 0-4,1 18-5,-1-18-4,6 21-3,-6-21-3,3 30-3,-3-30 0,6 38 0,-3-18 0,8 11-1,-6-3 0,9 6-1,-9-3 0,8 6 0,-1-3-1,0 4 0,4-1-1,-3 4 0,-4-3 0,-1 5 0,1-3-1,0 2 1,3 0-1,-3 2 1,-2-2-1,2-3 0,2-4 0,1 0 1,0-3 0,8-2-2,-10-6 2,5-2-1,-7-7 1,-8-15-2,14 23 2,-14-23-2,16 9 1,-16-9 0,0 0 0,0 0 0,0 0-1,0 0 0,0 0 0,0 0 0,0 0-1,0 0-3,0 0-4,0 0-20,-8-18-8,8 18 1,-8-21-1</inkml:trace>
  <inkml:trace contextRef="#ctx0" brushRef="#br0" timeOffset="1048.06">15209-3242 14,'0'0'13,"0"0"1,-16-19 0,16 19 0,0 0 0,0 0 1,2-16-2,-2 16-1,0 0-2,0 0-1,0 0-1,0 0-2,16-2-1,-16 2-2,0 0 0,0 0 1,0 0-2,0 0 0,0 0 0,5 18 1,-5-18-1,7 24 1,5-4 0,-6-1 0,8 9 0,-7 2 0,7 5-1,0 0-1,4 6 1,1-3 0,-3 1 0,-2 0-1,6-1 0,1-4 0,3-1 1,-1-6-2,-1-5 1,-5-2-1,1-3 1,0-4-1,-1-3 0,-17-10 0,25 14 1,-25-14-1,0 0 0,18 9-1,-18-9 1,0 0-2,0 0-2,0 0-5,0 0-10,1-18-16,-1 18 0,-7-15-1,7 15 2</inkml:trace>
  <inkml:trace contextRef="#ctx0" brushRef="#br0" timeOffset="5810.3324">16159-5630 35,'8'30'29,"-8"-30"2,0 0-8,7 19-5,-7-19 0,11 29-8,-11-29-1,18 42-3,-10-18-1,5 13-1,-3-2 1,10 11-1,-4 0-1,7 6 1,-4-8-1,4 7 0,-9-7 0,9 2-1,-3-9-1,8 1 0,-2-9 0,-1-5 0,-6-4-2,-3-8-1,9 0-3,-25-12-14,0 0-18,9-17 0,-20-1-1,11 18 2</inkml:trace>
  <inkml:trace contextRef="#ctx0" brushRef="#br0" timeOffset="5178.2962">16111-5314 18,'0'0'22,"0"0"2,0 0 0,12 30-3,-12-12-4,0 0-3,9 11-2,-5-4-4,10 12-1,-2-5-1,4 10-1,0-7-1,5 11 0,0-8-1,11 6 0,-6-5 0,3 3-1,-5-7 0,-1 2 0,0-2-1,6-3 1,-5-1-1,-1-1 0,-3-2 0,-4 0 0,-1-1 0,0-3-1,2-6-1,-6 0-1,-11-18-3,0 0-8,0 0-23,23 3 2,-30-20-2,5-5 1</inkml:trace>
  <inkml:trace contextRef="#ctx0" brushRef="#br0" timeOffset="4069.2328">16081-4790 25,'0'0'26,"16"23"1,-16-23 1,0 0-14,0 23 0,-4-7-4,11 8-2,-7 1 0,6 10 0,-6-3 2,8 12-3,-2-6 0,10 8-1,-6-7-2,10 6-1,-5-6 0,8 5 1,-7-4-2,6 6 0,0 1 0,7 1 0,-8 1-1,2 0 0,-2 0 0,-2 2 0,-1-3-1,10-1 1,-3-3-1,-2 0 1,-2-2 0,-5-1-1,-2-1 1,0-3-2,-1 3 1,-1 1 0,-3-6 0,0 0-1,-4-1 1,0-5-1,4-1 1,5 1 1,-1-8-1,-6 0 0,0-2 0,-4-3 1,3 1-1,4-1 0,-10-16 0,14 30 0,-7-14 0,-7-16 0,7 32 0,-3-17 0,-1 3 0,3-2 0,-1 0 0,-5-16 0,5 21 0,-5-21-1,0 0-1,0 0 0,13 17-2,-13-17-4,0 0-9,0 0-18,-13-17-2,13 17 1,-10-27 0</inkml:trace>
  <inkml:trace contextRef="#ctx0" brushRef="#br0" timeOffset="6614.3782">16667-5192 13,'0'0'25,"-2"21"-2,0-5-1,2 5-1,-1 0-4,2 0-2,10 9-2,-9-7-4,10 8-2,-12-6 0,9 6-2,-6-4 0,13 10 0,-7-6-1,5 8 1,-5-6-1,3 8-1,-1-4 1,7 5 0,1-3-1,1 1 0,-6-1 0,7 1-1,-5-1 0,3 1 0,1-3-1,-5 0 1,1-2-2,-2 0 1,-5-5 0,2-4 0,-2-3-1,1-5 0,-10-18 0,18 21-1,-18-21 0,0 0-1,0 0-3,0 0-3,0 0-10,0 0-19,0 0 0,0 0 1,-16-21-2</inkml:trace>
  <inkml:trace contextRef="#ctx0" brushRef="#br0" timeOffset="-3695.2113">14570-102 14,'25'21'25,"-25"-21"2,0 0 3,17 25-13,-17-25 1,16 32-2,-16-32-5,9 44 1,-9-22-4,3 15-2,-1-7-2,2 11 0,-1-6-2,4 5 0,-1-5 0,4 0 0,1-1 0,5-3 0,3-1 0,2-3-1,-3-5 1,-6 3-1,4-7-1,-5 1 1,-11-19 0,17 28-1,-17-28 0,-3 25-1,3-25-1,-5 19-2,8-1-5,-3-18-17,0 0-10,0 0 1,0 0 0,0 0 0</inkml:trace>
  <inkml:trace contextRef="#ctx0" brushRef="#br0" timeOffset="-4556.2606">14413 403 4,'7'31'22,"-7"-31"2,16 18-1,-16-18-4,21 17-4,-21-17-2,25 25-3,-6-6-1,-10-1-1,5 10-2,-10-2 0,3 11-1,-9-3 1,7 8-1,-5-5 0,5 8 0,-6-9-1,8 4-1,-4-7-1,3 1-2,1-6 2,3-2-3,1-1 2,-2-2-2,1-6 1,-1 3-1,-9-20 1,18 26 1,-18-26-1,10 19 0,-10-19-1,0 0 0,0 0-5,-2-17-13,-3-8-14,12 4 0,-9-14-1,10 7 2</inkml:trace>
  <inkml:trace contextRef="#ctx0" brushRef="#br0" timeOffset="18420.0536">14319-5670 25,'0'0'20,"0"0"-1,0 0 3,0 0-1,-2 19-2,2-19-2,2 21-3,7 0-3,-9-21 0,11 46-6,-11-20 0,3 9-3,-1 4 1,7 7-2,1-1 2,8 6 0,-4-3 0,11 1 0,-4-8-1,5-1 1,-3-8-1,4 1-1,-8-8 1,-1-3-1,-9-1-1,0-1 1,-6-3-2,-3-17 0,2 27-3,-2-27-2,-2 16-4,2-16-22,0 0-5,0 0 0,-9-34 0</inkml:trace>
  <inkml:trace contextRef="#ctx0" brushRef="#br0" timeOffset="19195.0979">14746-5168 5,'22'21'29,"-22"-21"1,5 16 4,-5-16-11,0 23 0,10-2-4,-10-21-4,13 42-5,-11-19-2,12 11-1,-9-8-3,13 7 0,-8-3-1,8 5 0,-2-5-1,1 5 1,-1-3 0,2 5-2,-2-2 1,5 2 0,-2-2 0,1-2-1,-4-3 1,-2-3-1,-2-4-1,1-8 2,-13-15-3,21 18-1,-21-18-1,0 0-3,0 0-3,0 0-7,0 0-20,0-19-1,0 19-1,-11-18 1</inkml:trace>
  <inkml:trace contextRef="#ctx0" brushRef="#br0" timeOffset="9259.5297">14003-5055 30,'0'0'26,"0"0"-2,0 0-2,0 0-4,0 0-4,0 0-2,-2 16-3,2-16-2,4 19-2,0-3 0,-4-16-2,-4 38 0,2-17-1,11 13 1,-4-2 0,8 10 0,-3 2 0,6 12 1,-5-3 0,10 10-1,-7-2 0,7 6-1,-7-2 0,4 4 0,-7-6-1,1 0-1,6 0 1,-6-3-1,4 0 0,-4-4 1,-1-5-1,-1-2 0,5-3 0,0-4 0,-2-7 0,-3-1 0,1-8 0,-2-3 1,0-4-1,-9-19 0,12 27 0,-12-27 0,5 19 0,-5-19 0,-1 17 0,1-17 0,-6 22 0,6-22 0,2 24 1,-2-24-1,-2 23 0,2-23 0,0 19 0,0-19 0,9 20 0,-9-20-1,7 15 1,-7-15 0,0 0 0,2 16-2,-2-16 0,0 0-1,0 0-2,0 0-3,0 0-11,0 0-16,0 0 0,0 0 0,-9-16 2</inkml:trace>
  <inkml:trace contextRef="#ctx0" brushRef="#br0" timeOffset="10138.5798">13887-3711 25,'0'0'23,"0"0"2,7 16-3,-7-16-3,0 0-2,10 24-2,-10-24-2,16 27-1,-16-27-3,23 38-2,-14-15-2,9 7-2,-4 2-1,-2 1-1,1 1 0,-1-1 0,2 0 0,2 1-1,-2-6 1,4 3 0,-6-2 0,6-1 0,-6-2 0,4 0-1,2-3 1,-3-2-1,1-1 1,-7-3-1,0-1 0,-9-16 1,11 25-1,-11-25 0,8 17-1,-8-17-1,0 0-2,0 0-3,0 0-3,-15-5-7,15 5-11,0 0-5,-8-21-2,8 21 3</inkml:trace>
  <inkml:trace contextRef="#ctx0" brushRef="#br0" timeOffset="10951.6264">13862-3270 11,'0'0'26,"0"0"1,30 26 3,-30-26-10,21 22 0,-7-5-4,-14-17-4,23 39-2,-14-20-1,11 11-3,-8 0-1,2 5-2,-7-2 0,4 8-1,-1-4-1,4 3 1,-3 1 0,1-1-1,-3-3 1,4 0 0,-1-2-1,7-5 0,-1 0 0,-2-4-1,0-7 0,-4-1 0,-12-18-1,16 19-3,0-8-6,-16-11-17,0 0-9,0 0 1,-28-30 0,28 30-1</inkml:trace>
  <inkml:trace contextRef="#ctx0" brushRef="#br0" timeOffset="11933.6826">12445-2897 22,'0'0'28,"0"0"2,15 10 1,-15 6-10,0 3-1,6 16-4,-13-3-6,12 12-3,-10-2-1,10 9-1,-1-2-1,3 9-1,0-3 1,3 3-2,-1-2 1,2 4-2,-3-2 1,5 0-2,-6 0 1,7 0-1,-5-6 1,1 5 0,-1-6 0,4 0 1,-5-2-1,3 2 0,-2-4 0,-4-1 0,-1-6 0,-3 1 0,-2-4-1,1-2 0,-2-4 0,0-3 1,-1-3-1,-1-2 0,4-6 0,0-1-1,0-16 1,2 21 0,-2-21-2,0 0-2,0 0-6,3-22-15,-4 0-11,8 5 0,-6-9-1,8 4 1</inkml:trace>
  <inkml:trace contextRef="#ctx0" brushRef="#br0" timeOffset="13525.7737">12949-1441 42,'0'0'26,"0"0"-1,0 0-1,0 0-6,18 16-2,-18-16-2,25 25-1,-25-25-3,28 38-1,-14-17-2,7 13-3,-5 1 0,7 9-2,-3-2 0,3 7 0,-1-3-1,1 1 0,-3-3 0,3-1 0,0-7 0,-2-2-1,-2-6 1,-3-5-1,-3-6 0,-13-17-1,19 16 0,-19-16-3,0 0-2,9-31-10,-6 6-20,-3 2 0,-8-9 0,2 4 0</inkml:trace>
  <inkml:trace contextRef="#ctx0" brushRef="#br0" timeOffset="15125.8649">12958-3203 5,'0'0'21,"0"0"2,0 0-7,0 0 1,0 0 3,0 0-2,0 0-2,0 0-1,0 0-1,6 16-2,-6-16-2,8 37-1,-9-13-3,11 15 0,-10-2-1,11 10-1,-8-1-1,11 12 1,-3-2-1,8 9 0,-6-5 0,4 7-1,1-6 1,3 11-2,-1-5 1,-1 1-1,-1-1 0,-4 0-1,-2-4 2,1-1-3,-1-6 1,0-5 0,-3-2 0,2-5 1,-4-4-1,-2-4 0,4-6 0,-4-4 0,1-5 0,-3-5-1,-3-16 1,0 0-1,0 0-2,0 0-3,16-4-4,-25-12-22,9-1-7,0-1 0,-3-3 0</inkml:trace>
  <inkml:trace contextRef="#ctx0" brushRef="#br0" timeOffset="14134.8085">12979-1813 16,'0'0'28,"0"0"2,0 0 3,11 23-9,-11-23-2,5 17-4,9 4-6,-14-21-1,20 28-3,-20-28-2,26 37-1,-13-16-1,6 9 0,2 0 0,4 7-1,-4 0-1,4 5 0,-4-3 0,4 3 0,-4-3-1,5-1 0,-6-4 0,1-1-1,-5-3 0,0-6 0,-4-2 0,-12-22-3,16 22-1,-16-22-3,0 0-8,0 0-17,-19-28-7,12 11 1,-6-8 0</inkml:trace>
  <inkml:trace contextRef="#ctx0" brushRef="#br0" timeOffset="20698.1839">14815-6129 36,'0'0'25,"0"0"0,0 0-3,0 0-4,0 0-3,0 19-2,0-19-3,0 0 1,0 0-3,21 32-1,-21-32-1,22 30 0,-14-12-1,12 13-1,-3 1 0,10 12 0,-6 1-2,2 12 2,0-3-1,7 6-2,-2-4 1,6 2-1,-6-7 1,-1-4-1,-1-8 0,1-7-2,-8-6 1,-1-7 0,-3-1-2,-15-18-2,22 19-4,-22-19-11,0 0-21,-11-15 1,11 15-1,0 0 2</inkml:trace>
  <inkml:trace contextRef="#ctx0" brushRef="#br0" timeOffset="19865.1361">14842-5447 36,'0'0'27,"0"0"-1,16-4-3,-16 4-4,0 0-4,0 0-1,14 25-2,-14-25-2,14 35-1,-9-12-3,7 10 0,-6 1-2,8 10-1,-2-6 0,6 6-1,-2-3-1,0 1 1,0-5-2,3-4 1,-3-5-1,3-3 0,4-2 1,-9-7-1,-14-16-1,23 15-1,-23-15-4,0 0-5,25-19-17,-25 19-9,-9-39 0,7 18-1,-10-12 2</inkml:trace>
  <inkml:trace contextRef="#ctx0" brushRef="#br0" timeOffset="12928.7395">12944-1037 19,'0'0'27,"-2"30"3,2-30-3,9 21-3,7-1-3,-7-3-3,14 13-4,-13-5-4,15 13-2,-9-2-3,7 9-1,-4-1-2,3 5 1,-3-1-1,0 1 0,-1-5-1,1 0 1,1-7-1,5-4 0,-4-5-1,2-5 1,-4-7-1,-1-4 0,-1-3 0,-17-9-2,25 9-1,-25-9-2,0 0-6,2-23-12,-13 5-13,8 1 0,-15-15 0,6 2 1</inkml:trace>
  <inkml:trace contextRef="#ctx0" brushRef="#br0" timeOffset="21898.2526">13502-5605 30,'0'0'28,"0"0"2,0 0-8,7 19-1,-5 0-6,-4 1-4,11 10-3,-9 0 1,12 10-3,-5-1-1,9 12-2,-2-6 1,7 8 0,-1-7-2,3 1 1,-4-8-1,6 1 0,-2-10-1,2-2 0,-6-7-1,-3-7 0,-16-14 0,28 18 0,-28-18-2,23-2 0,-23 2-3,0 0-5,23-17-12,-23 17-13,0-18-1,0 18 0,-14-18 2</inkml:trace>
  <inkml:trace contextRef="#ctx0" brushRef="#br0" timeOffset="22754.3014">13285-5162 4,'0'0'25,"0"0"2,19-13-5,-19 13-3,0 0 0,0 0-4,0 0-3,16 30-2,-16-30-2,12 25-1,-12-25 0,16 31-1,-10-15-2,10 11 1,-6-5-1,10 10 0,-5-4-1,8 11 0,-3-4 0,3 5-1,0-1 0,0 3 0,1-1 1,3 1-1,-2-4 1,-3 3-1,3-6-1,2 0 1,-3-5 0,5 0-1,-6-7-1,-4-2 1,0-4-1,-19-17 0,29 27-1,-29-27 0,17 16-3,-17-16-3,0 0-11,0 0-19,0 0-1,-19-23 1,5 7-2</inkml:trace>
  <inkml:trace contextRef="#ctx0" brushRef="#br0" timeOffset="23710.3561">13318-4679 46,'0'0'32,"9"26"-6,-7-5 0,1 6-5,8 11-5,-9-3-4,15 18-3,-9-9-3,9 16-1,-4-4-2,9 7 0,-2-1 0,6 6 0,-4-1-2,4 2 2,1-3-2,3 1 1,-4-5-1,2-1 0,-5-3 0,-2 0-1,-5-3 1,-2 1-1,-5-7 0,2-1 0,-2-6 1,-2-4-2,2-4 1,-1-6 1,1-9-2,2-3 0,-1 0-1,-10-16-3,14 21-2,-14-21-10,0 0-18,0 0-1,0 0-1,0 0 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58.18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11560-1910 12,'0'0'25,"0"0"3,27 9 2,-27-9-8,9 16 0,1 1-5,-10-17-3,18 44-4,-9-21-2,12 16-1,-7-8-3,9 12 0,0-5-2,7 8 0,-4-7 0,10 3 0,-6-4-1,0 1 0,0-6 0,1 3 0,-8-8-1,0-2 0,-3-3 0,-8-7-1,4 0-3,-16-16-3,0 0-15,25 17-14,-25-17 2,0 0-2,-7-25 2</inkml:trace>
  <inkml:trace contextRef="#ctx0" brushRef="#br0" timeOffset="-617.035">11520-1564 0,'0'0'23,"0"0"2,0 0 2,14 20-6,-14-20 1,14 22-5,-4 0-2,-2-5-5,4 13 0,-2-7-3,6 12-2,-2-7-1,8 9-1,-3-2-1,6-1-1,-2-3 0,0-3 0,1-1-1,-2-1 0,-3-1 0,-3-1 0,-6-3 0,-4 6-1,-3-6 1,-3 3 0,-1-3-3,1-21-1,-2 30-2,2-30-6,0 0-9,0 0-10,0 0-3,3-21 3,-12-5 1</inkml:trace>
  <inkml:trace contextRef="#ctx0" brushRef="#br0" timeOffset="-4430.2532">10614-3757 11,'0'0'15,"0"0"0,0 0-1,0 0 0,0 0-2,0 0 1,0 0-1,0 0-3,0 0-1,0 0 0,0 0-2,0 0 0,0 0-1,0 0 0,0 0-2,0 0-1,0 0 0,0 0 0,0 0-1,0 0 1,0 0 0,0 0 2,0 0 0,16 0 0,-16 0-1,18 27 1,-8-11 0,10 10 0,-6-2-1,5 10-1,-1 6 0,3 8-1,-7-1 1,7 6-1,-1 0 1,-1 1-1,1-1 0,1-2 0,2-9 0,1-5-1,1-7 1,-2-7-1,-4-6 0,-3-6 0,-16-11-2,22 8-1,-22-8-6,0 0-8,0 0-18,0 0 1,-22-29-1,22 29 1</inkml:trace>
  <inkml:trace contextRef="#ctx0" brushRef="#br0" timeOffset="-3603.2061">11130-3240 23,'0'0'24,"5"21"1,-5-21-3,-2 25-3,4-10-2,-2-15-5,5 36-3,-8-21 0,10 14 1,-6-3-2,12 13 0,-6-4-2,10 10 0,-6-2-2,10 4 0,-3-5-2,5 4 0,0-9-1,-2-4 0,2-5-1,-2-3 0,0-8 0,-1-1 1,-20-16-2,28 20 1,-28-20-3,0 0-1,16 12-6,-16-12-13,-14-21-11,14 21-1,-6-23 0,6 23 1</inkml:trace>
  <inkml:trace contextRef="#ctx0" brushRef="#br0" timeOffset="-1963.1121">11103-4243 18,'0'0'19,"0"0"-1,0 0-1,0 0 0,0 0-2,0 0-2,0 0 0,0 0-1,0 0-1,0 0-1,0 0-1,4 17-1,-4-17-1,15 42-1,-6-14-1,12 15-1,-1-1-1,10 7 1,0 0-2,2 7 1,1-6-2,3-3 1,-3-5-2,1-7 1,-8-6-1,-3-8-1,-4-2-6,-19-19-25,0 0-4,0 0 1,0 0-2</inkml:trace>
  <inkml:trace contextRef="#ctx0" brushRef="#br0" timeOffset="-2688.1536">11045-3755 6,'0'0'19,"-7"-16"2,7 16-2,0 0-1,0 0-1,0 0-2,0 0-1,21 25 0,-21-25-2,18 28-2,-11-12-1,14 14-2,-7-2-1,11 9-2,-4 3 0,5 9-2,-3-1 1,4 3-1,1-4-1,-3 1 0,1-8 0,2 0-1,-3-10 1,0-3-1,-2-6 0,-4-4 1,-3-3-1,0-3 0,-16-11-1,0 0 0,18 14-3,-18-14-4,0 0-12,0 0-12,-20-30-2,20 30 0,-17-30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9.43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10321-1891 22,'0'0'19,"0"0"0,4 16 0,-4-16 1,0 0-2,15 7-1,-15-7 1,23 27-2,-16-12-3,16 21-2,-12-1-3,10 16-2,-5-2-3,5 11-1,-5-4 0,2-2-1,-1-4-1,-2-6 1,-3-9-2,-3-11-3,5 1-7,-14-25-15,0 0-9,0 0 0,-16 2 0,16-2 0</inkml:trace>
  <inkml:trace contextRef="#ctx0" brushRef="#br0" timeOffset="-520.0297">10215-1502 14,'0'0'26,"0"0"1,0 0-1,16 21-4,-16-21-4,9 24-3,0-2-3,-2-3-4,12 11-2,-5-2-3,9 7-1,-5 5-1,7 6 0,-4 0 0,5 0-1,-5-1 1,-1-3-1,-2-5 1,-4-3-2,2-10-1,-16-24-2,17 23-9,-17-23-10,0 0-8,-5-17-1,-9-6 1,14 23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1:01.5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12757-675 27,'0'0'22,"0"0"0,0 0 0,0 0-1,21 25-3,-12-6-3,9 15-4,-6-3-3,16 15 1,-7 0-4,15 5-2,-4 0-2,1 0 0,4-2-1,-2 2 0,3 3 0,-1 2 0,-4-1 0,-3 1 0,-5-3 0,1-4 1,-4-1-1,-1-6 0,-4-11 0,1-6 0,-2-4 0,0-3 0,-16-18 0,30 24 0,-14-15 0,-16-9-1,26 12 1,-26-12-2,20 7-4,-20-7-13,-8-15-13,8 15 0,-14-16-1,14 16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1:52.3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12949-226 37,'0'0'23,"11"38"-4,-9-17 0,5 16-5,2 2-1,-4 1-3,6 8-2,-8-3-1,6 8-1,-4-4 0,8 11 0,-5-7 0,8 6-2,-3-4 0,3 1-1,-1-3 0,3 0-1,0-8 0,1 1 0,-5-6-1,2-1 0,-5-4 0,1 4 0,-5-6 0,4 2-1,-2 2 1,1 0-2,-3-5 2,6 3-2,-5-5 2,3 0-3,1-6 3,1 3-2,-6-10 1,0 3 1,0-3-1,-2-1 0,0 2 1,3-3-1,-3 1 0,0 0 0,-5-16 0,11 28 1,-11-28-1,10 25 0,-10-25 0,9 21 0,-9-21 0,7 17 0,-7-17-1,0 0 0,0 0-1,0 0-2,0 0-4,0 0-9,0 0-16,13-17 0,-13 17-2,0 0 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1:51.1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12889-123 5,'13'30'15,"-13"-30"-1,-6 19-3,6-19 0,0 20 2,0-20 0,0 0 3,0 24-2,0-24 1,15 23-2,-15-23-3,17 42-2,-11-21 0,2 13-2,-2-4-2,2 10 0,-6-3-1,7 10 1,-7-1-1,8 7 2,-8-4-2,14 7 1,-7-5-1,9 4-1,-6-10 0,2 3 0,-5-10-1,1 1-1,-1-2 1,-5-4 0,5 1-1,-6-3 0,1 5 0,-1-1-1,4 0 1,2-2-2,0 1 2,2-1-1,-3 0 1,-1-1-1,4-4 1,-2-1 0,-4-1 1,2 2-1,-3-2 0,-1 1 0,1-3 0,-1 3 1,-1-3-2,0 4 2,3-1-1,-1-1 0,1 0 0,-3-1 0,1 0 1,1-2-1,1-2 0,0-4 0,-5-17 0,7 27 0,-7-27 0,4 19 0,-4-19 0,0 0 0,11 19-2,-11-19 0,0 0-3,0 0-3,7 25-9,-7-25-16,0 0-2,0 0 0,0 0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32.9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5119-2743 17,'-14'-16'22,"14"16"-1,0 0-2,0 0 0,0 0-5,-16-14 0,16 14-2,0 0-1,0 0-1,0 0-2,0 0 1,0 0-1,16 25-2,-16-25 0,18 37-1,-6-14-1,9 12 1,-1-5-2,2 7 0,-2-4-1,1 4 0,0 0 1,7 1-2,-6-6 1,2 1 0,-1-3 0,-3 0-2,-3 0 2,3 0-2,-4-5 1,-2-3-1,-2 1 1,-1-2-1,-2-3 0,-1-2 0,-8-16 0,18 21 0,-18-21 0,16 14 0,-16-14 0,0 0 0,0 0-1,18 10 1,-18-10 0,0 0-1,0 0-2,0 0-2,0 0-3,0 0-14,-16-22-16,16 22 2,0 0-2,-11-16 2</inkml:trace>
  <inkml:trace contextRef="#ctx0" brushRef="#br0" timeOffset="-4213.241">3696-2302 38,'0'0'27,"0"0"0,16 2-1,-16-2-5,4 16-3,3 1-4,-7-17-4,7 32-4,-5-16-1,10 12-1,-3-7 0,3 5-1,-1-3 0,8 5 0,-3-5-1,9 4 0,-4-5 0,2 5 1,-2-6-2,4 5 1,-4-3 0,4 2 0,-8-1-1,4 1 0,-5-1 0,-1 1 0,-3-2 0,0-2-1,-3-3 0,-2-1 1,-7-17-1,14 27 0,-14-27 0,11 15 0,-11-15 0,16 11 0,-16-11 0,16 12 0,-16-12 0,0 0 0,15 12-1,-15-12 0,0 0-1,0 0-1,0 0-4,-1-15-7,1 15-21,0 0-1,5-23 0,-5 23 0</inkml:trace>
  <inkml:trace contextRef="#ctx0" brushRef="#br0" timeOffset="-3063.1752">4589-2272 8,'0'0'19,"0"0"2,-14-19-1,14 19-1,0 0-3,0 0 1,0 0-2,0 0-1,0 0-3,0 0 0,4 24-5,-4-24 1,9 29-1,-9-29-1,21 42-2,-7-19 0,7 6 1,-1 0-2,4 4 0,-8 0 1,9 1-1,-9-3-1,3 1 0,-1-4 1,0 0-1,-1-3 0,-3-2 0,2-2 0,-5 2-1,-2-4 1,1 2 0,-4-5-1,-1 0 0,-5-16 0,7 19-1,-7-19 1,0 0-1,0 0-1,0 0-2,19-9-4,-24-8-13,5 1-15,0 16 1,9-25-2,-9 25 2</inkml:trace>
  <inkml:trace contextRef="#ctx0" brushRef="#br0" timeOffset="-2043.1169">5087-1783 7,'0'0'13,"0"0"0,0 0 1,-9-20 1,9 20 1,0 0 2,0 0-3,16 6 0,-16-6-1,13 17-1,-13-17-2,17 23-2,-17-23-3,16 33 0,-10-17-1,6 12-1,-5-7 1,9 11-1,-6-2-1,6 3 0,-3-3-1,4 5 0,-3-3-1,6 1 1,-3-3-1,5 2 0,-5-4-1,5 0 2,-7-2-2,8-1 2,-5-2-1,3 1-1,-1-1 0,-5 0 0,-2 0 1,1 0-2,0-4 2,-2 2-2,-1-3 1,-4-2 1,-7-16-2,12 22 1,-12-22 0,0 0 0,0 0-1,0 0 1,0 0-1,0 0-1,0 0-2,-3-15-3,3 15-10,0 0-16,-18-34-3,13 18 1,-7-8-1</inkml:trace>
  <inkml:trace contextRef="#ctx0" brushRef="#br0" timeOffset="-940.0538">5027-2291 15,'0'0'25,"0"0"1,20 7 3,-20-7-12,5 16 2,2-1-4,-7-15-4,7 32-1,-7-32-1,19 35-2,-8-17-1,10 6-1,-7-1-1,11 5-1,-5 1 0,10 2-1,-6-1 0,4 2 0,-5-1 0,6 1 0,-6-4-1,1 0 0,1-3 0,0-1 0,-6-3 0,-1 0 0,-4-5 0,0 2-1,-14-18 0,23 28 1,-23-28-1,14 21 0,-14-21 0,0 0 0,9 16 0,-9-16 0,0 0 0,0 0 0,0 0-1,0 0 0,0 0-3,-5-19-3,5 19-11,0 0-16,-7-23-1,7 23 0,-4-25-2</inkml:trace>
  <inkml:trace contextRef="#ctx0" brushRef="#br0" timeOffset="1030.0589">6469-1862 8,'-15'-13'21,"15"13"3,0 0-2,0 0-2,0 0-3,0 0-3,0 0-1,0 0-1,0 0-2,0 0 0,5 27-2,-5-27-1,16 31-2,-9-13 0,12 12-2,-5 0 0,9 6-1,-3 1 0,4 4-1,-1-4 0,2 0 0,2-2-1,-3-2 1,-1-5 0,2-3 0,-6-4-1,2-2 1,1-1-1,-3-1 1,-1-3-1,-18-14 1,21 25-1,-21-25 0,18 19 0,-18-19 1,0 0-1,15 20 0,-15-20 0,0 0 0,0 0-1,0 0-1,0 0-2,0 0-2,0 0-7,-19-11-16,19 11-5,-11-23-1,1 0 1</inkml:trace>
  <inkml:trace contextRef="#ctx0" brushRef="#br0" timeOffset="1746.0999">6512-2226 22,'0'0'18,"0"0"1,0 0-3,0 0 0,0 0-3,0 0 1,0 0-3,0 0 0,0 0-1,0 0 1,0 0-1,-2 19-1,18-1-1,-16-18-1,18 38 0,-13-15-2,14 11 0,-6-4-1,10 5-1,-6 0 0,4 0-1,-3 0 0,3-2-1,-3-1 0,1 0-1,1-4 1,-3 0-1,-3-3 0,1-6 1,-5-2-1,-10-17 0,18 25 0,-18-25-1,0 0-1,0 0-2,16 5-2,-25-20-8,9 15-17,7-16-6,-7 0 1,0 16-1</inkml:trace>
  <inkml:trace contextRef="#ctx0" brushRef="#br0" timeOffset="2676.1531">6875-1859 25,'0'0'21,"0"0"0,0 0 0,0 0-2,0 0-2,0 0-2,18 5-2,-18-5-1,7 20-1,-7-20-3,9 38-1,-6-13-2,12 12-1,-7-2-1,8 9 0,-2-4-1,8 6 0,-8-2 0,7 0 0,-3-5-1,3 1 1,-2-3 0,1 2-1,-3-4 0,-1-2-1,0 0 1,2 1-1,-4-4 0,0-2 0,2-4 0,-2-1 0,-2-2 0,2 0 0,-1-5 0,1 0 1,0 0-1,-3 0 0,-3 0 0,-8-16 1,11 28-1,-11-28 0,9 22 0,-9-22 0,3 16 0,-3-16 0,0 0 0,0 0-1,0 0 1,0 0-2,6 18 0,-6-18-1,0 0 0,0 0 0,0 0 0,0 0-2,17 5-1,-17-5-8,0 0-20,0 0 1,11-21-1,-11 21 2</inkml:trace>
  <inkml:trace contextRef="#ctx0" brushRef="#br0" timeOffset="4049.759">8792-1464 1,'0'0'22,"0"0"2,20 25 1,-20-25-5,9 21 0,-9-21 0,10 23-4,4-4-3,-14-19-1,29 37-3,-17-16-3,7 7-1,-3 4-2,4 0-2,-3 3 0,1 3 0,0-4-1,-1 1 0,-1-3 1,0-1-1,-2-10 1,4 4 0,-4-9-1,-14-16 0,25 23 0,-25-23-2,0 0-3,0 0-9,0 0-16,17-18-2,-26-3-2,9 21 1</inkml:trace>
  <inkml:trace contextRef="#ctx0" brushRef="#br0" timeOffset="4595.7899">8858-1759 26,'0'0'20,"-6"-16"0,6 16 0,0 0-2,0 0-2,0 0 0,0 0-4,20 25-2,-20-25-2,17 33 0,-8-10-2,11 9-2,-3-2 0,6 7-1,0-4-1,4 6 0,-3-6 0,5 2 0,-6-7-1,1 0-1,-6-5 1,0-5-2,-4-2-6,-14-16-19,0 0-7,19 3 1,-24-20-2</inkml:trace>
  <inkml:trace contextRef="#ctx0" brushRef="#br0" timeOffset="5730.8551">9223-1399 13,'0'0'23,"0"0"1,0 0-2,0 0-2,0 0-3,9 29-4,3-7-1,-1 7-3,5 7-2,-2 5-2,5 10 0,1-4-1,3 9-1,-4-3 0,2 3-1,-1-5 0,-1 4-1,1-2 0,-3-4 0,3-4-1,-5-2 1,1-6 0,0-6-1,-2-4 0,-1-10-3,-3 1-3,-10-18-12,0 0-13,7 19 0,-7-19-2,0 0 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6.1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9641-2701 21,'-1'-19'16,"1"19"-1,-2-17 0,2 17-1,-2-16 0,2 16-4,0 0-1,-3-25-3,3 25-2,-9-17 0,9 17-2,-7-18 0,7 18 0,-6-18-1,6 18-1,-8-19 0,8 19 0,-6-21 1,6 21-1,-3-19 1,3 19 1,0 0 1,-9-18 1,9 18 1,0 0 1,0 0-1,4 33 0,-3-10 1,8 14-1,-2 0-2,7 12-1,-1 8 0,1 2-1,2 6 1,-2 6-2,2-3 2,1 8-2,3-4 2,1 2-2,2-2 1,2-2-1,-1-5 1,3-5 0,-6-4-1,2-5 1,-4 0-1,-3-6 1,-7-4-1,-4-2 0,-3-6 0,-2-3 0,0-4-1,-3-5 1,-1-3-2,4-18-1,-7 17-2,7-17-2,0 0-8,0 0-13,0 0-4,0 0-1,-11-30 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7.98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9638-3609 16,'0'0'20,"0"0"1,0 0-6,0 0 0,0 0-5,0 0-4,0 0-3,0 0 0,0 0 0,0 0 0,0 0-1,0 0 0,0 0 0,0 0 0,0 0 0,0 0 2,0 0 0,0 0 2,0 0-1,21 10 0,-17 8 2,3 7-2,-4-1-1,4 8-1,-1 5 1,1 7-3,1 0 0,1 5 0,0 0 0,0 6 0,0 1-1,5 5 1,0-1 0,5 0 0,-4-1-1,2 1 1,-4-5 0,6-1 0,-3-6-1,2 1 1,-4-5 1,-2 3-2,-1 2 2,-3 6-3,-1-2 2,1 3-1,-3-3 1,2 1-1,0-3 0,2-4-1,1-6 1,3-6 1,3-3-1,0-3 0,-1 1 0,0 0 0,-1 2 0,-2-4 0,-1 2-3,-4-11-3,3 4-13,-3 3-12,-7-26 0,0 0-1,0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25.6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6 77 17,'-11'18'24,"11"-18"0,0 0 1,0 0-13,0 0-2,0 0-3,0 0-2,0 0 0,19 0-1,-19 0 0,27-4 0,-8 6 0,1-4 0,1 6-1,-2-4 0,6 3-1,0-3-1,5-2-1,5-1-2,-7-9-5,11-1-9,-4 5-11,-10-17-2,14 14 0,-16-13 1</inkml:trace>
  <inkml:trace contextRef="#ctx0" brushRef="#br0" timeOffset="-353.02">224-97 6,'0'0'21,"0"0"3,0 0 1,0 0-10,0 0-2,0 0 1,0 0-1,0 0-2,0 0-1,-16-7-2,16 7-2,0 0 1,0 0-2,-7 16-1,7-16 0,-10 21-1,8-3-1,-7 1 0,-3 4 0,3 1 0,-3 4-1,-2-1 1,7-1-1,-2 1 0,2-5-1,0-1 1,3-1-1,1-4 1,3-16-1,7 22 0,-7-22-1,14 16 1,-14-16 0,0 0 0,24 7 0,-24-7-1,32-1 1,-12-1-1,-20 2 0,26-11-2,-26 11 0,30-16-3,-19-1-3,10 13-7,-18-13-6,6 1-10,-9 16-1,9-23 2,-9 23 1</inkml:trace>
  <inkml:trace contextRef="#ctx0" brushRef="#br0" timeOffset="428.0245">593 81 19,'0'0'22,"0"0"2,-17-7 1,17 7-14,0 0-3,0 0 0,16 5 0,-16-5-3,0 0 0,22-2-1,-4 4 0,0-7-1,3 5 0,-5-6-1,5 3 0,-2-1-1,-1 1 0,3 1-4,-5-2-6,-16 4-13,35-3-6,-35 3-1,27-9 1</inkml:trace>
  <inkml:trace contextRef="#ctx0" brushRef="#br0" timeOffset="1060.0607">1103-109 29,'0'-18'26,"0"18"-1,0 0-3,0 0-3,0 0-3,-24 6-3,24-6-3,-20 10-2,20-10 0,-26 12-3,26-12 0,-21 14-1,21-14-1,-14 18 0,14-18-2,-15 16 0,15-16 0,0 0-1,-8 23 1,8-23-1,0 0 0,14 19 0,-14-19 0,16 12 0,-16-12 1,30 13-1,-7-6 0,-4 3 1,0 1-1,-19-11 1,29 31 0,-17-13 0,2 5 1,-12 0 0,0 5 0,-8-5 0,-2 3 0,-12-5 0,4 4 0,-1-6-1,-3-2 0,-3-4 0,4-6-1,-2 0-2,5-11-1,16 4-4,-18-12-15,18 12-15,-7-19 1,7 19-1,0-20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4.8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9654-1894 30,'0'0'26,"0"0"0,16 10-3,0 6-3,-4 2-4,2 1-4,7 13-4,-7-1-2,9 12-2,-5 2-1,8 8-1,-3 0-1,6 3 1,-6-3-1,1-1 0,-1-6 0,2-4-1,-2-3 0,-4-11-1,-1 0-5,-18-28-9,16 19-11,-16-19-5,0 0 0,0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6.97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9680-3270 27,'0'0'25,"7"19"-5,2-1 2,-9-18-3,2 35-4,3-3-2,-3 5-3,3 7-3,-1 5-2,1 5-2,0 6-1,2 7 1,2-2-2,4 5 1,-1-7 0,7 6 0,-1-2 1,2 5-3,-3-6 3,3 5-3,-5-4 2,3-2-2,-2-4 1,-2-1-1,-5-8 0,2-4 1,-3-1-1,1-8 0,0 1-1,-2-4 0,0 0-2,-3-9-2,3 4-6,-6-11-4,7-3-5,-8-17-5,0 0-6,0 0 1,0 0 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49:28.60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3387-1585,'0'0,"0"0,0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3.98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9693-1667 36,'0'0'24,"10"22"-2,-10-22-2,11 41-2,-6-11-3,4 1-4,5 13-2,-2-3-4,11 10 0,-3 0-2,8 3 0,-3-3-1,7 5 0,-6-1-1,4 1 0,-2-5 1,0 2-2,-3-8 1,0 1 0,-2-4 0,-2-7-1,-3-1 0,-6-10-2,0 4-6,-12-28-9,0 16-13,0-16-1,0 0-1,0 0 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2.42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9707-870 31,'12'21'26,"-12"-21"-3,4 29-1,3-10-4,2 9-3,6 4-3,-2 1-3,6 7-2,-3 4-3,9 9 1,-8 0-3,6 3 1,-5-5-1,1 3 0,-1-3-1,2 0 0,-5-1 0,5-5-1,-6-3 1,4-6-1,-4-3 0,-4-8 0,1-1-2,-11-24-2,11 25-9,-11-25-8,0 0-11,-13-16 0,1-10 0,12 26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10.5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-3 0 35,'7'25'23,"-7"-25"-3,0 0-1,-5 23-4,5-23-3,7 33-2,-7-33-3,5 35 0,-5-35-1,8 37 0,-8-37-1,8 37 1,-8-21-2,6 3 0,-6-3-1,3 2 0,-5-3-1,6 5 0,-4-3 0,0 1-1,0 1 0,2 0 0,-2 1 0,5-1 1,-3 0-1,3 3 0,-1-3-1,1 0 1,2-3 0,0 2 0,-7-18 0,12 31 0,-12-31 0,11 30-1,-4-14 1,-2 0-1,1 0 1,-1 1-1,-2-1 0,3 1 1,-1-1-1,-5-16 0,12 28 0,-12-28 1,13 29-1,-8-14 0,-5-15 0,9 28 1,-6-12-1,-3-16 0,8 28 0,-8-28 0,10 28 0,-10-28 0,14 29 0,-14-29 0,11 22 0,-11-22 0,10 22 0,-10-22 0,6 17 1,-6-17-1,0 0 0,10 21 0,-10-21 0,0 0 0,11 21 0,-11-21 0,11 20-1,-11-20-1,7 17 3,-7-17-4,7 20 4,-7-20-4,5 17 3,-5-17-2,5 16 2,-5-16 0,6 16 0,-6-16 0,5 16 0,-5-16 0,0 0 0,9 17 0,-9-17 0,0 0 0,0 0 0,0 0 0,0 0 0,12 16 0,-12-16 0,0 0 0,0 0 0,0 0 0,0 0 0,0 0 0,0 0 0,0 0 0,0 0 0,0 0 0,14 16 0,-14-16 0,0 0 0,0 0 0,0 0-2,0 0-2,0 0-3,0 0-8,0 0-21,0 0 2,-9-18-3,9 18 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1.62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9661-585 8,'0'0'20,"0"0"2,0 0-2,0 0-1,0 0-2,0 0-2,2 23-2,6-4-2,-6-1-1,11 12-2,-6 0-1,9 10-2,-4 0-1,6 10-1,-3 1-2,7 8 1,-1 1 0,5 3-1,-1-3 0,1 2 0,-3-6 0,4 0 0,-4-3 0,-4-6 0,1-8-1,-6-9 0,-5-2-1,-2-11-1,0 1-2,-7-18-2,0 0-5,0 0-7,0 0-7,-14-19-7,1-4 0,13 23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3.11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9689-1256 32,'20'26'20,"-20"-26"2,12 37-1,-7-11-3,6 4-5,-1 7-1,4-3-3,8 11-3,-3-1 0,6 11-3,-4-1-1,7 4 1,-7 4-2,6-4 2,-8 3-3,2-3 2,-6-5-2,-1-6 1,-2-8-2,-5-9 0,-2-4-4,-3-10-6,-2-16-8,11 21-10,-11-21-1,0 0 0,-20-35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0.2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9714 714 17,'0'0'24,"0"0"2,23 17 0,-23-17-7,14 25-3,-2-1-3,-6-4-5,15 15 0,-9 0-1,11 14-1,-4-3-1,10 10-2,-6-5 0,5 5-2,-2-7 0,1-3-2,-2-11 1,-1-7 1,-4-8-2,-20-20-1,30 16-6,-30-16-12,5-21-11,-5 21 0,-2-34-2,2 34 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0.7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9717 334 7,'0'0'22,"0"0"4,0 0 1,0 0-7,0 0-3,16-2 0,-5 20-2,-11-18-3,16 46 0,-9-18-4,10 14-3,-2 0-1,11 9 0,-5 0-2,7 3-1,1-4 0,4-1 0,-1-4 0,2-1-1,-4-5 1,-6-11-3,-1 0-1,-23-28-7,30 30-12,-30-30-11,0 0-1,0 0-1,-16-23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07.42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0 101 7,'0'0'20,"9"-30"1,-9 30-10,16-33 1,-16 33 4,16-21-3,-16 21 0,21-12-1,-21 12-2,25-4-3,-25 4 0,35 0 0,-14-4-2,7 8-1,-3-6 2,7 11-2,-7-5 0,1 10 1,-7-9-1,1 14-1,-20-19-1,18 37 1,-24-18-2,1 4 0,-11-3 0,0-1 0,-7 0-1,-1 1 0,-3-3 0,-5 1 0,4-1 0,2 3 0,3-1-1,0-1 0,9 1-2,14-19-2,-16 30-4,16-30-12,0 0-13,7-21 0,2-4-1,10 11 2</inkml:trace>
  <inkml:trace contextRef="#ctx0" brushRef="#br0" timeOffset="-452.0258">34 20 14,'0'0'27,"0"0"3,0 0 1,0 0-12,0 18-1,0-18-1,-6 30-5,6-30-3,-7 37-1,0-18-1,9 16-1,-9-5-2,11 9 0,-8-2-1,8 5 0,-6 2-1,5 5 1,-3-2-2,7-1 1,-3 1-1,3-3 0,2-5 0,-2-7-1,0-6 0,0-8 0,-7-18-2,0 0-2,16-16-2,-20-23-7,15 9-5,-15-17-11,6-4-6,2 3-4,-8-8 4,9 18 1</inkml:trace>
  <inkml:trace contextRef="#ctx0" brushRef="#br0" timeOffset="527.03">553 124 18,'0'0'24,"16"-4"-1,-16 4-6,15-10 1,-15 10-1,18-7-3,-2 9-2,-16-2-2,30-6-2,-30 6-2,34-3 0,-34 3-3,35-7-1,-16 0 0,2 2-1,1-2 0,-3-2-1,-3 3 1,2-2-1,-18 8 0,23-7-2,-23 7-1,17 0-4,-17 0-7,0 0-8,0 0-11,2 21 0,-2-21 0,0 0 2</inkml:trace>
  <inkml:trace contextRef="#ctx0" brushRef="#br0" timeOffset="842.0482">613 259 3,'0'0'20,"0"0"4,0 0-6,0 0-1,0 0 0,21 7-4,-21-7-2,21-3 0,-3 3-2,-18 0-2,35-12-2,-16 1-2,6 4-1,-5-2-1,1 4 0,2 0-1,-4-4-3,4 7-5,-23 2-6,32-16-6,-9 16-8,-11-21-3,16 18 1</inkml:trace>
  <inkml:trace contextRef="#ctx0" brushRef="#br0" timeOffset="1517.0868">1058-111 20,'0'0'24,"0"0"0,0 0-7,0 0-3,1-22 0,-1 22-2,0 0-2,25-1 1,-25 1-2,28 1-1,-28-1 1,39 6-3,-21-6-1,8 5-1,-5-3-1,2 7 1,-7-2-1,-16-7-1,21 29 0,-15-9 0,-8 3-1,-5 5 0,2 0-1,-6-2 1,-1 2-1,3-3 0,-2-4 0,2-2 1,9-19-1,-8 27 1,8-27 0,-8 21 1,8-21-1,0 0 1,0 0-1,9 21 1,-9-21 0,18 3 0,-18-3 0,26-1-1,-6-3 1,-1 4 0,-1-3-1,5 1 0,-4 0 0,2 2 0,2 0-1,-1-2 0,-3 4-1,-1-9-3,3 14-3,-21-7-11,18-16-22,-18 16 2,17 7-1,-17-7 0</inkml:trace>
  <inkml:trace contextRef="#ctx0" brushRef="#br0">427 670 9,'0'0'20,"0"0"-1,0 0-2,-16-1-1,16 1-1,0 0-1,0 0-2,0 0-3,0 0-1,0 0-2,22-11 0,1 9-1,-6-8 1,11 8-1,-1-10 2,12 10-3,-6-12 1,13 9-1,2-13 0,7 8-1,1-6 0,6 5 0,-2-3-1,2 7 0,-6-2 1,2 11-1,-8 0 0,1 7-1,-10-1 1,1 5-1,-7-6 0,1 0 0,-1-4 0,-3-3-1,1-1 1,-6-3-1,-4 1 0,-6-1 0,-1 1 1,-16 3-1,21-6 0,-21 6 0,0 0 0,0 0 0,16-1 0,-16 1 0,0 0 0,18-2 0,-18 2 1,0 0-1,0 0 0,18-4 0,-18 4 0,0 0 1,0 0-1,0 0 0,0 0 0,5-16 0,-5 16 0,14-19 0,-9 3 0,4-1 0,-2-4 1,2-2-1,0-4 0,-2 1 0,-2-2 0,-1-2 0,-1-5 0,1-2 0,-1-2 1,3-6-2,1-5 2,0 0-1,3-3 0,3 0 0,-3 6 0,-1 3 0,0 3 1,-4 10-1,-5 4 0,-3 8 0,3 19 1,-18-23-1,18 23 0,-19-10 0,19 10 1,-16-2-1,16 2 0,-18 0 0,18 0 1,-18 2-1,18-2 0,-24 1 0,6 1 0</inkml:trace>
  <inkml:trace contextRef="#ctx0" brushRef="#br0">-162 693 15,'0'0'24,"-9"-17"-3,9 17-1,-7-16-1,7 16-4,-7-25-3,2 6 0,5 19-2,-9-37-2,9 37-2,-9-39 2,7 24-3,-3-12 0,3 10-1,-5-10 0,5 6 0,-7-9-1,6 4-1,-6-9 0,6 0 0,-8-4-1,6 4 0,-4-2 0,4 5 0,1-1 1,-1 3-1,3 2 0,0 5 1,0-1-1,2 1 1,-1-2-1,1 4 0,-4-2 1,6 6-1,-6-4 0,4 21 0,-5-30 0,5 30 0,-5-21 0,5 21-1,-4-18 1,4 18-1,0 0 1,0 0-1,-2-18 0,2 18 1,0 0-1,0 0 0,6-15 0,-6 15 1,0 0-1,0 0 0,0 0 0,0 0 0,3-16 0,-3 16 0,0 0 0,0 0-1,0 0 1,16-19 0,-16 19 0,0 0 0,20-15 0,-20 15 0,0 0 0,24-8 1,-24 8-1,23-2 0,-23 2 0,27 2 0</inkml:trace>
  <inkml:trace contextRef="#ctx0" brushRef="#br0" timeOffset="5062.2896">-1781 1024 7,'-19'-14'16,"19"14"1,0 0-3,-16 10-1,16-10-2,-23 5 0,23-5-3,-21 7 0,21-7-2,-20 11 0,20-11-1,-16 9 0,16-9-1,0 0-1,-16 10 0,16-10 0,0 0-1,-19 9 0,19-9 0,0 0 0,0 0-1,-16 9 0,16-9-1,0 0 1,0 0-1,0 0 0,0 0 0,0 0 0,0 0 0,0 0 1,16 10-1,-16-10 0,18 6 1,-18-6-1,19 7 0,-19-7 0,21 7 1,-21-7-1,27 9 0,-27-9 1,26 10 0,-26-10 0,25 14 0,-25-14 0,19 12 0,-19-12 1,0 0 0,18 15-1,-18-15 1,0 0 1,4 22-1,-4-22 0,-11 23 0,11-23 0,-19 30 0,4-14 0,1 3-1,-2-5 1,16-14-1,-30 23 0,30-23-1,-28 16 1,28-16 0,-25 7-1,25-7 0,-17 2 1,17-2-1,0 0-1,-21-4-2,21 4-2,0 0-5,0 0-13,3-17-11,-6-1-1,3 18 1,5-28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08.3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17 944 5,'0'0'13,"0"0"-3,0 0 0,0 0-1,0 0-1,0 0 0,0 0 0,0 0 1,0 0 1,0 0-2,16-7 1,-16 7-1,0 0 0,0 0-1,19 16 0,-19-16-1,0 0 0,16 19-1,-16-19 0,12 23-2,-12-23-2,7 28 2,-7-28-3,7 28 1,-7-28-2,9 28 2,-9-28-3,7 26 3,-1-8-1,-6-18 1,10 25 0,-10-25-1,11 24 2,-11-24-2,7 23 1,-7-23-1,0 0 1,9 23-1,-9-23 1,0 0 0,10 21-1,-10-21 1,0 0 0,9 21-1,-9-21 1,0 0-1,14 21 1,-14-21-1,0 0 1,13 21-1,-13-21 1,7 16-1,-7-16 1,0 0-1,9 19 0,-9-19 1,0 0-1,8 18 1,-8-18-1,0 0 1,9 16 0,-9-16-1,0 0 1,9 17-1,-9-17 1,7 16-1,-7-16 1,7 18-1,-7-18 1,9 17 0,-9-17-1,0 0 1,11 23 0,-11-23-1,0 0 1,10 20-1,-10-20 0,0 0 0,7 17 0,-7-17 1,0 0-1,11 16 0,-11-16 0,0 0 0,10 16 1,-10-16-1,0 0 0,0 0 0,9 19 0,-9-19 1,0 0-1,0 0 0,6 16 0,-6-16 0,0 0 0,0 0 0,0 0 0,8 17 0,-8-17 1,0 0-1,0 0 0,0 0 0,7 20 0,-7-20 0,0 0 0,9 16 0,-9-16 0,0 0 0,0 0 1,13 19-1,-13-19 0,0 0 0,0 0 0,0 0 0,0 0 0,0 0 0,0 0-2,0 0-4,0 0-19,-4-18-9,4 18 0,-5-35-2,7 19 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39.74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9668 1278 33,'0'0'24,"0"0"-2,0 0-2,16 1-2,-16-1-3,0 0-3,0 0-2,12 18-2,-12-18 0,16 23-2,-7-7-1,7 14 0,-2 1-1,9 13 0,-4 2-2,11 8-1,-5 4 0,1 0 0,-3-3-1,2-1 1,-2-10-1,0-2 0,-4-8 0,-1-8 0,-4-7-1,-14-19-1,23 16-3,-23-16-7,2-24-18,0 8-3,-13-14-1,6 5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48:40.90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2416 1982,'0'0,"0"0,0 0,0 0,0 0,0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13.31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347 33 27,'0'0'23,"0"0"-4,4-19-1,-4 19-4,0 0-3,0 0-2,0 0-2,-21-12-1,21 12-2,0 0 0,-16 3-2,16-3 1,0 0-1,0 0 0,0 0-1,-21-3 1,21 3 0,0 0 0,0 0-1,-21 2 1,21-2-1,-18 8 0,18-8-1,-25 9 0,25-9 1,-23 11-1,23-11 0,-24 8 0,24-8 1,0 0-1,-16 2 0,16-2 1,0 0-1,0 0 0,-9-16 1,9 16-1,0 0 1,0 0-1,0 0 0,-18-15 2,18 15-2,0 0 1,-19 1-1,19-1 1,0 0 0,-23 6-1,23-6 1,-16 8 0,16-8 0,-18 9-1,18-9 1,-19 11-1,19-11 1,-21 9 0,21-9-1,-20 5 0,20-5 1,-16 2-1,16-2 0,0 0 0,0 0 0,0 0 0,0 0 1,0 0-2,0 0-4,0 0-26,39 19 1,-39-19-2,41 33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15.71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79-1 5,'0'0'12,"0"0"-2,0 0 0,0 0 1,0 0 0,-17 2 0,17-2 0,0 0-1,0 0-3,-16 7-2,16-7 0,0 0-2,0 0 1,-7 18 0,7-18 1,0 17-1,0-17 1,3 23 1,-3-23-1,6 26-1,-6-26-1,5 32 0,-2-16 0,3 3 0,-5 0-1,3 3 0,-2-7 1,-1 8 0,-1-5-1,0 3-1,-1-4 1,1 1-1,-4-2 0,2 1 0,-1 1-1,3-18 1,-5 32 0,5-17 0,-4 1 0,2 2-1,-1-2 1,1-1 0,2 1-1,0 4 1,-2-5-1,0 3 1,1-2-1,-1 0 0,2-16 0,-4 29 1,4-29-1,-3 25 0,3-25 0,-5 21 0,5-21 0,-2 23 0,2-23 1,-2 23-2,2-23 2,-2 24-1,2-24 0,2 23 0,-2-23 1,2 27-1,-2-27 0,2 24 1,-2-24-1,-2 23 0,2-23 1,-4 23-1,4-23 0,-1 23 0,1-23 0,-2 26 0,2-26 1,0 21-2,0-21 2,-2 21-2,2-21 2,-5 18-2,5-18 2,-4 16-1,4-16-1,-2 17 1,2-17 0,0 0 1,-3 21-2,3-21 2,0 0-1,-2 18 0,2-18 0,0 0 1,0 0-1,0 0 0,0 0 0,0 0 1,0 0-1,0 0 0,0 0 0,0 0-1,0 0 2,0 0-1,0 0 0,0 0 0,0 0 1,-5 17-1,5-17 0,0 0 1,0 0-1,0 0-2,0 0-15,17 15-16,-17-15 0,0 0-1,-1-30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20.49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46 5 6,'0'0'10,"16"-2"2,-16 2 0,0 0 0,0 0-1,-3 17 0,-1-1 1,0 2 1,-1 5-2,-2-2-2,-2 2-1,2-2-1,2 3-1,1-1-2,1 2-1,-4-3-1,3 3 1,2 0-1,4 1-1,-2-3 1,6 3 0,-3-3 0,4 2-1,-2-2 1,4-2-1,-5-2 0,3 0 0,0 1 0,-7-20 1,5 29-1,-5-29-1,11 27 1,-11-27 0,10 30 0,-6-13 0,-6 1-1,0 1 1,1-1-1,-5 3 1,3-4-1,-2 3 1,5-20-1,-8 28 0,8-28-1,-1 24 1,1-24 0,5 23 0,-5-23 0,0 23 0,0-23 0,2 21 1,-2-21-1,2 21 0,-2-21 0,5 20 0,-5-20 0,0 15 1,0-15-1,7 16 0,-7-16 0,3 16 0,-3-16 0,-1 16 0,1-16 0,0 0 1,3 19-1,-3-19 0,0 0 0,4 18 0,-4-18 0,0 0 0,0 0 0,7 21 0,-7-21 0,0 0 0,-14 19 0,14-19 0,0 0 0,-9 18 0,9-18 0,0 0-1,0 0 1,0 0 0,9 16 0,-9-16 0,16 3 0,-16-3 0,0 0 0,19 2 0,-19-2 0,16 3 0,-16-3 0,0 0 0,16-12 0,-16 12 1,0 0-1,0 0 0,16-17 0,-16 17 0,0 0 0,0 0 0,0 0 0,0 0 0,0 0 0,0 0 0,0 0 0,0 0 0,17-9 0,-17 9 0,13-23 0,-3 5 0,1-1 1,5-6-1,1 1 0,4-4 0,2 3 0,0-1 0,-1 5 0,1 0 0,-4 3 0,-3 0 0,0 4 0,0-1 0,-16 15 0,30-29 0,-15 14 0,1-1 0,4-2 0,3-1 0,1 3 0,-1-2-1,2 4 2,0-1-1,3-1 0,-5 4 0,4-4 0,1 2 0,-4-4 0,3 4 0,-1-2 0,-1 0 0,-4 1 0,2-1 0,-3 5 1,-20 11-1,28-17 0,-28 17 0,23-13 1,-23 13-1,23-7 0,-23 7 0,25-12 0,-25 12 0,26-21 0,-26 21 1,34-28-1,-19 14 0,0-2 0,-1 0 0,-14 16 0,23-23 0,-23 23 1,19-14-1,-19 14 1,0 0-1,0 0 1,0 0 0,0 0-1,0 0-3,0 0-15,0 0-12,0 0 0,-19 27-2,-6-27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21.69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 98 6,'-5'18'9,"5"-18"0,0 0-2,0 0-1,9 19-1,-9-19 0,17-3-2,-17 3 1,21-13-1,-21 13 1,23-21 0,-23 21-1,22-26-1,-14 6 0,-8 20 0,18-28 0,-18 28-1,12-26 0,-12 26 0,0 0 0,0 0 1,0 0-1,0 0 2,4 21 0,-4-21-1,-9 30 0,6-14 0,1 3-1,-2-3 0,3 0 1,-3 1-2,-3 1 1,0 3 0,0 0-1,-4-2 1,1-1 0,3-2 0,7-16-1,-15 17 1,15-17 0,0 0 0,0 0 0,2-24-1,4 6 1,-5 1 0,3-3-1,-1 3 2,-3 17-1,0-27-1,0 27-10,-16-19-12,16 19 1,0 0-1,-5 26-1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24.67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94-5 12,'0'0'15,"0"0"-1,-16 17 0,21-1-2,-5-16 0,-2 25-1,0-9-1,6 0-1,-2 3-1,1 4-1,-1 1-1,-2 3 0,0 4-1,-4 3 0,4-1-2,-5 0 0,3 3 0,-5-6 0,4 2 0,-4-4 0,5 2 0,-3-2 0,1 2-1,-3 0 0,2 2 0,-4-1-1,4 1 0,-4-2-1,4 0 1,-1-2-1,4-2 1,-1-3-1,5 0 0,-1-2 0,5 0 1,-3 0 0,3-2-1,-3-1 1,2 1 0,-3 1-1,2-3 1,-3-1-1,1 3 0,-2-19 0,2 28 1,-2-28-1,2 25 0,-2-25 0,3 21 0,-3-21 0,2 19 0,-2-19 1,0 17-1,0-17 0,2 20 0,-2-20 0,0 19 0,0-19 0,0 17 0,0-17 0,0 0 0,5 22 1,-5-22-1,0 0 0,4 19 0,-4-19 0,0 0 0,1 19 0,-1-19 1,-3 16-1,3-16 0,-4 16 0,4-16 0,-3 16 0,3-16 0,0 0 0,-4 19 0,4-19 0,0 0 0,-1 16 0,1-16-1,0 0 1,3 19 0,-3-19 0,4 16 0,-4-16-1,8 16 1,-8-16 0,0 0 0,9 16 0,-9-16 0,0 0 1,0 0-1,0 0 0,0 0 0,6 21 0,-6-21 0,0 0 0,-8 19 1,8-19-2,0 0 1,-7 18 0,7-18 0,0 0 0,0 0 0,4-16 0,-4 16 0,9-20 1,-9 20-2,10-19 2,-10 19-1,15-18 0,-15 18 0,15-12 0,-15 12 0,18-12 0,-18 12 0,21-16 0,-21 16 0,28-25 0,-28 25 0,30-24 0,-14 12 0,-16 12 0,30-23 0,-12 14 0,-2-2 0,3 1 0,3-4 0,0-2 0,5-3 0,5-2 0,-4-4 0,2 2 0,-2-1 0,-3 3 1,-4 0-1,-1 4 0,-5 1 0,-15 16 1,22-27-1,-22 27 0,17-30 0,-17 30 0,20-28 0,-10 13 1,-10 15-1,21-27 0,-21 27 0,22-24 0,-22 24 0,21-23 0,-21 23 0,19-23 0,-19 23 0,23-25 0,-23 25 0,27-26 0,-27 26 0,26-23 0,-26 23 0,27-26 0,-27 26 0,28-28 0,-28 28 0,32-30 0,-15 14 0,1 0 0,0 2 0,-1 0 0,-1 2 1,-16 12-1,23-18 0,-23 18 0,0 0 1,0 0-1,18-14 1,-18 14-1,0 0 1,0 0-1,0 0-8,0 0-24,0 0 1,-21 2-2,8 17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26.66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154 702 11,'-9'-26'18,"9"26"-3,0 0 1,-4-18-3,4 18 0,-10-18-4,10 18-1,-7-19-2,7 19-2,-6-18 0,6 18 1,-3-17-1,3 17 0,0 0 1,2-21-1,-2 21 0,0 0-1,-8-21 0,8 21 0,0 0-1,-8-25-1,8 25 0,-11-21 0,4 5 0,5 0 0,-1-3 0,3-4 1,3 0-1,-3 1 0,0-3 0,2 0-1,-2-1 1,2 1 0,0 1-1,-1 1 1,-1-2-1,2 1 2,0-1-2,0 2 0,3 2 1,-3 0-1,1 2 0,1 3 1,-4 16-1,-6-25 0,6 25 1,0-17-1,0 17 0,0 0 1,0 0-1,0 0 1,-8-16-1,8 16 0,0 0 1,0 0-1,0 0 0,0 0 0,0 0 0,-11 16 0,11-16 0,-7 21 1,7-21-1,-12 32 0,6-11 0,3 3 0,-3 4 0,1 0 0,0 4 0,1 0 0,-5 3-1,4-4 1,0 1 0,-2-2 0,3-2 0,1 2 0,-1-5 0,6-1 0,-2-5 0,2 3 0,1-5 0,-1 2 0,0-1 0,-2 0 0,0-3 0,0-15 0,-2 25 0,2-25 0,-3 19-1,3-19 1,0 16 0,0-16 0,3 16 0,-3-16 0,2 19 0,-2-19 0,2 25 0,-2-25 0,0 19 0,0-19 1,-2 18-1,2-18 0,0 0 0,0 0 0,0 0 0,0 0 0,-4 16 0,4-16 0,0 0 0,0 0 0,0 0-1,0 0 2,0 0-1,0 0-1,0 0 1,0 0 0,7 15 0,-7-15 1,0 0-1,0 0 0,4 18 0,-4-18 0,0 0 0,0 0 0,0 0 0,0 0 0,0 0-1,0 0 2,0 0-1,2 16-1,-2-16 2,0 0-1,0 0 1,0 0-3,0 0-20,21-2-7,-23-17 0,2 19-2,-3-32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28.71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71-6 9,'0'0'17,"0"0"-2,0 0 0,0 0-3,0 0 0,7 17 0,-7-17-3,3 25-1,-3-9-2,0 1-1,-3 1-1,1 6-1,-3 1 1,1 1-1,-5 2 1,4 1-1,-4-1-1,4 0 1,1 0-1,1-2 0,1-3-1,4 3 0,-2-4 0,0 4 0,2-3-1,-2 1 1,-2-1-1,0 2 1,-1-4-1,-1 0 1,2-3-1,1-3 0,1-15 1,-2 28-1,2-28 0,0 23 1,0-23-1,3 23 1,-3-23 0,-1 27 0,1-12-1,0-15 1,-8 28-1,8-28 0,-3 27 0,3-27 1,-4 23-1,4-23 0,-1 15 1,1-15 0,0 0-1,1 22 0,-1-22 1,0 0-1,-5 19 0,5-19 0,0 16 0,0-16 0,0 0 0,9 19 0,-9-19 0,0 0 0,0 0 1,16 12 1,-16-12-1,0 0 0,0 0 0,0 0 0,0 0-1,0 0 0,0 0-6,0 0-9,0 0-14,0 0-1,0 0-2,0 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1:15.5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45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30T01:50:19.416"/>
    </inkml:context>
  </inkml:definitions>
  <inkml:trace contextRef="#ctx0" brushRef="#br0">14780-2428 31,'0'0'28,"0"0"3,0 0-4,0 0-3,0 0-5,19 28-4,-19-28-3,16 28-4,-16-28-1,21 37-4,-12-18 2,5 8-4,0-6 2,-1 9-2,-4-4 1,3 4-1,-3 0 0,5 1 0,-2-1 0,-1 2 0,0-2 0,1 1 0,-2-3 0,6 1-1,-3 0 1,1-1-1,2 1 1,-2-5-1,0-3 1,0 2-1,0-5 1,2-4-1,-16-14 0,25 24 1,-25-24-1,7 16 0,-7-16 0,0 0 0,5 16 0,-5-16-2,0 0-3,0 0-5,0 0-19,-9-19-8,0 3 0,9 16-1,-8-30 2</inkml:trace>
  <inkml:trace contextRef="#ctx0" brushRef="#br0" timeOffset="1902.1088">15239-3779 19,'0'0'15,"0"0"2,0 0 1,0 0 1,0 0-2,0 0-1,0 0-1,0 17-2,0-17-3,0 0-2,0 0 0,16 28-3,-16-28-1,19 28 1,-19-28-1,35 39 0,-12-18 0,2 9 0,-2-5-1,2 4-1,-4-4 0,5 3-1,1 2 0,-2-2-1,-2-2 1,0-1-1,-8-4 0,1-2 0,-3-1 0,-1-2 1,-12-16-2,0 0-2,18 17-4,-18-17-11,-14-17-18,14 17 1,0 0-2,-18-9 2</inkml:trace>
  <inkml:trace contextRef="#ctx0" brushRef="#br0" timeOffset="2826.1617">15719-3323 49,'18'16'29,"-18"-16"-2,0 0-4,1 18-5,-1-18-4,6 21-3,-6-21-3,3 30-3,-3-30 0,6 38 0,-3-18 0,8 11-1,-6-3 0,9 6-1,-9-3 0,8 6 0,-1-3-1,0 4 0,4-1-1,-3 4 0,-4-3 0,-1 5 0,1-3-1,0 2 1,3 0-1,-3 2 1,-2-2-1,2-3 0,2-4 0,1 0 1,0-3 0,8-2-2,-10-6 2,5-2-1,-7-7 1,-8-15-2,14 23 2,-14-23-2,16 9 1,-16-9 0,0 0 0,0 0 0,0 0-1,0 0 0,0 0 0,0 0 0,0 0-1,0 0-3,0 0-4,0 0-20,-8-18-8,8 18 1,-8-21-1</inkml:trace>
  <inkml:trace contextRef="#ctx0" brushRef="#br0" timeOffset="1048.06">15209-3242 14,'0'0'13,"0"0"1,-16-19 0,16 19 0,0 0 0,0 0 1,2-16-2,-2 16-1,0 0-2,0 0-1,0 0-1,0 0-2,16-2-1,-16 2-2,0 0 0,0 0 1,0 0-2,0 0 0,0 0 0,5 18 1,-5-18-1,7 24 1,5-4 0,-6-1 0,8 9 0,-7 2 0,7 5-1,0 0-1,4 6 1,1-3 0,-3 1 0,-2 0-1,6-1 0,1-4 0,3-1 1,-1-6-2,-1-5 1,-5-2-1,1-3 1,0-4-1,-1-3 0,-17-10 0,25 14 1,-25-14-1,0 0 0,18 9-1,-18-9 1,0 0-2,0 0-2,0 0-5,0 0-10,1-18-16,-1 18 0,-7-15-1,7 15 2</inkml:trace>
  <inkml:trace contextRef="#ctx0" brushRef="#br0" timeOffset="5810.3324">16159-5630 35,'8'30'29,"-8"-30"2,0 0-8,7 19-5,-7-19 0,11 29-8,-11-29-1,18 42-3,-10-18-1,5 13-1,-3-2 1,10 11-1,-4 0-1,7 6 1,-4-8-1,4 7 0,-9-7 0,9 2-1,-3-9-1,8 1 0,-2-9 0,-1-5 0,-6-4-2,-3-8-1,9 0-3,-25-12-14,0 0-18,9-17 0,-20-1-1,11 18 2</inkml:trace>
  <inkml:trace contextRef="#ctx0" brushRef="#br0" timeOffset="5178.2962">16111-5314 18,'0'0'22,"0"0"2,0 0 0,12 30-3,-12-12-4,0 0-3,9 11-2,-5-4-4,10 12-1,-2-5-1,4 10-1,0-7-1,5 11 0,0-8-1,11 6 0,-6-5 0,3 3-1,-5-7 0,-1 2 0,0-2-1,6-3 1,-5-1-1,-1-1 0,-3-2 0,-4 0 0,-1-1 0,0-3-1,2-6-1,-6 0-1,-11-18-3,0 0-8,0 0-23,23 3 2,-30-20-2,5-5 1</inkml:trace>
  <inkml:trace contextRef="#ctx0" brushRef="#br0" timeOffset="4069.2328">16081-4790 25,'0'0'26,"16"23"1,-16-23 1,0 0-14,0 23 0,-4-7-4,11 8-2,-7 1 0,6 10 0,-6-3 2,8 12-3,-2-6 0,10 8-1,-6-7-2,10 6-1,-5-6 0,8 5 1,-7-4-2,6 6 0,0 1 0,7 1 0,-8 1-1,2 0 0,-2 0 0,-2 2 0,-1-3-1,10-1 1,-3-3-1,-2 0 1,-2-2 0,-5-1-1,-2-1 1,0-3-2,-1 3 1,-1 1 0,-3-6 0,0 0-1,-4-1 1,0-5-1,4-1 1,5 1 1,-1-8-1,-6 0 0,0-2 0,-4-3 1,3 1-1,4-1 0,-10-16 0,14 30 0,-7-14 0,-7-16 0,7 32 0,-3-17 0,-1 3 0,3-2 0,-1 0 0,-5-16 0,5 21 0,-5-21-1,0 0-1,0 0 0,13 17-2,-13-17-4,0 0-9,0 0-18,-13-17-2,13 17 1,-10-27 0</inkml:trace>
  <inkml:trace contextRef="#ctx0" brushRef="#br0" timeOffset="6614.3782">16667-5192 13,'0'0'25,"-2"21"-2,0-5-1,2 5-1,-1 0-4,2 0-2,10 9-2,-9-7-4,10 8-2,-12-6 0,9 6-2,-6-4 0,13 10 0,-7-6-1,5 8 1,-5-6-1,3 8-1,-1-4 1,7 5 0,1-3-1,1 1 0,-6-1 0,7 1-1,-5-1 0,3 1 0,1-3-1,-5 0 1,1-2-2,-2 0 1,-5-5 0,2-4 0,-2-3-1,1-5 0,-10-18 0,18 21-1,-18-21 0,0 0-1,0 0-3,0 0-3,0 0-10,0 0-19,0 0 0,0 0 1,-16-21-2</inkml:trace>
  <inkml:trace contextRef="#ctx0" brushRef="#br0" timeOffset="-3695.2113">14570-102 14,'25'21'25,"-25"-21"2,0 0 3,17 25-13,-17-25 1,16 32-2,-16-32-5,9 44 1,-9-22-4,3 15-2,-1-7-2,2 11 0,-1-6-2,4 5 0,-1-5 0,4 0 0,1-1 0,5-3 0,3-1 0,2-3-1,-3-5 1,-6 3-1,4-7-1,-5 1 1,-11-19 0,17 28-1,-17-28 0,-3 25-1,3-25-1,-5 19-2,8-1-5,-3-18-17,0 0-10,0 0 1,0 0 0,0 0 0</inkml:trace>
  <inkml:trace contextRef="#ctx0" brushRef="#br0" timeOffset="-4556.2606">14413 403 4,'7'31'22,"-7"-31"2,16 18-1,-16-18-4,21 17-4,-21-17-2,25 25-3,-6-6-1,-10-1-1,5 10-2,-10-2 0,3 11-1,-9-3 1,7 8-1,-5-5 0,5 8 0,-6-9-1,8 4-1,-4-7-1,3 1-2,1-6 2,3-2-3,1-1 2,-2-2-2,1-6 1,-1 3-1,-9-20 1,18 26 1,-18-26-1,10 19 0,-10-19-1,0 0 0,0 0-5,-2-17-13,-3-8-14,12 4 0,-9-14-1,10 7 2</inkml:trace>
  <inkml:trace contextRef="#ctx0" brushRef="#br0" timeOffset="20698.1839">14815-6129 36,'0'0'25,"0"0"0,0 0-3,0 0-4,0 0-3,0 19-2,0-19-3,0 0 1,0 0-3,21 32-1,-21-32-1,22 30 0,-14-12-1,12 13-1,-3 1 0,10 12 0,-6 1-2,2 12 2,0-3-1,7 6-2,-2-4 1,6 2-1,-6-7 1,-1-4-1,-1-8 0,1-7-2,-8-6 1,-1-7 0,-3-1-2,-15-18-2,22 19-4,-22-19-11,0 0-21,-11-15 1,11 15-1,0 0 2</inkml:trace>
  <inkml:trace contextRef="#ctx0" brushRef="#br0" timeOffset="19865.1361">14842-5447 36,'0'0'27,"0"0"-1,16-4-3,-16 4-4,0 0-4,0 0-1,14 25-2,-14-25-2,14 35-1,-9-12-3,7 10 0,-6 1-2,8 10-1,-2-6 0,6 6-1,-2-3-1,0 1 1,0-5-2,3-4 1,-3-5-1,3-3 0,4-2 1,-9-7-1,-14-16-1,23 15-1,-23-15-4,0 0-5,25-19-17,-25 19-9,-9-39 0,7 18-1,-10-12 2</inkml:trace>
  <inkml:trace contextRef="#ctx0" brushRef="#br0" timeOffset="18420.0536">14319-5670 25,'0'0'20,"0"0"-1,0 0 3,0 0-1,-2 19-2,2-19-2,2 21-3,7 0-3,-9-21 0,11 46-6,-11-20 0,3 9-3,-1 4 1,7 7-2,1-1 2,8 6 0,-4-3 0,11 1 0,-4-8-1,5-1 1,-3-8-1,4 1-1,-8-8 1,-1-3-1,-9-1-1,0-1 1,-6-3-2,-3-17 0,2 27-3,-2-27-2,-2 16-4,2-16-22,0 0-5,0 0 0,-9-34 0</inkml:trace>
  <inkml:trace contextRef="#ctx0" brushRef="#br0" timeOffset="19195.0979">14746-5168 5,'22'21'29,"-22"-21"1,5 16 4,-5-16-11,0 23 0,10-2-4,-10-21-4,13 42-5,-11-19-2,12 11-1,-9-8-3,13 7 0,-8-3-1,8 5 0,-2-5-1,1 5 1,-1-3 0,2 5-2,-2-2 1,5 2 0,-2-2 0,1-2-1,-4-3 1,-2-3-1,-2-4-1,1-8 2,-13-15-3,21 18-1,-21-18-1,0 0-3,0 0-3,0 0-7,0 0-20,0-19-1,0 19-1,-11-18 1</inkml:trace>
  <inkml:trace contextRef="#ctx0" brushRef="#br0" timeOffset="9259.5297">14003-5055 30,'0'0'26,"0"0"-2,0 0-2,0 0-4,0 0-4,0 0-2,-2 16-3,2-16-2,4 19-2,0-3 0,-4-16-2,-4 38 0,2-17-1,11 13 1,-4-2 0,8 10 0,-3 2 0,6 12 1,-5-3 0,10 10-1,-7-2 0,7 6-1,-7-2 0,4 4 0,-7-6-1,1 0-1,6 0 1,-6-3-1,4 0 0,-4-4 1,-1-5-1,-1-2 0,5-3 0,0-4 0,-2-7 0,-3-1 0,1-8 0,-2-3 1,0-4-1,-9-19 0,12 27 0,-12-27 0,5 19 0,-5-19 0,-1 17 0,1-17 0,-6 22 0,6-22 0,2 24 1,-2-24-1,-2 23 0,2-23 0,0 19 0,0-19 0,9 20 0,-9-20-1,7 15 1,-7-15 0,0 0 0,2 16-2,-2-16 0,0 0-1,0 0-2,0 0-3,0 0-11,0 0-16,0 0 0,0 0 0,-9-16 2</inkml:trace>
  <inkml:trace contextRef="#ctx0" brushRef="#br0" timeOffset="10138.5798">13887-3711 25,'0'0'23,"0"0"2,7 16-3,-7-16-3,0 0-2,10 24-2,-10-24-2,16 27-1,-16-27-3,23 38-2,-14-15-2,9 7-2,-4 2-1,-2 1-1,1 1 0,-1-1 0,2 0 0,2 1-1,-2-6 1,4 3 0,-6-2 0,6-1 0,-6-2 0,4 0-1,2-3 1,-3-2-1,1-1 1,-7-3-1,0-1 0,-9-16 1,11 25-1,-11-25 0,8 17-1,-8-17-1,0 0-2,0 0-3,0 0-3,-15-5-7,15 5-11,0 0-5,-8-21-2,8 21 3</inkml:trace>
  <inkml:trace contextRef="#ctx0" brushRef="#br0" timeOffset="10951.6264">13862-3270 11,'0'0'26,"0"0"1,30 26 3,-30-26-10,21 22 0,-7-5-4,-14-17-4,23 39-2,-14-20-1,11 11-3,-8 0-1,2 5-2,-7-2 0,4 8-1,-1-4-1,4 3 1,-3 1 0,1-1-1,-3-3 1,4 0 0,-1-2-1,7-5 0,-1 0 0,-2-4-1,0-7 0,-4-1 0,-12-18-1,16 19-3,0-8-6,-16-11-17,0 0-9,0 0 1,-28-30 0,28 30-1</inkml:trace>
  <inkml:trace contextRef="#ctx0" brushRef="#br0" timeOffset="15125.8649">12958-3203 5,'0'0'21,"0"0"2,0 0-7,0 0 1,0 0 3,0 0-2,0 0-2,0 0-1,0 0-1,6 16-2,-6-16-2,8 37-1,-9-13-3,11 15 0,-10-2-1,11 10-1,-8-1-1,11 12 1,-3-2-1,8 9 0,-6-5 0,4 7-1,1-6 1,3 11-2,-1-5 1,-1 1-1,-1-1 0,-4 0-1,-2-4 2,1-1-3,-1-6 1,0-5 0,-3-2 0,2-5 1,-4-4-1,-2-4 0,4-6 0,-4-4 0,1-5 0,-3-5-1,-3-16 1,0 0-1,0 0-2,0 0-3,16-4-4,-25-12-22,9-1-7,0-1 0,-3-3 0</inkml:trace>
  <inkml:trace contextRef="#ctx0" brushRef="#br0" timeOffset="11933.6826">12445-2897 22,'0'0'28,"0"0"2,15 10 1,-15 6-10,0 3-1,6 16-4,-13-3-6,12 12-3,-10-2-1,10 9-1,-1-2-1,3 9-1,0-3 1,3 3-2,-1-2 1,2 4-2,-3-2 1,5 0-2,-6 0 1,7 0-1,-5-6 1,1 5 0,-1-6 0,4 0 1,-5-2-1,3 2 0,-2-4 0,-4-1 0,-1-6 0,-3 1 0,-2-4-1,1-2 0,-2-4 0,0-3 1,-1-3-1,-1-2 0,4-6 0,0-1-1,0-16 1,2 21 0,-2-21-2,0 0-2,0 0-6,3-22-15,-4 0-11,8 5 0,-6-9-1,8 4 1</inkml:trace>
  <inkml:trace contextRef="#ctx0" brushRef="#br0" timeOffset="14134.8085">12979-1813 16,'0'0'28,"0"0"2,0 0 3,11 23-9,-11-23-2,5 17-4,9 4-6,-14-21-1,20 28-3,-20-28-2,26 37-1,-13-16-1,6 9 0,2 0 0,4 7-1,-4 0-1,4 5 0,-4-3 0,4 3 0,-4-3-1,5-1 0,-6-4 0,1-1-1,-5-3 0,0-6 0,-4-2 0,-12-22-3,16 22-1,-16-22-3,0 0-8,0 0-17,-19-28-7,12 11 1,-6-8 0</inkml:trace>
  <inkml:trace contextRef="#ctx0" brushRef="#br0" timeOffset="13525.7737">12949-1441 42,'0'0'26,"0"0"-1,0 0-1,0 0-6,18 16-2,-18-16-2,25 25-1,-25-25-3,28 38-1,-14-17-2,7 13-3,-5 1 0,7 9-2,-3-2 0,3 7 0,-1-3-1,1 1 0,-3-3 0,3-1 0,0-7 0,-2-2-1,-2-6 1,-3-5-1,-3-6 0,-13-17-1,19 16 0,-19-16-3,0 0-2,9-31-10,-6 6-20,-3 2 0,-8-9 0,2 4 0</inkml:trace>
  <inkml:trace contextRef="#ctx0" brushRef="#br0" timeOffset="-17401.9953">11560-1910 12,'0'0'25,"0"0"3,27 9 2,-27-9-8,9 16 0,1 1-5,-10-17-3,18 44-4,-9-21-2,12 16-1,-7-8-3,9 12 0,0-5-2,7 8 0,-4-7 0,10 3 0,-6-4-1,0 1 0,0-6 0,1 3 0,-8-8-1,0-2 0,-3-3 0,-8-7-1,4 0-3,-16-16-3,0 0-15,25 17-14,-25-17 2,0 0-2,-7-25 2</inkml:trace>
  <inkml:trace contextRef="#ctx0" brushRef="#br0" timeOffset="-18019.0304">11520-1564 0,'0'0'23,"0"0"2,0 0 2,14 20-6,-14-20 1,14 22-5,-4 0-2,-2-5-5,4 13 0,-2-7-3,6 12-2,-2-7-1,8 9-1,-3-2-1,6-1-1,-2-3 0,0-3 0,1-1-1,-2-1 0,-3-1 0,-3-1 0,-6-3 0,-4 6-1,-3-6 1,-3 3 0,-1-3-3,1-21-1,-2 30-2,2-30-6,0 0-9,0 0-10,0 0-3,3-21 3,-12-5 1</inkml:trace>
  <inkml:trace contextRef="#ctx0" brushRef="#br0" timeOffset="-14031.8025">12757-675 27,'0'0'22,"0"0"0,0 0 0,0 0-1,21 25-3,-12-6-3,9 15-4,-6-3-3,16 15 1,-7 0-4,15 5-2,-4 0-2,1 0 0,4-2-1,-2 2 0,3 3 0,-1 2 0,-4-1 0,-3 1 0,-5-3 0,1-4 1,-4-1-1,-1-6 0,-4-11 0,1-6 0,-2-4 0,0-3 0,-16-18 0,30 24 0,-14-15 0,-16-9-1,26 12 1,-26-12-2,20 7-4,-20-7-13,-8-15-13,8 15 0,-14-16-1,14 16 1</inkml:trace>
  <inkml:trace contextRef="#ctx0" brushRef="#br0" timeOffset="21898.2526">13502-5605 30,'0'0'28,"0"0"2,0 0-8,7 19-1,-5 0-6,-4 1-4,11 10-3,-9 0 1,12 10-3,-5-1-1,9 12-2,-2-6 1,7 8 0,-1-7-2,3 1 1,-4-8-1,6 1 0,-2-10-1,2-2 0,-6-7-1,-3-7 0,-16-14 0,28 18 0,-28-18-2,23-2 0,-23 2-3,0 0-5,23-17-12,-23 17-13,0-18-1,0 18 0,-14-18 2</inkml:trace>
  <inkml:trace contextRef="#ctx0" brushRef="#br0" timeOffset="22754.3014">13285-5162 4,'0'0'25,"0"0"2,19-13-5,-19 13-3,0 0 0,0 0-4,0 0-3,16 30-2,-16-30-2,12 25-1,-12-25 0,16 31-1,-10-15-2,10 11 1,-6-5-1,10 10 0,-5-4-1,8 11 0,-3-4 0,3 5-1,0-1 0,0 3 0,1-1 1,3 1-1,-2-4 1,-3 3-1,3-6-1,2 0 1,-3-5 0,5 0-1,-6-7-1,-4-2 1,0-4-1,-19-17 0,29 27-1,-29-27 0,17 16-3,-17-16-3,0 0-11,0 0-19,0 0-1,-19-23 1,5 7-2</inkml:trace>
  <inkml:trace contextRef="#ctx0" brushRef="#br0" timeOffset="23710.3561">13318-4679 46,'0'0'32,"9"26"-6,-7-5 0,1 6-5,8 11-5,-9-3-4,15 18-3,-9-9-3,9 16-1,-4-4-2,9 7 0,-2-1 0,6 6 0,-4-1-2,4 2 2,1-3-2,3 1 1,-4-5-1,2-1 0,-5-3 0,-2 0-1,-5-3 1,-2 1-1,-5-7 0,2-1 0,-2-6 1,-2-4-2,2-4 1,-1-6 1,1-9-2,2-3 0,-1 0-1,-10-16-3,14 21-2,-14-21-10,0 0-18,0 0-1,0 0-1,0 0 2</inkml:trace>
  <inkml:trace contextRef="#ctx0" brushRef="#br0" timeOffset="35520.0315">12889-123 5,'13'30'15,"-13"-30"-1,-6 19-3,6-19 0,0 20 2,0-20 0,0 0 3,0 24-2,0-24 1,15 23-2,-15-23-3,17 42-2,-11-21 0,2 13-2,-2-4-2,2 10 0,-6-3-1,7 10 1,-7-1-1,8 7 2,-8-4-2,14 7 1,-7-5-1,9 4-1,-6-10 0,2 3 0,-5-10-1,1 1-1,-1-2 1,-5-4 0,5 1-1,-6-3 0,1 5 0,-1-1-1,4 0 1,2-2-2,0 1 2,2-1-1,-3 0 1,-1-1-1,4-4 1,-2-1 0,-4-1 1,2 2-1,-3-2 0,-1 1 0,1-3 0,-1 3 1,-1-3-2,0 4 2,3-1-1,-1-1 0,1 0 0,-3-1 0,1 0 1,1-2-1,1-2 0,0-4 0,-5-17 0,7 27 0,-7-27 0,4 19 0,-4-19 0,0 0 0,11 19-2,-11-19 0,0 0-3,0 0-3,7 25-9,-7-25-16,0 0-2,0 0 0,0 0 1</inkml:trace>
  <inkml:trace contextRef="#ctx0" brushRef="#br0" timeOffset="12928.7395">12944-1037 19,'0'0'27,"-2"30"3,2-30-3,9 21-3,7-1-3,-7-3-3,14 13-4,-13-5-4,15 13-2,-9-2-3,7 9-1,-4-1-2,3 5 1,-3-1-1,0 1 0,-1-5-1,1 0 1,1-7-1,5-4 0,-4-5-1,2-5 1,-4-7-1,-1-4 0,-1-3 0,-17-9-2,25 9-1,-25-9-2,0 0-6,2-23-12,-13 5-13,8 1 0,-15-15 0,6 2 1</inkml:trace>
  <inkml:trace contextRef="#ctx0" brushRef="#br0" timeOffset="36764.1028">12949-226 37,'0'0'23,"11"38"-4,-9-17 0,5 16-5,2 2-1,-4 1-3,6 8-2,-8-3-1,6 8-1,-4-4 0,8 11 0,-5-7 0,8 6-2,-3-4 0,3 1-1,-1-3 0,3 0-1,0-8 0,1 1 0,-5-6-1,2-1 0,-5-4 0,1 4 0,-5-6 0,4 2-1,-2 2 1,1 0-2,-3-5 2,6 3-2,-5-5 2,3 0-3,1-6 3,1 3-2,-6-10 1,0 3 1,0-3-1,-2-1 0,0 2 1,3-3-1,-3 1 0,0 0 0,-5-16 0,11 28 1,-11-28-1,10 25 0,-10-25 0,9 21 0,-9-21 0,7 17 0,-7-17-1,0 0 0,0 0-1,0 0-2,0 0-4,0 0-9,0 0-16,13-17 0,-13 17-2,0 0 3</inkml:trace>
  <inkml:trace contextRef="#ctx0" brushRef="#br0" timeOffset="-21832.2487">10614-3757 11,'0'0'15,"0"0"0,0 0-1,0 0 0,0 0-2,0 0 1,0 0-1,0 0-3,0 0-1,0 0 0,0 0-2,0 0 0,0 0-1,0 0 0,0 0-2,0 0-1,0 0 0,0 0 0,0 0-1,0 0 1,0 0 0,0 0 2,0 0 0,16 0 0,-16 0-1,18 27 1,-8-11 0,10 10 0,-6-2-1,5 10-1,-1 6 0,3 8-1,-7-1 1,7 6-1,-1 0 1,-1 1-1,1-1 0,1-2 0,2-9 0,1-5-1,1-7 1,-2-7-1,-4-6 0,-3-6 0,-16-11-2,22 8-1,-22-8-6,0 0-8,0 0-18,0 0 1,-22-29-1,22 29 1</inkml:trace>
  <inkml:trace contextRef="#ctx0" brushRef="#br0" timeOffset="-21005.2014">11130-3240 23,'0'0'24,"5"21"1,-5-21-3,-2 25-3,4-10-2,-2-15-5,5 36-3,-8-21 0,10 14 1,-6-3-2,12 13 0,-6-4-2,10 10 0,-6-2-2,10 4 0,-3-5-2,5 4 0,0-9-1,-2-4 0,2-5-1,-2-3 0,0-8 0,-1-1 1,-20-16-2,28 20 1,-28-20-3,0 0-1,16 12-6,-16-12-13,-14-21-11,14 21-1,-6-23 0,6 23 1</inkml:trace>
  <inkml:trace contextRef="#ctx0" brushRef="#br0" timeOffset="-19365.1076">11103-4243 18,'0'0'19,"0"0"-1,0 0-1,0 0 0,0 0-2,0 0-2,0 0 0,0 0-1,0 0-1,0 0-1,0 0-1,4 17-1,-4-17-1,15 42-1,-6-14-1,12 15-1,-1-1-1,10 7 1,0 0-2,2 7 1,1-6-2,3-3 1,-3-5-2,1-7 1,-8-6-1,-3-8-1,-4-2-6,-19-19-25,0 0-4,0 0 1,0 0-2</inkml:trace>
  <inkml:trace contextRef="#ctx0" brushRef="#br0" timeOffset="-20090.1489">11045-3755 6,'0'0'19,"-7"-16"2,7 16-2,0 0-1,0 0-1,0 0-2,0 0-1,21 25 0,-21-25-2,18 28-2,-11-12-1,14 14-2,-7-2-1,11 9-2,-4 3 0,5 9-2,-3-1 1,4 3-1,1-4-1,-3 1 0,1-8 0,2 0-1,-3-10 1,0-3-1,-2-6 0,-4-4 1,-3-3-1,0-3 0,-16-11-1,0 0 0,18 14-3,-18-14-4,0 0-12,0 0-12,-20-30-2,20 30 0,-17-30 0</inkml:trace>
  <inkml:trace contextRef="#ctx0" brushRef="#br0" timeOffset="-33967.9428">9661-585 8,'0'0'20,"0"0"2,0 0-2,0 0-1,0 0-2,0 0-2,2 23-2,6-4-2,-6-1-1,11 12-2,-6 0-1,9 10-2,-4 0-1,6 10-1,-3 1-2,7 8 1,-1 1 0,5 3-1,-1-3 0,1 2 0,-3-6 0,4 0 0,-4-3 0,-4-6 0,1-8-1,-6-9 0,-5-2-1,-2-11-1,0 1-2,-7-18-2,0 0-5,0 0-7,0 0-7,-14-19-7,1-4 0,13 23 1</inkml:trace>
  <inkml:trace contextRef="#ctx0" brushRef="#br0" timeOffset="-32471.8572">9689-1256 32,'20'26'20,"-20"-26"2,12 37-1,-7-11-3,6 4-5,-1 7-1,4-3-3,8 11-3,-3-1 0,6 11-3,-4-1-1,7 4 1,-7 4-2,6-4 2,-8 3-3,2-3 2,-6-5-2,-1-6 1,-2-8-2,-5-9 0,-2-4-4,-3-10-6,-2-16-8,11 21-10,-11-21-1,0 0 0,-20-35 1</inkml:trace>
  <inkml:trace contextRef="#ctx0" brushRef="#br0" timeOffset="-30745.7585">9654-1894 30,'0'0'26,"0"0"0,16 10-3,0 6-3,-4 2-4,2 1-4,7 13-4,-7-1-2,9 12-2,-5 2-1,8 8-1,-3 0-1,6 3 1,-6-3-1,1-1 0,-1-6 0,2-4-1,-2-3 0,-4-11-1,-1 0-5,-18-28-9,16 19-11,-16-19-5,0 0 0,0 0 0</inkml:trace>
  <inkml:trace contextRef="#ctx0" brushRef="#br0" timeOffset="-29468.6855">9641-2701 21,'-1'-19'16,"1"19"-1,-2-17 0,2 17-1,-2-16 0,2 16-4,0 0-1,-3-25-3,3 25-2,-9-17 0,9 17-2,-7-18 0,7 18 0,-6-18-1,6 18-1,-8-19 0,8 19 0,-6-21 1,6 21-1,-3-19 1,3 19 1,0 0 1,-9-18 1,9 18 1,0 0 1,0 0-1,4 33 0,-3-10 1,8 14-1,-2 0-2,7 12-1,-1 8 0,1 2-1,2 6 1,-2 6-2,2-3 2,1 8-2,3-4 2,1 2-2,2-2 1,2-2-1,-1-5 1,3-5 0,-6-4-1,2-5 1,-4 0-1,-3-6 1,-7-4-1,-4-2 0,-3-6 0,-2-3 0,0-4-1,-3-5 1,-1-3-2,4-18-1,-7 17-2,7-17-2,0 0-8,0 0-13,0 0-4,0 0-1,-11-30 3</inkml:trace>
  <inkml:trace contextRef="#ctx0" brushRef="#br0" timeOffset="-27602.5787">9638-3609 16,'0'0'20,"0"0"1,0 0-6,0 0 0,0 0-5,0 0-4,0 0-3,0 0 0,0 0 0,0 0 0,0 0-1,0 0 0,0 0 0,0 0 0,0 0 0,0 0 2,0 0 0,0 0 2,0 0-1,21 10 0,-17 8 2,3 7-2,-4-1-1,4 8-1,-1 5 1,1 7-3,1 0 0,1 5 0,0 0 0,0 6 0,0 1-1,5 5 1,0-1 0,5 0 0,-4-1-1,2 1 1,-4-5 0,6-1 0,-3-6-1,2 1 1,-4-5 1,-2 3-2,-1 2 2,-3 6-3,-1-2 2,1 3-1,-3-3 1,2 1-1,0-3 0,2-4-1,1-6 1,3-6 1,3-3-1,0-3 0,-1 1 0,0 0 0,-1 2 0,-2-4 0,-1 2-3,-4-11-3,3 4-13,-3 3-12,-7-26 0,0 0-1,0 0 0</inkml:trace>
  <inkml:trace contextRef="#ctx0" brushRef="#br0" timeOffset="-28616.6367">9680-3270 27,'0'0'25,"7"19"-5,2-1 2,-9-18-3,2 35-4,3-3-2,-3 5-3,3 7-3,-1 5-2,1 5-2,0 6-1,2 7 1,2-2-2,4 5 1,-1-7 0,7 6 0,-1-2 1,2 5-3,-3-6 3,3 5-3,-5-4 2,3-2-2,-2-4 1,-2-1-1,-5-8 0,2-4 1,-3-1-1,1-8 0,0 1-1,-2-4 0,0 0-2,-3-9-2,3 4-6,-6-11-4,7-3-5,-8-17-5,0 0-6,0 0 1,0 0 2</inkml:trace>
  <inkml:trace contextRef="#ctx0" brushRef="#br0" timeOffset="-33169.8972">9707-870 31,'12'21'26,"-12"-21"-3,4 29-1,3-10-4,2 9-3,6 4-3,-2 1-3,6 7-2,-3 4-3,9 9 1,-8 0-3,6 3 1,-5-5-1,1 3 0,-1-3-1,2 0 0,-5-1 0,5-5-1,-6-3 1,4-6-1,-4-3 0,-4-8 0,1-1-2,-11-24-2,11 25-9,-11-25-8,0 0-11,-13-16 0,1-10 0,12 26 1</inkml:trace>
  <inkml:trace contextRef="#ctx0" brushRef="#br0" timeOffset="-31606.8078">9693-1667 36,'0'0'24,"10"22"-2,-10-22-2,11 41-2,-6-11-3,4 1-4,5 13-2,-2-3-4,11 10 0,-3 0-2,8 3 0,-3-3-1,7 5 0,-6-1-1,4 1 0,-2-5 1,0 2-2,-3-8 1,0 1 0,-2-4 0,-2-7-1,-3-1 0,-6-10-2,0 4-6,-12-28-9,0 16-13,0-16-1,0 0-1,0 0 2</inkml:trace>
  <inkml:trace contextRef="#ctx0" brushRef="#br0" timeOffset="-25165.4391">10247-3175 23,'0'0'29,"0"0"1,0 0-3,9 16-3,-9-16-3,2 30-2,-6-15-5,8 17-6,-8 1-1,8 13-2,-6 0-2,9 10-1,-2 0 0,7 11 1,-1 0-2,7 5 1,-2-4 1,5 6-2,-4-3 2,5 2-2,-8-1 1,2 0-2,-4-1 2,-1 3-2,-1-8 1,-1 1-1,0-2 0,-2-7 1,3-3-1,1-8 0,-2-8 0,1-8 1,-1-4-1,0-10 0,0-1 0,-9-16 0,7 21 0,-7-21 0,0 0-1,0 0-1,5 16 0,-5-16-2,0 0-2,-14-21-5,14 21-14,0 0-12,0-21 1,0 21 0,-7-21 2</inkml:trace>
  <inkml:trace contextRef="#ctx0" brushRef="#br0" timeOffset="-26155.496">10321-1891 22,'0'0'19,"0"0"0,4 16 0,-4-16 1,0 0-2,15 7-1,-15-7 1,23 27-2,-16-12-3,16 21-2,-12-1-3,10 16-2,-5-2-3,5 11-1,-5-4 0,2-2-1,-1-4-1,-2-6 1,-3-9-2,-3-11-3,5 1-7,-14-25-15,0 0-9,0 0 0,-16 2 0,16-2 0</inkml:trace>
  <inkml:trace contextRef="#ctx0" brushRef="#br0" timeOffset="-26675.5257">10215-1502 14,'0'0'26,"0"0"1,0 0-1,16 21-4,-16-21-4,9 24-3,0-2-3,-2-3-4,12 11-2,-5-2-3,9 7-1,-5 5-1,7 6 0,-4 0 0,5 0-1,-5-1 1,-1-3-1,-2-5 1,-4-3-2,2-10-1,-16-24-2,17 23-9,-17-23-10,0 0-8,-5-17-1,-9-6 1,14 23 0</inkml:trace>
  <inkml:trace contextRef="#ctx1" brushRef="#br0">8132 5743</inkml:trace>
  <inkml:trace contextRef="#ctx1" brushRef="#br0" timeOffset="120619.8991">6296 5883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31.75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93-9 30,'0'0'18,"-16"6"-1,16-6 1,-1 19-1,1-19-3,-6 30-3,3-11-3,-1 6-2,-3-1 0,5 8-2,-3-2 1,3 3-2,-3 2 1,7 6-1,-6-4 0,4 3 1,-1-1-2,2 1 1,-4-1-2,5-2 1,-2-2-1,1-3-1,-1-4 1,2 2-1,0-4 1,0 0-1,-1-3 1,1 0-1,-2 0 0,4 0 1,-3-6-1,1 1 0,2-2 0,-4-16 0,3 24 0,-3-24 0,4 21 0,-4-21 1,3 16-1,-3-16 0,0 0 1,0 19-1,0-19 1,0 0-1,0 0 1,0 0-1,0 0 0,-3 16 0,3-16 0,0 0 0,0 0 0,0 0 0,0 0 0,-7 18 1,7-18-1,0 0 0,0 0 0,0 0 0,-7 16 0,7-16 1,-14 15-1,14-15 0,-16 22-1,16-22 1,-14 22 0,14-22 0,0 0 0,-8 16 0,8-16 0,0 0 0,0 0 0,0 0 0,0 0 0,16 0 0,-16 0 0,0 0 0,0 0 0,0 0 0,0 0 0,16-2 0,-16 2 0,0 0 0,16-10 1,-16 10-1,18-18 0,-18 18 0,16-22 0,-16 22 0,14-22 1,-14 22-2,16-14 1,-16 14 0,0 0 0,23-10 0,-23 10 0,19-11 0,-19 11 0,25-19 0,-25 19 0,26-28 0,-12 12 0,0 0 0,-14 16 0,27-30 0,-27 30 0,28-30 0,-8 16 0,-3-1 0,6-3 1,2-1-1,1-4 0,4 0 0,2-3 0,-4-1 0,2 1 1,0-2-1,-1 1 0,-1 1 1,-2 3 0,-4 6-1,-3-3 0,-1 6 1,-18 14-1,24-21 0,-24 21 0,16-12 0,-16 12 0,18-19 0,-18 19 0,26-21 0,-8 5 0,3-2 0,2 1 0,2-5 1,0 5-1,-1-1 0,-3 1 0,-1 4 0,-2 3 0,-18 10 1,24-16-1,-24 16 1,0 0 0,0 0 1,0 0-3,0 0-10,0 0-22,-23 0 1,0-2-1,23 2-1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33.25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26-3 18,'0'0'15,"0"0"-1,0 0-2,16 7-2,-16-7-1,0 0 0,1 19-2,-1-19 0,-1 25 1,-3-10-1,2 5-1,-3-1-1,2 6 0,-4-1-1,3 4-1,-3 1 0,3 0-1,1 1 0,3-2-1,-4-1 0,6-3 0,0-1 0,1 0 0,1-5 0,-1-3 0,3 1-1,-6-16 1,7 28-1,-7-28 1,9 27-1,-9-27 0,10 24 0,-10-24 1,7 28-1,-3-10 1,-4-2-1,-2 1 1,0-1-1,-1 4 0,-3-5 1,3 5-1,-1-3 0,1 1 1,5-2 0,-2-16-1,1 28 1,-1-28 0,6 26 0,-6-26-1,1 21 1,-1-21-1,0 27 0,0-27 0,0 24 0,0-24 0,2 21 0,-2-21 0,4 16 0,-4-16 0,0 0 1,0 0-1,0 0 1,0 0 0,0 0 1,16 0-5,-16 0-10,26-12-15,-21-13 0,18 13-2,-17-18 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36.07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103 11 6,'0'0'12,"0"0"-1,0 0-2,2-18 0,-2 18 1,0 0-1,0 0 0,0 0 2,0 0-1,0 0-2,0 0 0,0 0-2,0 0-3,0 0 1,0 0-1,-16 14 1,16-14 0,-11 23 0,4-7 1,2 5 0,0-1 0,1 8-1,-3-4 0,7 10-1,-4-6-1,6 5 1,0-5-1,3 4-1,-1-4 0,1 2 0,-1-2 0,-1 2 1,-3-4-1,2 4 0,-4-5 2,2 3-3,-3-2 3,3-1-3,-2-1 2,0 3-3,0-4 3,1 3-3,-5-2 1,1 3 1,0-4-1,-1 3 0,1-1 0,2-1 0,-1-1 0,1 0 0,-1-2 1,2 0-1,2-2 0,0 1 0,0-1 0,0-1 0,-2-1 1,-1 3-1,3-1 0,-4-2 0,3 3 0,1-4 0,-2 3 0,0-1 0,2 3 0,0-4 0,0 4 0,0-1 0,0 2 0,-2 1 0,1-2 0,-1-1 0,2-3 0,0 1 0,0-18 0,2 28 0,-2-28 1,3 26-1,-3-26 0,5 25 0,-5-25 0,2 28 0,-2-28 1,-5 30-1,5-30 0,-4 30 0,4-30 0,-3 28-1,3-28 1,2 26 0,-2-26 0,7 25 0,-7-25 0,7 21 0,-7-21 0,3 19 1,-3-19-1,-3 18 0,3-18 1,-4 16-1,4-16 0,-2 17 0,2-17 0,0 0 0,6 21 0,-6-21 0,0 0 0,10 16 0,-10-16 0,0 0 0,0 0 0,9 16 0,-9-16 0,0 0 0,-2 16 0,2-16 0,0 0 0,-1 17-1,1-17 1,0 0 0,0 0-1,0 0 1,0 0 1,0 16-1,0-16 0,0 0 0,0 0 0,0 0 0,0 0 0,0 0 0,0 0 0,0 0 1,0 0-1,17 0 0,-17 0 1,0 0 0,6-23-1,-6 23 1,7-26 0,-7 26-1,12-26 0,-12 26 1,16-23-2,-16 23 1,19-21 0,-19 21 0,21-16 0,-21 16 0,25-27 0,-11 12 0,0-5 0,0-1 0,-1-2 1,1 1-1,0 0 0,-3 1 0,5 2 0,-6 3 0,-10 16 0,21-28 0,-21 28 0,25-24 0,-25 24-1,27-29 1,-15 14 0,6-5 0,-3 1 0,5-4 0,-1 2 0,-1-2 1,0 2-1,-1 4 0,-1-3 0,-16 20 0,25-30 0,-25 30 0,23-24 0,-23 24 0,23-21 0,-23 21 0,28-21 0,-28 21 0,32-25 0,-11 9 0,0 4 0,4-2 0,-6-4 0,6 2 0,1 1 0,-3-1 0,2 2 0,0 1 0,-4 3 0,-3 1 0,1 2 0,-19 7 0,25-14 0,-25 14 0,21-12 0,-21 12 1,0 0-1,14-18 0,-14 18 0,0 0 1,14-17-1,-14 17 1,0 0 0,0 0-1,0 0 0,5-16-3,-5 16-14,0 0-17,0 0 0,0 0-1,-17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38.02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61-3 26,'0'0'24,"0"0"-1,0 0-2,0 0-4,0 0-3,-2 16-2,2-16-4,-10 19-1,10-19-2,-7 25 0,7-25-1,-4 29 1,1-13 0,4 7-1,-4-2-1,3 5 0,-4-1-1,4 5 0,-1 0-1,1 0 0,-4-2-1,1 3 0,1-4 0,2 1 1,-2-3-2,0-1 2,0-3-1,1 0 0,1-3 0,0-1 1,0-1-1,0-16 0,-2 27 0,2-27 1,-5 22-1,5-22 0,-4 20 0,4-20 0,0 17 0,0-17 0,0 0 0,0 21 0,0-21 0,0 0 1,4 20-1,-4-20 0,0 0 1,-2 23-1,2-23 1,0 0-1,3 19 1,-3-19-1,0 0 1,4 18-1,-4-18 1,0 0-1,3 22 1,-3-22-1,4 18 0,-4-18 0,0 0 0,7 19 0,-7-19 0,0 0 0,0 0 1,0 0 0,0 0-1,0 0 1,16 11 0,-16-11-1,0 0 0,0 0-1,0 0-2,0 0-2,-2 21-4,2-21-11,0 0-15,0 0 1,7-19-1,-7 19 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40.28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6-3 26,'18'-10'21,"-18"10"-1,0 0 0,3-18-5,-3 18 0,0 0-3,0 0-2,0 0-1,0 0-1,0 0-3,0 0 0,-16 23 1,16-23-2,-2 25 0,2-25-1,0 35 0,0-18-1,4 10 0,-1-3-1,3 6 0,-4 2 0,1 5-1,-5 1 1,-1 3-1,-3 1 0,1-2 1,2 4-1,-1-2 0,1 1 0,1-5 1,4 1-1,1-2 0,2-2 1,2 4-1,-3-6 1,3 0-1,-3-3 1,1-2-1,-2-3 0,1-2 0,-1-6 1,-1-1-1,-2-16 0,2 25 0,-2-25 0,0 16 0,0-16 0,0 0 1,-4 15-1,4-15 0,0 0 0,-7 16 0,7-16 0,0 0 0,0 0 0,0 0 0,0 0 0,0 0 0,0 0 1,0 0-1,0 0 0,0 0 0,0 0 0,0 0 0,0 0 0,0 0 0,0 0 0,0 0-1,0 0 1,-3 16 0,3-16 0,0 0 0,0 0 0,0 0 0,10 16 0,-10-16 1,0 0-1,0 0-1,16 17 2,-16-17-1,0 0 0,18 4 0,-18-4 0,0 0 0,21-11 0,-21 11 0,0 0 0,21-12 0,-21 12 0,0 0 0,20-12 0,-20 12 0,0 0 0,0 0 0,0 0 1,17-16-1,-17 16 0,11-25 0,-6 6 0,4-6 0,0-3 0,2-5 0,1-2 1,2-4-1,0 0 0,2 1 0,-2 3 0,4 0 0,-1-1 0,3 7 0,1-1 1,4 0-1,1 0 0,3 4 1,-3-4-1,2 3 0,0-1 1,1 2-1,-3-1 0,-3 6 0,-3 0 1,-1 5-1,-1 1 0,-2 1 1,-1 0-1,-15 14 0,29-22 1,-29 22-1,26-21 0,-26 21 1,25-17-1,-25 17 0,25-14 0,-25 14 1,15-11-1,-15 11 1,0 0-1,18-9 0,-18 9 1,0 0-1,0 0 1,0 0-1,0 0 0,0 0-4,16-3-16,-16 3-15,0 0-1,0 0-1,0 0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41.80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80 12 18,'0'0'17,"0"0"0,0 0-1,0 0-2,0 0-1,0 0-3,-6-16 0,6 16-1,0 0 0,0 0-2,0 0 1,-14 21-2,14-21-1,-10 22 0,10-22-1,-16 33 1,9-16-3,0 6 1,1-3-2,1 2 1,0 1 0,5 4 0,-4-3 0,6 4 0,-2-1 0,3-1-1,-3-1 1,9 1-1,-7-3 0,2-2 0,-3-5-1,6 0 1,-7-16 0,9 28 0,-9-28-1,2 24 1,-2-24 0,3 28 0,-3-28 0,-1 27-1,1-27 1,-2 28 0,2-28-1,-7 26 1,7-26-1,0 23 0,0-23 1,-2 21-1,2-21 0,-3 18 1,3-18-1,1 17 0,-1-17 1,0 18-1,0-18 1,-3 16-1,3-16 1,0 0-1,7 17 1,-7-17-1,0 0 0,0 0 1,0 0-1,0 0 0,0 0 0,0 0 1,16 14-1,-16-14 1,0 0-1,0 0 0,0 0 0,0 0 1,-2 16-1,2-16 0,0 0 0,0 0 0,2 18 0,-2-18 0,0 0 0,0 0 0,0 0 0,7 16 1,-7-16-1,0 0 0,0 0 0,0 0 0,0 15 0,0-15 0,0 0 0,0 0-1,9 16-3,-9-16-3,0 0-15,23 2-15,-23-2 2,0 0-3,0 0 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44.25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38-1 40,'0'0'29,"-16"10"1,16-10-7,-2 30-4,-5-11-5,4 8-5,-6-3-1,9 10-4,-4-3 1,9 6-2,-10-2 1,7 6-1,-2-6 0,3 9 1,-4-5-2,6 1 1,-5 0-1,5 6 0,-1-7 0,5 1-1,-2 1 0,0-1 0,0-1 0,-4 1 0,-4-3 0,-1-2 0,-2 2-1,-1-2 1,-4-3-1,4-4 0,-2-2 0,3-5 1,3-1-1,1-20 0,3 28 0,-3-28 0,0 24 0,0-24 0,4 23 0,-4-23 0,1 23 0,-1-23 0,4 23 0,-4-23 0,7 19 0,-7-19 0,0 0 0,11 20 0,-11-20 0,0 0 1,0 0-1,0 0 0,0 0 0,0 0 0,0 0 0,0 0 0,0 0 0,7 15 0,-7-15 0,0 0 1,0 0-1,0 0 0,0 0 1,0 0-1,0 0 0,0 0 0,0 0 0,0 0 0,0 0 0,0 0 0,0 0 0,0 0 0,0 0 0,0 16 0,0-16 0,0 0 0,0 0 0,0 0 0,0 0-1,14 16 2,-14-16-1,0 0 0,0 0 0,0 0 0,17 11 0,-17-11 0,0 0 0,0 0 0,0 0 0,0 0 0,0 0 0,0 0 0,0 0 0,0 0 0,20-6 0,-20 6 0,0 0 0,23-14 0,-23 14 0,24-23 0,-8 9 0,2-5 0,1-2 0,1-2 0,5-1 0,1-5 1,0 1-1,3 0 0,-5 0 0,1 3 0,-2-1 1,0 2-1,-5-1 0,-1 2 0,-4 2 1,-1 0-1,2-2 0,-1 2 0,-1-4 0,0 8 0,2-3 1,1 3-1,0-1 0,0 3 0,0 0 0,3 0 0,-18 15 1,34-28-1,-17 10 0,1 2 0,5-3 0,2 1 0,-2-3 1,1 2-1,-1 1 0,0 1 0,-3 1 0,-1 0 0,-19 16 0,25-21 1,-25 21-1,0 0 0,17-19 1,-17 19-1,0 0-1,0 0-3,20-7-4,-20 7-21,0 0-9,0 0 1,0 0-2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47.09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54-3 22,'-16'5'27,"16"-5"1,0 0-2,0 0-5,3 18-6,-3-18-3,0 0-3,0 18-2,0-18 1,-2 22-4,4-4 0,-7-2 0,0 5-1,-1-2 0,1 6 0,-4-1-1,7 5 2,-5-5-1,7 6 0,-1-4-1,2 6 1,1-6-1,5 4 0,-2-3-2,4 1 1,-2 0 0,0 0-1,0-3 0,2 1 1,-5-3-1,3 1 1,-4-1 0,-1 0 0,0-2 0,-2-2 0,0 1-1,3-1 1,-3 0-1,-1-1 1,1 0-1,0-3 0,0 1 1,1 0-1,-2 0 0,1-16 0,-6 26 0,6-26 0,-3 28 0,3-28 0,-7 28 0,7-28 0,-5 27-1,5-27 1,-6 21-1,6-21 1,0 0-1,-2 21 1,2-21-1,0 0 1,0 0 1,2 16-1,-2-16 0,0 0 0,0 0 0,6 19 0,-6-19 0,0 0 0,0 0-2,0 0-8,26-28-25,-26 28-3,21-33 1,-10 17-1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49.33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57 0 21,'-21'2'26,"21"-2"1,0 0-5,9 21-2,-9-21-3,0 0-2,10 28-3,-10-28-2,4 25-3,-4-25-1,-2 32-1,2-32-1,-11 35 0,4-18 0,4 4-1,-2-3 0,6 3 1,-4-2-2,3 4 1,-4-1 0,4 3-1,2-4-1,0 5 1,0-5-2,-1 2 1,-1 0-1,0 3 1,-1-3-1,-1 2 1,-2-2-1,1 0 0,-3 1 1,-1 3-1,2-5 1,2 3-1,3-2 1,-2 1-1,0-1 0,2 0 1,0-2-1,0-1 0,2-3 0,1-1 1,-3-16-1,4 26 0,-4-26 0,2 24 0,-2-24 0,7 21 0,-7-21 0,1 25 1,-1-25-1,-1 26 1,1-26-1,0 23 0,0-23 0,1 21 1,-1-21-1,-3 18 0,3-18 0,0 0 0,3 21 0,-3-21 0,0 0 0,-5 19 1,5-19-1,0 0 0,-2 21 0,2-21 0,0 0 0,-3 20 0,3-20 0,0 0 0,7 21-1,-7-21 2,0 0-1,9 19-1,-9-19 1,0 0 0,0 0 0,0 0-1,5 16 1,-5-16 0,0 0 0,0 0 0,0 0 0,0 0 0,0 0 0,0 0 0,0 0 1,0 0-1,0 0 0,0 0 0,0 0 0,11-21 1,-6 5-1,4-3 1,1-6 0,4-3-1,9-4 1,2 1-2,-4 1 2,6 0-1,-4 2 0,0 0 0,5 2 0,0 1 0,0 1 0,2-6 0,0-2 0,6-3 0,4-4 0,1-1 0,-1 1 0,3 1 0,-13 3 1,3 5-1,-3 3 0,-12 6 0,1 4 0,-3 3 1,-5-2-1,-11 16 0,30-28 1,-14 12-1,1 2 0,3-1 0,-4 1 0,0 3 0,-16 11 0,19-16 0,-19 16 0,0 0 0,18-8 0,-18 8-1,0 0-1,0 0 0,26-4-1,-26 4-1,0 0-3,13-21-7,-13 21-24,7-18 0,-13 3 0,6 15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4:51.73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194-5 15,'0'0'22,"0"0"-1,0 0 0,0 0-2,0 0-3,0 0-1,0 0-3,-5 16-1,5-16-4,0 0-1,-19 8 0,19-8-3,0 0 1,-11 18-1,11-18 0,0 0 1,-17 14 0,17-14-1,0 0 1,0 17-1,0-17-1,0 0-1,-11 23 1,11-23-2,0 0 1,-4 21-1,4-21 0,0 0 0,-5 18 0,5-18 0,0 0 0,-5 18 0,5-18 0,3 15 0,-3-15 0,-1 21 0,1-21 1,1 27 0,-1-27 0,9 28 1,-9-28-1,5 30 1,-5-30 0,0 30 0,0-30 0,9 30 0,-9-15-1,7 1 1,-7-16-1,6 30 0,-6-30 0,14 25 0,-14-25 0,9 19-1,-9-19 1,-2 18-1,2-18 0,2 17 0,-2-17 0,-2 19 1,2-19-1,-9 18 0,9-18 1,-5 21-1,5-21 0,1 19 1,-1-19-1,-3 18 0,3-18 0,-4 18 1,4-18-1,4 15 0,-4-15 1,2 16-1,-2-16 1,-7 16-1,7-16 0,3 16 0,-3-16 0,-2 17 0,2-17 0,-10 18-1,10-18 2,3 16-2,-3-16 1,0 0 0,0 17 1,0-17-1,0 0 1,-3 16-1,3-16 0,0 0 0,0 18 0,0-18 1,0 0-1,0 0 0,-7 16 0,7-16 0,0 0 0,0 0 1,0 0-1,0 0 0,0 0 0,0 0 0,0 0 0,0 0 0,0 0 0,-18 14 0,18-14 1,0 0-1,0 0 0,0 0 0,0 0 0,-21-21 1,21 21-1,-18-30 0,13 9 0,0 0 1,-6-4-1,0 2 0,3 0 0,-6 0 0,12 2 1,-2 4-1,-5-1 0,9 18 0,-10-30 0,10 30-1,-7-28 1,10 12 0,-3 1 0,6-1 0,-5 0 0,1 0 0,7 0 0,3 0 0,-12 16 0,20-26 0,-20 26 0,1-23 0,-1 23 0,13-23 0,-13 23 0,16-24 0,-16 24 0,7-28 0,-7 28 0,9-28 0,-9 28 0,8-27 0,-8 27 0,4-21 0,-4 21 1,-5-19-1,5 19 0,9-23 0,-9 23 0,5-26 0,-5 26 0,-4-29-1,4 29 1,6-19 0,-6 19 0,0 0 1,5-19-1,-5 19 0,0 0 0,0 0 0,0 0 0,9-19 0,-9 19 0,0 0 0,0 0 0,0 0-1,0 0-1,5-20-3,-5 20-9,0 0-24,16 18-2,-16-18 1,0 0-2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51:50.4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29T23:54:59.73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0,'0'0,"0"0,0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5:01.75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332 1514 13,'-23'-7'26,"23"7"3,0 0 0,0 0-7,-19 2-4,19-2-2,0 0-4,-18-19 0,18 19-4,0 0-1,-14-18-1,14 18-1,-18-17-1,18 17-1,-26-20-1,26 20 0,-30-16-1,12 9 1,2-1 0,0-3-2,16 11 1,-28-23-1,18 6 2,-3 1-2,6-3 1,-2-1-1,2-1 0,-2 0 1,1 0-1,1-2 1,1 2-1,1-4 0,-2 3 0,2-5 1,1-1-1,1-4 0,1 4 0,2-2 0,-2 1 0,0-3 0,4 2 0,0-2 1,0 3-1,1 0 0,1 0 0,-1-1 0,1 2 0,-1-2 0,1 2 0,1-2 0,-1 0 0,1 2 0,0 0-1,2-2 1,4 0 0,-1 2 1,3 0-1,3 1 1,1 3 0,1-1-2,0 2 2,-4 2-1,0 4 0,-4 1-1,1 0 2,-4 0-2,-7 16 1,11-30 0,-6 14-1,0 1 2,2-3-2,0 1 2,2 1-1,-2 0 0,-7 16 0,13-25 0,-13 25 1,0 0-1,8-19 0,-8 19 0,0 0 1,0 0-1,0 0 0,0 0 0,0 0 0,0 0 0,8-16 0,-8 16 0,0 0-1,8-16 1,-8 16 0,0 0 1,16-23-1,-16 23 0,0 0 0,9-17 0,-9 17 0,0 0 0,0 0 0,0 0 0,0 0 0,0 0 0,0 0 0,0 0 0,0 0 0,0 0 0,0 0 1,0 0-1,0 0 0,0 0 0,-21 2 0,21-2 0,-23 17-1,7-4 1,-3 2 0,-3-1 0,0 4 0,0-4 0,3 0 0,-2 0 0,3-2-1,18-12 1,-21 18 0,21-18 0,0 0 0,-14 19 0,14-19 0,0 0 0,0 0 0,0 0 0,0 0 0,12-24 0,-12 24 0,30-30 0,-14 9 0,3 1 0,4-1 0,0 2 0,0 1 0,-5 4 0,-18 14 0,25-17 0,-25 17 0,17 2 0,-17-2 0,9 15 0,-9-15 0,5 29 0,-3-12 0,2 2 0,-4 4 0,-2 2 0,-2 1 0,-1 4 0,-4 2 0,2-2 1,0-2-2,0-5 2,2-2-1,1-6 1,4-15-1,6 16 0,-6-16-4,26-8-23,-10 2-10,-16 6-1,30-12 1,-30 12-2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5:03.12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33 108 30,'-28'-10'26,"28"10"1,0 0-1,-12-26-10,12 26 0,19-30-3,1 23 0,-10-11 0,11 15-4,-21 3-1,39-11-3,-23 8-1,9 6-1,-6-1-1,4 3-1,2-1 0,7-1 0,-2-1-1,0-4 0,-2 0 1,0 1-1,-1-3 1,-3 2-1,-6 1 0,-2 1 1,-16 0-2,19 1-1,-19-1-1,0 0-4,16 16-5,-16-16-8,0 0-15,0 0 0,0 0-1,0 0 2</inkml:trace>
  <inkml:trace contextRef="#ctx0" brushRef="#br0" timeOffset="520.0298">32 490 8,'-6'16'24,"-15"-18"3,21 2 2,-21 19-10,21-19 0,0 0-2,-19 2-3,19-2 0,0 0-3,35-7-2,-35 7-2,37-16-2,-12 9 0,5 5-2,-4-1-1,1 5 0,-4 1-1,-4 2 0,2 1 0,0 2-1,-21-8 1,30 9-1,-14-7 1,0-2-1,2-4 1,1-1-1,-3 0 0,0-2 0,0 2-1,-16 5-4,23 0-6,-23 0-23,0 0-3,-4 22 1,4-22-2</inkml:trace>
  <inkml:trace contextRef="#ctx0" brushRef="#br0" timeOffset="-416.0238">309 89 60,'-9'23'34,"9"-23"-2,-16 14-3,13 4-13,3-18-3,-7 29-5,7-29 0,-6 41-3,-1-16 0,5 10-2,-5-2 0,4 9-1,-4-3 0,1 1 0,-1-3-2,4 2 1,-2-11-1,5-7 1,-2-3-1,2-18 1,0 0-1,0 0-1,0 0-2,9-34-5,1 17-17,-6-6-12,-6-7 0,0 7 0,-5-5 0</inkml:trace>
  <inkml:trace contextRef="#ctx0" brushRef="#br0" timeOffset="1555.089">577 307 52,'-10'19'31,"10"-19"2,-16 21 0,16-3-18,0-18-1,-6 19-6,6-19-3,0 23 0,0-23-1,4 27 0,-4-27-1,2 28 0,-2-28 0,-2 30-1,2-30 0,-2 26-1,2-26 0,-5 19 0,5-19-1,0 0 1,-4 16-1,4-16 1,0 0-1,0 0 0,11-18 1,-11 18-1,10-29 0,-1 11 0,-2-3 0,4 0 1,-2 0-1,0-2 0,1 2 0,1 3 1,-2 1-1,-1 1 0,-8 16 0,16-25 0,-16 25 1,16-14-1,-16 14 0,0 0 0,0 0-1,18-3 1,-18 3 0,0 0 1,12 16-2,-12-16 1,9 19 0,-9-19 0,4 26-1,-4-8 2,-4-1-1,1 4 0,1-3 0,-2 0 0,-3-3 0,7-15 0,-5 27 0,5-27 0,0 0 0,-2 16 0,2-16 0,0 0 0,0 0 1,0 0-1,0 0 0,12-16 0,-12 16 0,11-21 0,-11 21 0,21-28 0,-8 12 1,2-4-2,0 1 2,-5 3-1,-10 16 1,25-26-2,-25 26 2,21-19-1,-21 19 0,20-13 0,-20 13 0,15-5 0,-15 5 0,16 5 0,-16-5 0,11 21 0,-11-21 0,7 34 1,-4-11-1,3 3 0,-4 0 0,-1-1 1,1-4-1,2 2 0,-3-2 1,5-4-1,-6-17 0,5 27 1,-5-27-1,0 0 0,5 21-1,-5-21-4,0 0-8,0 0-23,0 0-2,0 0 0,0 0-1</inkml:trace>
  <inkml:trace contextRef="#ctx0" brushRef="#br0" timeOffset="3051.1745">1184-30 43,'0'0'29,"-28"10"4,28-10-1,0 0-13,0 0-2,20-5-6,-20 5-2,37-18-1,-14 4-1,15 13-1,-4-12-1,12 8-1,1-6 0,12 4-1,-3-5-1,6 2 1,-7-3-2,7 3 1,-8 1-1,-6 2-1,-4 3 1,-9 4-1,-6 2 1,-5 3-1,-4 1-1,-20-6-5,19-4-31,-19 4-3,0 0 2,-12 21-3</inkml:trace>
  <inkml:trace contextRef="#ctx0" brushRef="#br0" timeOffset="2584.1477">1513 5 29,'0'0'29,"5"-20"2,-5 20-3,0 0-4,0 0-5,16-1-3,-16 1-6,0 0-2,0 0-2,14 23-2,-14-23 0,16 24 0,-16-24-1,23 37 0,-13-18 1,5 10-2,-7-5 2,1 6-3,-2 2 2,-3 3-1,-6-2 0,2 1-1,-7-3-1,0-1 1,-2-4 0,0 2-1,-3-8 0,3-4 1,9-16-1,-26 22 1,26-22-1,-32 8 0,16-10 0,-2-2 0,-3-3 0,0-2-1,0 2-1,0-5-1,21 12-3,-34-26-7,34 26-21,-9-21-5,4 3 0,3 2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27.28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601 837 109 0,'-7'31'97'16,"7"-31"4"-16,-6 35 3 15,8-5-60-15,-11-10-8 16,14 17 2-16,-16-6-4 16,13 17-2-16,-11 0-4 0,14 18 0 15,-10-3-4 1,10 20 0-16,-8 3-4 0,12 12-1 16,-5 3-3-1,7 14 0-15,-2-1 1 0,4 11-4 16,-2 4 1-1,5 6-4-15,-1 1 2 0,2 8-3 16,1-4 2 0,-1 3-5-16,-1-6-5 0,-1-1 4 15,-2-7-3-15,0 0 2 0,-4-9-3 16,0 1 3-16,-3-10-4 16,-1-4 4-1,-1-4 0-15,0-7 0 0,-1-6-2 16,-1-9-4-1,0-2 0-15,0-7 0 0,-2 0 0 16,4-6-2 0,-1-1 3-16,1 3-3 0,3-2 3 15,-1 4 4 1,1 0-2-16,-1 4 1 0,1-6 0 16,-3 2 1-16,1-2-2 15,-3-1 2-15,0-1-2 16,-2-7 1-16,2-4-1 0,-2-5 1 15,5 0-1 1,-3-4-3-16,4-4 3 16,1-5-3-16,-1-4 0 15,3 0 0-15,0-9-2 0,0 0 2 16,-9-24-4-16,15 28 3 16,-15-28-9-1,0 0-1-15,0 0-14 0,13-48-28 16,-2 28-80-16,-18-26-7 15,16 18 2-15,-18-14-5 16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4:03.58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63 102 127 0,'-13'-20'92'0,"0"-6"0"16,13 26 4-16,-22-38-37 0,22 38-14 15,-13-21-4-15,13 21-4 16,0 0-5-16,0 0-5 16,0 0-3-16,0 0-3 15,-9 41-4-15,18-4-1 16,-5 9-1-16,5 13 0 15,0 7-4-15,4 15 1 16,-2 4-2-16,0 7-1 16,0 2-2-16,2 4-1 15,2 1 0-15,2 1-3 16,3-3 0-16,4-3-2 16,0-2 1-16,3-5 0 15,-1-6-2-15,0-4 2 0,-4-10-2 16,-2-8 2-16,-5-8-4 15,-2-14-2-15,-2-9-8 16,-11-28-12-16,22 16-33 16,-20-40-75-16,15-1-1 15,-14-20-7-15,12 3-1 16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4:01.73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-1548-249 89 0,'-24'-9'78'15,"24"9"4"-15,-25-9 0 16,25 9-41-16,0 0-5 16,-26-19 2-1,26 19-2-15,0 0-2 0,0 0-1 16,-19-11-1-16,19 11-2 16,-9 19-3-16,9 5-2 15,-7 3-5-15,12 19-1 16,-8 6-3-16,10 20-1 15,0 7-3-15,6 15 1 16,0 2-4-16,6 9 1 16,1 2-2-16,4 9-2 15,-2-4-1-15,6-1-2 0,-1-4 0 16,1-6-2 0,-2-5 2-16,1-2-3 15,-3-6 0-15,-2-14 1 16,-3-4-2-16,-3-6 2 0,-3-10-2 15,-5-3 0-15,-1-8-3 16,-5-10-2-16,3-4-6 16,-5-29-10-16,6 21-20 15,-10-42-50-15,4 21-34 16,17-59-5-16,-1 19 0 16,-12-15-2-16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4:02.55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28-7 202 0,'0'0'107'16,"0"0"4"-16,0 0 0 16,-28-10-60-16,28 10-8 15,4 26-9-15,5 2-9 16,-4 3-3-16,8 17 0 16,-9 4-5-16,7 16 0 0,-5 4-5 15,5 14 0-15,-6 6-2 16,6 6-2-16,-5 0 1 15,7 3-5-15,-2-3 2 16,7 1-4-16,-1-7 1 16,1-5-3-16,2-8 1 15,1-9 0-15,-3-4 0 16,2-10-1-16,-5-8 0 16,-2-6-1-16,0-9-2 15,-4-9-3-15,0-4-4 16,-9-20-8-16,13 19-13 15,-13-19-32-15,11-22-69 0,-13-6-2 16,10 4-2-16,-12-22-2 16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4:00.99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-1763 905 84 0,'5'-21'86'15,"-5"21"-1"-15,0 0 3 16,0 0-51-16,0 0-1 0,0 0-4 16,0 0 1-16,13 28-6 15,-13-28 0-15,4 20 1 16,-4-20-2-16,0 41 0 16,-2-12-3-16,4 12-2 15,-6 7-3-15,6 11 0 16,-2 7-4-16,4 13 2 15,-2 4-4-15,7 7 1 16,-2-1-3-16,4 7 1 16,2 1-2-16,4-1-1 15,5-6-2-15,2-3 0 16,0-6-1-16,3-2-1 16,1-3 1-16,-2 3-3 0,-2-9 1 15,0-2 2-15,-6-7-2 16,-3-2 1-16,-4-4-2 15,0-5 1-15,-7-11-2 16,-1-8 2-16,-1-11-3 16,-2-20-2-16,0 0-4 15,0 0-8-15,-7-33-9 16,5-17-15-16,20 8-34 16,-14-26-57-16,18 9-4 15,-16-15 1-15,14 10-2 16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4:04.79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-1 52 152 0,'0'0'97'16,"4"-30"-1"-16,-4 30 2 15,0 0-51-15,2-24-15 16,-2 24-2-16,0 0-2 16,0 0-3-16,11 33-3 15,-6 1 1-15,-10 4-1 16,7 21 0-16,-6 4-3 16,6 20 0-16,-6 7-5 15,6 13-1-15,0 2-1 16,5 13-3-16,-3 2 0 0,5 5-3 15,0 4 0-15,4 4-1 16,-4 3 0-16,1 6-1 16,-1 0 2-1,-2 7-1-15,-3 0 0 0,1 1 2 16,-5 1-3-16,2 0 1 16,-4 7-1-16,2-3 1 15,0 0 1-15,2-2-2 16,0-4 2-16,2 2-3 15,1-4 3-15,6-3-1 16,-3-4 0-16,5-2 0 16,-4-3-4-16,2-1 1 15,2-7-3-15,0-7 3 0,3-4-3 16,-5-11 2-16,4-5-2 16,-4-8 1-1,6-7 0-15,-4-8 1 16,1-5 0-16,-3-4 0 0,-1-5-1 15,1-1 1-15,-2-8 0 16,0-3-1-16,0-8 0 16,-1-3 1-16,1-7-2 15,0-5 2-15,0-4-2 16,-9-24 1-16,15 26 0 16,-15-26-1-16,0 0-1 15,0 0-2-15,20-6-3 0,-20-16-7 16,0-7-9-16,-7-27-19 15,16 1-91 1,-22-30-4-16,15 8-4 16,-20-13-1-16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4:06.70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 0 232 0,'0'0'111'16,"0"0"1"-16,0 0 3 0,0 0-71 15,-8 20-8-15,8-20-3 16,2 28-7 0,-2-2-4-16,9 16-1 15,-3 4-5-15,7 15-1 0,-2 5-3 16,5 15-5-16,-1 2 1 15,5 4-3-15,1-2-1 16,8 1-2-16,-1-8 0 16,5-1-2-16,2-5 0 15,-2-13 3-15,2-6-4 16,-7-7 2-16,-4-11-2 16,-4-5 0-16,-5-8 0 0,-15-22-1 15,11 35-1-15,-13-15-1 16,-2 2-2-16,-1-3-3 15,3 8-5 1,2-27-8-16,2 46-10 0,-2-46-24 16,0 0-71-16,27 2-2 15,-8-11-2-15,-14-22 0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1:06.901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50 103 200 0,'0'0'97'0,"-21"2"-1"0,21-2 0 15,-20 4-50-15,20-4-17 16,0 0-5-16,0 0-8 16,-9 21-5-16,9-21-3 15,0 0-2-15,27 12-1 16,-27-12 1-16,27 4-2 16,-27-4 0-16,27-2-1 15,-27 2-1-15,25-6-1 16,-25 6 1-16,25-13-2 15,-25 13 0-15,21-14 1 16,-21 14-2-16,17-19 2 16,-17 19-1-16,12-25 1 0,-12 25 2 15,0 0-4-15,-2-27 3 16,2 27-4-16,0 0 6 16,0 0-4-16,-23-8 0 15,23 8 0-15,0 0-3 16,-23 21 5-16,23-21-4 15,-14 23 4-15,14-23-5 16,-9 20 4-16,9-20 0 16,-2 19 0-16,2-19 1 15,0 0 0-15,9 23 0 16,-9-23 0-16,0 0 0 16,20 4 0-16,-20-4 0 15,17-19-1-15,-17 19 0 0,21-29-3 16,-11 8 5-16,-1 3-4 15,-9 18 4-15,10-33-6 16,-10 33 6-16,-2-23-5 16,2 23 5-16,0 0-3 15,-31-2 1-15,31 2 2 16,-27 22-4-16,27-22 4 16,-21 34-4-16,21-34 4 15,-8 35-4-15,8-35 4 16,6 33-4-16,-6-33 1 15,0 0 1-15,19 21 1 16,-19-21 1-16,0 0-1 0,18-6 0 16,-18 6 0-16,11-19 0 15,-7 0-2-15,-4 19 3 16,16-33-4-16,-7 14 2 16,-9 19-3-16,8-29 1 15,-8 29-12-15,2-20-10 16,-2 20-78-16,0 0-10 15,-4 29 0-15,-15-21-7 16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4:07.34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90 96 192 0,'0'0'101'16,"-17"-37"0"-16,17 37 1 16,-20-35-55-16,20 35-9 15,-15-26-4-15,15 26-7 16,0 0-2-16,0 0-3 15,-27 11 0-15,25 24 0 16,-7 4-2-16,9 22-4 16,-2 14 0-16,9 19 0 15,2 11-4-15,12 11 0 16,6 6-5-16,5 7 0 0,3 2-3 16,7-2 3-16,-3-4-5 15,1-2 1-15,-3-12-2 16,-9-8-2-16,-4-7 0 15,-6-13-2-15,-7-11-1 16,-5-15-6-16,-1-9-8 16,-7-26-18-16,13 5-53 15,-11-27-43-15,0 0-7 16,-11-51-3-16,11 25 2 16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4:00:43.659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38 165 0,'-20'-2'78'16,"20"2"1"-16,0 0-4 16,0 0-45-16,0 0-9 15,0 0-6-15,30-2-2 16,-30 2-2-16,38-2-3 15,-19-1-1-15,1 1 1 16,0-2 0-16,-20 4-1 16,28-11 0-16,-28 11-1 15,20-9 0-15,-20 9-3 0,0 0 0 16,22-9-2-16,-22 9 1 16,0 0-2-16,0 0 2 15,0 0-1 1,0 0 1-16,0 0 0 0,0 0 1 15,0 0 0-15,0 0-1 16,0 0 1-16,-20 20-1 16,20-20 0-16,0 0-1 15,0 0 0-15,-20 18-2 16,20-18 0-16,0 0 1 16,9 21-1-16,-9-21 2 15,26 14-3-15,-26-14 3 0,37 2-1 16,-15-7 0-16,0-1 1 15,-2-3 0 1,-20 9 1-16,31-22-1 16,-31 22 3-16,8-20-2 0,-8 20 1 15,0 0 0-15,0 0-1 16,-22-15 0-16,22 15-1 16,0 0-4-16,-19 0-10 15,19 0-30-15,0 0-48 16,4 24-5-16,-4-24-7 15,2 22-8-15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4:00:46.222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82 12 182 0,'0'0'75'0,"0"0"1"16,0 0-1-16,-13-24-42 0,13 24-7 15,0 0-5-15,0 0-3 16,0 0-4-1,0 0-5-15,0 0-2 16,0 0-1-16,0 0-2 0,0 0 2 16,19 8-3-16,-19-8 0 15,0 0-2-15,5 27 0 16,-5-27 0-16,-5 19 1 16,5-19 1-16,-11 20-1 15,11-20 1-15,-19 20 0 16,19-20-1-16,-24 30 1 15,24-30-1-15,-22 38 0 0,13-19-2 16,9-19 1 0,-4 33 0-16,4-33-1 15,19 15 0-15,-19-15 1 16,42-13-1-16,-18 0 1 0,2 0 0 16,0-5-1-16,-4 5 1 15,-22 13 1-15,29-26-1 16,-29 26 0-16,0 0 1 15,0 0-1-15,0 0 1 16,0 0-2-16,0 0-6 16,0 0-13-16,0 0-60 15,-5 22-7-15,5-22-7 16,18 24-7-16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4:00:47.659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129 145 167 0,'-18'-18'75'16,"18"18"2"-16,-24-17-1 16,24 17-41-16,-27-15-2 15,27 15-5-15,-26-7-3 0,26 7-5 16,-22-2-4-16,22 2-2 15,0 0-3-15,-15 26-2 16,15-26-2-16,0 31 0 16,2-7-1-16,7 9 2 15,-5 2-1-15,5 6 1 16,-3 4-1-16,1 3 2 16,-5 2-1-16,0 5 0 15,-2-3 0-15,0 1 0 16,-4-5-2-16,4-2 0 15,-2-4-2-15,2 1 3 16,0-8-4-16,2 0 2 0,0-4-3 16,0-3-3-16,3 0 4 15,-1-4-5-15,1-3 4 16,1-1-5 0,-6-20 4-16,13 31-5 0,-13-31 5 15,13 26 0-15,-13-26-1 16,11 22 1-16,-11-22-1 15,13 26 0-15,-13-26 0 16,10 29 0-16,-10-29 0 16,11 28 0-16,-11-28 0 15,11 24 0-15,-11-24 0 16,0 0 1-16,0 0-1 16,20 20 1-16,-20-20-1 0,0 0 1 15,0 0-1-15,0 0 1 16,20-29-1-16,-20 29 0 15,2-32 0 1,-2 7 0-16,0-5 1 0,-2-7 3 16,-1-3-4-16,3-3 3 15,-2-6-3-15,0-4 3 16,2-2-4-16,0-4 4 16,0 0-3-16,0 0-2 15,0-2 2-15,2 0 0 16,0-1 1-16,3 6-2 15,-1 3 2-15,0 4-2 0,-1 3 2 16,-1 4-1-16,0 3 0 16,-2 2 0-1,0 8 1-15,-2 1-1 16,2 4 1-16,-2 2-2 0,2 22-1 16,4-20-7-16,-4 20-13 15,0 0-39-15,22 42-43 16,-24-20-7-16,10 19-9 15,-16-6-10-15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4:00:51.348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64 81 215 0,'0'0'91'0,"-41"-15"-5"15,41 15-4-15,-27-11-56 16,27 11-6-16,0 0-4 16,0 0-5-16,0 0-4 15,0 0-2-15,0 0-1 16,0 0 2-16,0 0-3 15,22 19 1-15,-22-19-2 16,22 0 1-16,-22 0-1 16,33-11-1-16,-13 1 0 15,-1-1-1-15,-19 11 1 0,33-24-2 16,-33 24 2-16,20-18-1 16,-20 18 1-16,0 0 0 15,-20-7 1 1,20 7 0-16,-35 16 0 0,13-5 1 15,0 4 0-15,3 0 1 16,19-15-2-16,-31 38 1 16,31-38-1-16,-6 37 0 15,6-37-1-15,15 33 0 16,-15-33 0-16,35 24-1 16,-13-18 1-16,2-4-2 15,0-4 2-15,0-4-1 0,-4-3 1 16,-20 9-1-16,32-24 1 15,-32 24-1-15,20-13 0 16,-20 13 0 0,0 0-6-16,0 0-15 0,35 22-42 15,-35-22-27-15,18 37-9 16,-18-15-5-16,8 13-9 16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4:00:52.677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39 165 152 0,'0'0'82'0,"-22"-19"-3"16,22 19-4-16,0 0-45 16,-19-5-7-16,19 5-5 15,0 0-4-15,11 27-3 16,-11-27-3-16,22 15 2 0,-22-15 0 15,32-2-2-15,-12-9 2 16,2-2-4-16,2-7 0 16,2-2-3-16,-4-2 0 15,-2 2-2-15,-3-2 0 16,-6 4 0-16,-11 20-1 16,5-26 2-16,-5 26-2 15,0 0 2-15,-27-2-1 16,27 2 0-16,-24 20 0 15,24-20-1-15,-22 30 1 16,22-30 0-16,-17 31 2 16,17-31-2-16,-11 28 2 15,11-28-1-15,-4 22 1 0,4-22-1 16,6 22 0-16,-6-22 0 16,0 0-2-16,24 15 1 15,-24-15-1-15,24-6-2 16,-24 6-8-16,27-5-20 15,-27 5-57-15,21 18-7 16,-12 2-6-16,-13 1-8 16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15.98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0 152 0,'0'0'106'15,"0"0"1"-15,0 0-1 16,0 0-67-16,15 20-3 16,-6 4 0-16,-9-24-6 15,9 44-5-15,-9-20-3 0,7 11-1 16,-7-5-2-16,6 10-1 16,-4-5-5-16,7 4-1 15,-5-2-4-15,7 5 0 16,-2-3-2-16,2 1-6 15,2 1 5-15,0 1-5 16,0-1 5-16,1 5-3 16,-1-2 3-16,2 2-4 15,-2 0 5-15,5 9 0 16,-3-3-1-16,-2 3 1 16,0-1-2-16,-2 3 0 15,2 0 0-15,-4 0 1 0,0 0-2 16,-1-3 1-16,1-1-1 15,4-3 1-15,0-2-2 16,3-2 3 0,-1-2-4-16,3 2 2 0,-1-4-2 15,1-5-2-15,-3 2 2 16,0-4-3-16,-6 2 4 16,0-2-4-16,-3-2 4 15,-4-4-4-15,3-3 4 16,-5-2 0-16,0-24-2 15,0 33 2-15,0-33-2 16,0 0-1-16,0 0-1 16,0 0-2-16,17-22-5 0,-15 2-10 15,-2 20-15-15,7-50-66 16,-7 50-42 0,11-22-1-16,-11 22-8 15,0 0 0-15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4:01:26.396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82 143 56 0,'-18'-22'89'0,"18"22"1"0,-17-26 0 15,17 26-51-15,-11-28-12 16,11 28-4-16,-7-22 0 15,7 22-4-15,-6-22 0 16,6 22-4-16,0 0 2 16,-18-29 1-16,18 29-4 15,0 0-2-15,0 0-5 16,0 0-2-16,0 0-3 16,0 0 2-16,-15 24-1 15,15-24 1-15,8 38 2 16,-3-19 0-16,1 8 2 15,1-6 0-15,2 8 0 0,-1-3-1 16,3 7 1-16,0-5-4 16,2 3 1-16,-2-3-1 15,3 3 0-15,-4-5-2 16,1 3 2-16,-2-5-1 16,2 0 0-16,-2-2 0 15,0 0 1-15,-1-1-1 16,3 1 0-16,-2 5 4 15,2 1-5-15,-5 0 3 16,3 3-3-16,-2 0 2 16,-1 1-3-16,1-1 4 15,-1 2-4-15,3-9 1 16,0 2 0-16,0-2-1 0,2 0 0 16,0-2 0-16,2 0-1 15,0-2 1-15,0-1 0 16,-2 1-1-1,-2 2 1-15,-1-2 1 0,1 4-2 16,-2-5 1-16,-3 1 0 16,0 0-1-16,-4-20 1 15,9 30-2-15,-9-30 1 32,13 22 0-32,-13-22 1 0,0 0-1 0,24 20 1 15,-24-20-1-15,0 0 1 16,18 22-1-16,-18-22 1 0,9 22-1 15,-9-22 1-15,4 28 0 16,-4-28-1-16,0 31 1 16,0-31 0-16,0 35-1 15,0-35 1-15,2 28-1 16,-2-28 1-16,5 29-4 16,-5-29-5-16,17 28-21 15,-17-28-87-15,24 20-5 16,-24-20-7-16,20 17-4 15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4:01:30.042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109 110 95 0,'-11'-26'100'16,"2"4"-3"-1,-4-2 1-15,2 2-74 0,11 22-10 16,-7-26 2-16,7 26 2 15,0 0-2-15,0 0-2 16,0 0-1-16,0 0 0 16,0 0-1-16,-17 29 1 15,8-8-5-15,5 6-3 16,-5-1-1-16,5 0-3 16,-3-2 0-16,3-4-1 15,4-20-1-15,-2 26-3 0,2-26-10 16,0 0-16-16,15 20-44 15,-15-20-38-15,0 0 2 16,22 13-6-16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4:01:30.948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82 69 144 0,'-2'-35'112'16,"-1"9"-8"-16,-3 2 1 15,6 24-68-15,0 0-27 0,0 0-9 16,0 0 2-16,0 0 4 16,-18 35 1-16,18-35 2 15,-17 35 0-15,17-35 1 16,-20 35-1-16,20-35 0 16,-17 29-3-16,17-29-2 15,0 0-3-15,-5 19-1 16,5-19 0-16,0 0-1 0,0 0 1 15,0 0-4-15,20-4-8 16,-20 4-37 0,22 13-64-16,-22-13 0 15,26 13-7-15,-26-13-1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1:08.670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28 117 211 0,'0'0'89'16,"-19"13"1"-16,19-13-3 15,0 0-58-15,-6 20-3 16,6-20-3-16,-4 19-6 15,4-19-5-15,4 19-3 16,-4-19-2-16,10 19-3 16,-10-19-1-16,19 10-1 0,-19-10-1 15,27 0 0-15,-27 0 0 16,27-13 0-16,-27 13-1 16,27-29 0-16,-27 29 1 15,21-39 0-15,-11 18-1 16,-4-2 4-16,1 0-6 15,-5 3 4-15,-2 20-3 16,0-32 4-16,0 32-5 16,0 0 5-16,-23-12-1 15,23 12 1-15,-21 23 1 16,21-23-6-16,-23 35 6 16,17-12-5-16,0-2 5 0,6 0-5 15,4-3 1-15,-4-18-3 16,19 27 3-16,-19-27 1 15,29 19-1-15,-29-19 0 16,29 4 1-16,-29-4-2 16,23-6 2-16,-23 6-1 15,12-21 0-15,-12 21 0 16,4-27 1-16,-4 8-1 16,-2 1-2-16,-2-3 6 15,0 2-5-15,4 19 4 16,-13-31-4-16,13 31 5 15,-20-25-6-15,20 25 7 16,-23-8-2-16,23 8 0 0,-27 0 2 16,27 0 1-16,-31 8-1 15,31-8 2-15,-25 13 1 16,25-13-2-16,-17 25 0 16,17-25-7-16,-4 27 5 15,4-27-7-15,6 27 6 16,-6-27-7-16,15 27 4 15,-15-27-4-15,0 0 4 0,27 14 1 16,-27-14-1 0,18-4 1-16,-18 4-1 15,0 0 1-15,21-27-2 16,-21 27 4-16,13-33-4 0,-13 33 3 16,4-34-2-16,-4 34 2 15,-2-22-4-15,2 22 0 16,0 0-8-16,0 0-21 15,0 0-70-15,-17 22-7 16,23 1-5-16,-6-23-6 16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30.9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-3204 35 158 0,'0'0'111'15,"-22"22"4"-15,22-2 2 16,0-20-63-16,2 50-6 0,-6-15-3 16,17 24-14-16,-9 4-7 15,14 20-2-15,-12 14-3 16,12 12-6 0,-7 11-2-16,4 14-3 0,-2 4 0 15,3 8-4-15,-3-2 2 16,2-1-5-16,-2-12 1 15,5-9 1-15,-1-10-3 16,-2-18-3-16,3-20-7 0,-5-21-11 16,5-7-19-1,-18-46-55-15,15 21-38 0,-15-21-5 16,4-24 3 0,-10-4-2-16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25.56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0-20 212 0,'0'0'117'0,"-16"-20"5"15,16 20-1-15,0 0-80 16,13 53-1-16,-8-18-5 16,14 28-8-16,-3 9-5 15,10 22-2-15,-4 9-4 16,6 20-2-16,-4 3-4 16,5 8 1-16,-3-1-6 15,2-4 0-15,1-8-2 16,-3-8-2-16,-2-10-5 0,-2-24-9 15,6-9-23-15,-14-37-97 16,14-12-3-16,-28-21-3 16,33-24-5-16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31.62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-2793 995 159 0,'-22'-22'115'0,"22"22"-3"16,-33-37 4-1,33 37-65-15,-19-24-6 0,19 24-5 16,0 0-11-16,0 0-3 0,0 0-4 16,0 0-1-1,-9 37-2-15,18 14-1 0,0 16-5 16,10 25 1-16,1 18-5 16,8 14 0-1,7 14-2-15,5 9 0 16,6-1-2-16,0-6-1 15,2-11-2-15,-2-9 1 0,-3-15-2 16,-6-13 1 0,-6-20-6-16,-7-19-2 15,-2-12-6-15,-22-41-6 16,26 27-12-16,-26-49-16 16,0 22-57-16,11-59-35 0,-6 13 0 15,-16-20 3-15,4-6 1 16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18.04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-6391 3164 15 0,'-20'-13'85'16,"20"13"7"-16,-19-17 3 0,19 17-39 16,0 0-3-1,0 0 4-15,-22-25-6 0,22 25-7 16,0 0-5-1,0 0-3-15,0 0-3 0,11 20-2 16,-9 2-5-16,11 17-4 0,-4 3-1 16,6 15-3-1,-2 4-2-15,5 18-1 16,-1 6-2-16,3 11-3 16,-3 1-1-16,7 8 2 0,-2 4-3 15,7 2-2 1,-5-1-2-16,4-1 0 0,1-6-2 15,-3-5-1 1,0-8 0-16,-2-9-2 0,-2-7 1 16,-5-6 2-16,-1-11-2 15,-5-9 1-15,-3-9 0 16,1-6 0-16,-4-9-1 16,-5-24-1-16,0 0-5 15,0 0-5-15,0 0-8 16,4-33-16-16,-4 33-50 15,2-63-60-15,7 28-3 16,-16-24-2-16,16 9-2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18.81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-5372 3475 145 0,'0'0'112'0,"0"0"-2"16,-22-18 5-1,22 18-70-15,0 0-7 0,0 0 2 16,7 22-4-16,6 7-7 0,-7 1-2 16,14 20 1-1,-9 5-3-15,11 15-2 0,-5 7-6 16,5 12 0-1,0 3-7-15,0 4-2 0,0-4-4 16,0 7 1 0,0-10-4-16,0-1 0 0,-1-9-1 15,-3-7 0 1,-1-9-1-16,-1-8 2 0,-1-11-1 16,-2-14-1-16,-4-6 1 15,-9-24-2-15,13 31-4 16,-13-31-3-16,0 0-6 0,0 0-9 15,20-4-17 1,-27-25-47-16,16 9-52 16,-16-26 1-16,10-2-2 15,-17-24 4-15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19.40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-5322 2101 3 0,'0'0'83'0,"-19"-4"5"15,19 4 5 1,0 0-52-16,-22-4 4 15,22 4 4-15,0 0 7 16,0 21-2-16,0-21-6 0,6 31-4 16,-8-11-6-16,22 21-4 15,-14 1-8 1,16 17-3-16,-6 9-5 0,8 15-1 16,-5 9-4-1,8 15 3-15,-8 0-5 0,5 11 2 16,-2 0-5-1,4 0 0-15,-1-8-3 0,-1-5 0 16,0-11-1-16,0-9-3 0,-2-13 0 16,-3-11-1-1,-3-10 0-15,-3-14-2 0,-7-7-3 16,-1-10-4 0,-5-20-4-16,0 0-6 0,0 0-14 15,0 0-22 1,2-22-81-16,-11-8-3 0,18 6 1 15,-16-16 1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20.70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-3701 1915 204 0,'0'0'125'16,"-20"3"-1"-16,18 18 5 15,-15 6-87-15,25 25-8 16,-10 3 4-16,15 26-9 0,-4 8 0 15,9 25-7 1,-5 4-1-16,9 16-4 16,-1-5-3-16,1 6-2 0,2-1-6 15,3-5 0-15,-1-11-4 16,0-13 1-16,0-11-2 16,-4-9 0-1,-2-13-2-15,-3-13-1 0,-3-15-1 0,-4-11-4 16,-1-9-5-1,-9-24-6-15,0 0-11 16,0 0-13-16,0 0-43 0,9-28-52 16,-2 1-2-16,-14-19 3 15,11-2 0-15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21.34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-2651 2051 142 0,'0'-24'113'0,"-2"2"2"0,2 22 5 16,-5-33-64-1,5 33-12-15,0 0-5 0,0 0-7 16,0 0-6-16,9 31-4 0,-11-5 4 16,8 20-5-1,-8 11 3-15,9 26-5 16,-5 18 1-16,4 25-3 16,-1 12 1-16,4 20-4 0,2 1-5 15,4 10 0 1,2-10-2-16,10 1-2 15,1-18-2-15,3-13 0 0,1-17-4 16,1-18 1-16,-2-20-4 16,-7-17-8-16,2-11-29 15,-26-46-101 1,0 0-5-16,7-22-6 0,-16-11-5 16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23.79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-1604 901 230 0,'-13'35'120'0,"9"-14"5"16,8 19-4-16,-10-3-89 16,21 22-3-16,-4 2 1 15,13 20-2-15,-9 4-6 16,9 16-2-16,-6 2-3 15,6 6 1-15,-7 3-1 0,5-1-5 16,-2-6 0-16,2 5-3 16,-2-10-1-16,1 3-2 15,-1-7 0-15,0-4-3 16,-3-11 0-16,5-9 0 16,-7-11-3-16,1-15-3 15,1-11-7-15,-17-35-12 16,27 11-22-16,-32-44-59 15,16 5-36-15,-24-24-3 16,15 1-3-16,-22-10 3 16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24.36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-1004 1067 117 0,'-7'-37'101'15,"5"17"5"-15,2 20 0 16,-7-35-57-16,7 35 0 15,0 0 1-15,0 0-9 16,0 0-5-16,22 22-4 16,-20 4-3-16,12 24-1 0,-10 5-6 15,11 17-1 1,-2 11-6-16,5 18 2 16,-1 4-6-16,5 11 2 15,0 6-1-15,4 5-4 0,1-7 2 16,3 3-4-16,-1-9 1 15,1-12-5-15,1-14 2 16,-1-12-4-16,-3-19-3 16,-5-17-5-16,-1-14-10 15,-21-26-21-15,35-7-100 16,-35-30-5-16,7 0-3 16,-22-20-3-16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1:10.627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164 55 211 0,'-8'-21'96'15,"8"21"3"-15,0 0-8 16,-19-10-58-16,19 10-11 15,-21 12-1-15,21-12-10 16,-19 36-7-16,11-16 3 16,2 1-5-16,-2-2 4 15,3 0-5-15,5-19 3 16,-4 22-6-16,4-22 5 0,0 0-1 16,0 0 0-16,0 0-2 15,21 3 1 1,-21-3-1-16,0 0 1 15,25-23-1-15,-25 23 0 0,15-29 5 16,-9 10-6-16,-6 19 6 16,8-35-5-16,-8 35 4 15,0-34-4-15,0 34 4 16,-8-27-4-16,8 27 0 16,0 0 0-16,-29-16 0 15,29 16 0-15,-29 2 1 16,29-2 1-16,-29 10 0 15,29-10 1-15,-25 15 1 16,25-15 1-16,-17 23 0 16,17-23-1-16,-4 22 0 15,4-22 0-15,4 25-6 16,-4-25 4-16,19 23-6 0,-19-23 4 16,25 9-4-16,-25-9 5 15,29-9-1-15,-29 9 0 16,25-18 4-16,-25 18-5 15,16-19 7-15,-16 19-6 16,0 0 4-16,0 0-4 16,0 0 0-16,0 0 0 15,0 0 0-15,0 0 1 0,0 0-1 16,0 0 0 0,0 0 0-16,0 0 1 15,0 0-1-15,0 0 1 16,-27 10-5-16,27-10 4 0,-23 23-3 15,23-23 2-15,-16 29-2 16,16-29 2-16,-4 25-2 16,4-25 2-16,0 0 2 15,12 23-1-15,-12-23 2 16,25 0 0-16,-25 0 0 16,27-21 1-16,-27 21 4 15,29-29-3-15,-14 10 5 16,-7-1-5-16,0-1 3 15,-6 2-3-15,-2 19 3 16,-4-31-5-16,4 31 0 16,-8-25-1-16,8 25-1 15,0 0 0-15,0 0-2 0,-19-8-7 16,19 8-7-16,-4 31-24 16,4-31-71-16,-6 41-2 15,6-41-8-15,-11 50-5 16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25.17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-22 1021 255 0,'0'0'128'16,"-18"24"-2"-16,7 2 2 15,13 22-92-15,1 7-3 16,16 19 0-16,-6 7-10 15,9 20-3-15,0 4-5 16,4 11-1-16,-2 2 0 16,5 2-5-16,-7-6 0 15,0 0-4-15,-7-9 2 16,0-11-5-16,-4-13 3 16,0-14-5-16,-4-16-4 15,-3-23-3-15,-4-28-11 16,0 0-15-16,20-31-40 15,-25-30-61-15,14-7-8 0,-18-30 2 16,7-3-3-16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17.10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-8143 4247 141 0,'4'-22'105'0,"-4"22"-2"15,0 0 5 1,-6-24-66-16,6 24-3 0,0 0-4 16,0 0-5-1,0 0-6-15,0 0-2 0,9-20 0 16,-9 20 0-16,0 0-1 0,15 31-2 16,-13-9-1-1,7 17-3-15,-3 5 0 16,5 17-1-16,-2 7-3 15,6 11-3-15,-4 4 0 0,7 8-2 16,-3 4 0 0,5 1 1-16,-5 2-1 15,7-2-1-15,-2 1 0 16,-1 1 1-16,-1-2-3 16,2 3 1-16,-3-7-1 0,1-3-4 15,-3-3 3-15,2-10-3 16,-1-8 2-1,-1-9-2-15,-2-13 2 0,-2-9-4 0,-2-9 1 16,-5-6 0 0,-4-22-4-16,2 24-4 15,-2-24-8-15,0 0-17 16,0 0-76-16,-24-32-31 16,24 32-5-16,-15-55-4 15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30.38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-3372 986 185 0,'-14'33'113'0,"10"-9"3"0,4 13-2 16,-4 3-73 0,17 25-3-16,-11 1-3 0,13 26-7 15,-4 4-5 1,9 24-3-16,-3 3-3 0,7 17 0 16,-2 4-4-1,2 9-1-15,-2 5-5 0,5 8 2 16,-6 0-1-1,1 0-1-15,-4-4-1 0,1-9-3 16,-3-13 1-16,1-8-2 16,-4-17 1-16,0-16-5 15,1-16-4-15,-3-24-5 0,4-11-8 16,-11-28-11 0,-4-20-28-16,0 0-71 15,26-29-2-15,-30-25 0 16,4-14-1-16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29.08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-3351 4379 146 0,'0'0'108'0,"0"0"2"0,-19-3 2 16,17 27-43-1,2-24-28-15,0 51-4 0,0-18-5 16,13 21-7 0,-5-1-2-16,16 21-3 0,-2 3-2 15,9 17-1-15,-3 6-5 16,5 7 0-16,0 1-6 16,0-1-4-16,0-7 0 15,-5-6-2-15,-2-11 0 16,-2-15-6-16,-4-15 1 15,-5-18-9-15,3-13-1 16,-18-22-4-16,0 0-13 16,11-44-30-16,-5 13-63 15,-17-21 1-15,7 1-2 16,-13-18 4-16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29.57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-3346 3418 200 0,'0'0'110'0,"0"0"4"16,0 0-3-16,0 0-61 15,0 0-8-15,2 35-9 16,13 3-8-16,-4 8-5 16,11 17-1-16,-7 13-2 15,7 19 1-15,-4 3-4 16,4 18-1-16,-3 0-5 16,5 2-1-16,-4-4-3 0,4-3-1 15,2-8-3 1,1-9 0-16,-1-13-6 15,0-13 0-15,0-11-9 0,-8-25-8 16,8 1-25-16,-26-33-74 16,20-2-9-16,-22-26 0 15,4-5-1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28.56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-3342 5426 238 0,'0'0'112'0,"0"0"0"16,0 0-18-16,0 0-47 16,-2 37-3-16,2-37-12 15,13 57-9-15,-4-15-3 16,11 19-6-16,-5 7-1 15,7 17-4-15,-3 5 0 16,8 8-7-16,-5 1 7 16,4 1-2-16,-2-1-2 15,-2-5 2-15,0-11-4 16,-3-7 1-16,1-14-3 16,-3-10 3-16,-3-13-7 15,-1-12 1-15,-13-27-6 16,0 0-5-16,22 13-6 0,-22-13-10 15,4-29-23-15,-17-3-75 16,15 10-2-16,-15-18-2 16,8 12 4-16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27.94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-3292 6649 182 0,'0'0'108'15,"-26"-18"0"-15,26 18 2 16,0 0-61-16,0 0-13 0,0 0-4 16,-9 26-6-1,9-26-2-15,5 40-6 0,-3-10 0 0,9 16-4 16,-4 2 1-16,10 16-5 15,-2 4 1 1,7 8-6-16,-2 7 2 0,4 7-1 16,-2-2 0-16,2 3 1 15,-4-1-2-15,-3-5 0 16,1-6-1-16,-1-9-1 16,-4-11-1-16,2-15-1 15,-4-9-3-15,-11-35-3 16,20 26-5-16,-20-26-8 15,11-20-10-15,-18-12-25 0,18 8-78 16,-22-20-2-16,11 11 0 16,-13-17 1-1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4:01:52.522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64 72 87 0,'0'0'99'16,"-25"-2"-2"-16,25 2 5 0,0 0-54 16,0 0-21-16,-19-7-1 15,19 7 5-15,0 0-1 16,22 11-4-16,-22-11-4 15,22 24-1-15,-22-24-3 16,19 33-3-16,-10-13-3 16,2 6-4-16,-5-2 0 15,5 4-4-15,-6-6 3 16,4 2-2-16,-5-4 1 16,2 2 1-16,-1-2 0 15,1-1 1-15,-6-19-1 16,18 37-1-16,-7-17-2 0,4 0-1 15,-15-20-2-15,33 37 0 32,-33-37-1-32,31 35 1 15,-18-15-1-15,0-1 1 16,-13-19 0-16,13 38 1 16,-7-19-1-16,-6-19 1 15,9 35-1-15,-9-35 0 16,22 35 0-16,-22-35 0 15,26 35-1-15,-26-35 1 16,29 35-1-16,-14-15 1 16,0 4-1-16,-4-4 1 15,0 2-1-15,-2-3 0 16,-9-19-1-16,15 33 2 0,-15-33-1 16,16 24 1-16,-16-24 0 15,0 0 0-15,17 22 0 16,-17-22 1-16,11 20-1 15,-11-20 0-15,7 24 1 16,-7-24-1-16,4 26 1 16,-4-26-1-16,4 22-1 15,-4-22 1-15,0 0 0 16,11 19 0-16,-11-19-1 16,0 0 1-16,0 0 0 15,0 0 0-15,0 0 0 16,0 0-1-16,20 20 1 0,-20-20-1 15,0 0 1-15,9 22-1 16,-9-22 1-16,8 20-1 16,-8-20 0-16,0 0 1 15,18 28-1-15,-18-28 1 16,15 22-1-16,-15-22 1 16,13 22-2-16,-13-22 2 15,14 22-1-15,-14-22 1 16,0 0-1-16,15 26 2 15,-15-26-2-15,0 0 1 16,17 20-1-16,-17-20 1 16,0 0 1-16,0 0-1 15,0 0 0-15,0 0 0 0,0 0 1 16,0 0-1-16,0 0 1 16,11-20-2-16,-11 20 1 15,-11-37-1 1,5 15 0-16,-5-4 0 0,0-5 0 15,0-2 1-15,-4-2-1 16,-3-4 0-16,-4-5 1 16,0-2-1-16,-4-2 1 15,-2-4-2-15,-3-1 3 16,-2-4-3-16,1-2 3 16,1-2-2-16,-2 2 1 15,2 2 0-15,1 0 0 0,-1 5-1 16,5-1-1-16,-2 5 1 15,1 2-1-15,3 7 2 16,0 2-2 0,5 4 2-16,-1 4-2 0,2 5 2 15,3 5-1-15,15 19 0 16,-24-20 0-16,24 20-1 16,0 0 1-16,-22-2-1 15,22 2 0-15,0 20 1 16,0-20-1-16,13 37-2 15,-4-11 3-15,2 5 0 16,2 1 1-16,5 6-2 16,1 1 1-16,3 2-2 0,7 5 3 15,-3 2 2-15,7 3-4 16,2 3 1 0,2 1-1-16,0 6 1 15,2 1-1-15,1 1 1 0,-5 0-1 16,-3-1 1-16,-1-3-1 15,-2-5 1-15,-8 1 0 16,-1-7 0-16,-7-2-1 16,-4-6 2-16,0-1-1 15,-5-6 0-15,3 0-1 16,-5-1 0-16,2-8 2 16,-2 3-2-16,1-6 3 0,1-1-4 15,-4-20 5 1,6 31-6-16,-6-31 6 15,5 19-3-15,-5-19 0 16,0 0-1-16,9 20 1 0,-9-20-1 16,0 0 1-16,0 0 0 15,0 0 0-15,19 5 0 16,-19-5 0-16,0 0-2 16,20-25-4-16,-20 25-9 15,17-24-39-15,-17-2-77 16,14 4-4-16,-19-4-3 15,5 26-5-15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4:01:57.118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763 33 102 0,'0'0'92'16,"-28"15"8"-16,10 5-3 15,3 13-60-15,-9-9-4 16,7 15-5-16,-10-8 0 16,8 12-5-16,-14-3 0 0,9 10-8 15,-9-13 0-15,5 9 0 16,-7 0-3-16,4 4 0 16,-4-2-4-1,4 3-1-15,1-3-3 0,1 0 2 16,1-4-1-16,4-1 2 15,-3-5-2-15,6-1 2 16,1-4-2-16,2-3 0 16,1-1-1-16,6-3-1 15,0-4-2-15,2-2 1 16,9-20-2-16,-13 32 0 16,13-32 0-16,-13 24 0 15,13-24 0-15,-15 22 0 0,15-22 1 16,0 0-1-1,-26 26 0-15,26-26 1 16,-20 18-1-16,20-18 1 16,-15 20-1-16,15-20 1 0,-14 19-1 15,14-19 0-15,-4 20 0 16,4-20 1-16,0 0-1 16,0 0 0-16,0 0 0 15,0 0-1-15,20 4 3 16,-20-4-3-16,17-30 2 15,-4 6-1-15,0-5 1 16,5-6-1-16,2-4 1 0,-1-7-2 16,5-4 1-1,3-7-2-15,1-2 3 16,3-2-1-16,1-3 0 16,3-1 0-16,-2 1 1 0,0 3-1 15,0 2 1-15,-2 4 0 16,-5 7 0-16,0 4-2 15,-6 7 2-15,-1 2-1 16,-3 7-3-16,-1 1 5 16,0 6-4-16,-15 21 4 15,27-35-5-15,-27 35 6 16,24-31-6-16,-24 31 5 16,0 0-2-16,26-26 1 15,-26 26-1-15,0 0 0 16,0 0 0-16,13-22 0 15,-13 22 0-15,0 0-1 16,4-20 1-16,-4 20-1 0,0 0-2 16,7-20-2-16,-7 20-2 15,0 0-7-15,0 0-10 16,6-19-43-16,-6 19-50 16,0 0-7-16,0 0 0 15,-6 26-4-15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4:01:59.994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151 138 122 0,'-13'-28'101'16,"13"28"8"-16,-25-20-2 16,25 20-45-16,-30-7-24 15,10 7-6-15,20 0 0 16,-30 11-4-16,30-11-8 16,-25 16-6-16,25-16-3 15,-8 21-3-15,8-21-1 0,0 0-3 16,13 24-1-16,-13-24-2 15,24 7-1-15,-24-7 0 16,26-4 1 0,-26 4-2-16,24-13 2 0,-24 13-1 15,22-22 0-15,-22 22 1 16,13-20-1-16,-13 20 1 16,0 0-1-16,0 0 1 15,0 0 0-15,0 0 1 16,0 0-1-16,0 0 0 15,-11 26 0-15,9-6 0 16,0 4-1-16,4 2 0 0,5-4 1 16,4 2-2-16,-11-24 1 15,35 31-1-15,-14-25 1 16,4-8 1 0,3-7-1-16,-2-8 2 0,0-5-2 15,-4-6 1-15,-4-3 1 16,-5-2 1-16,-9 0 0 15,-6 3 1-15,-4 6-1 16,-8 2 1-16,14 22-1 16,-35-26 0-16,35 26-1 15,-32-5-5-15,32 5-6 16,0 0-12-16,-22 16-29 16,22-16-72-16,22 21 0 0,-1-5-7 15,-21-16-3-15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27.8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3751-1808 11,'0'0'22,"0"0"2,11 19-7,-11-19 2,15 23 0,-6-5-3,4-2-3,-1 8-2,-3-6-3,5 10-3,-5-3 0,3 4-2,-1-2-1,1 3 1,-3-4 0,9 4 0,-8-7 1,13 7 0,-5-11-1,6 7 1,-2-6-1,2 4 0,-6-5 0,5 3-1,-5-3-1,-2-2 0,-6-1-1,-1 0 0,-9-16 0,11 26 0,-11-26 1,5 20-2,-5-20 1,0 0 0,0 0-1,0 0-1,2 16-2,-2-16-2,0 0-5,0 0-10,-13-23-12,13 23-1,0 0 1,4-16 0</inkml:trace>
  <inkml:trace contextRef="#ctx0" brushRef="#br0" timeOffset="957.0547">3696-2302 38,'0'0'27,"0"0"0,16 2-1,-16-2-5,4 16-3,3 1-4,-7-17-4,7 32-4,-5-16-1,10 12-1,-3-7 0,3 5-1,-1-3 0,8 5 0,-3-5-1,9 4 0,-4-5 0,2 5 1,-2-6-2,4 5 1,-4-3 0,4 2 0,-8-1-1,4 1 0,-5-1 0,-1 1 0,-3-2 0,0-2-1,-3-3 0,-2-1 1,-7-17-1,14 27 0,-14-27 0,11 15 0,-11-15 0,16 11 0,-16-11 0,16 12 0,-16-12 0,0 0 0,15 12-1,-15-12 0,0 0-1,0 0-1,0 0-4,-1-15-7,1 15-21,0 0-1,5-23 0,-5 23 0</inkml:trace>
  <inkml:trace contextRef="#ctx0" brushRef="#br0" timeOffset="2107.1205">4589-2272 8,'0'0'19,"0"0"2,-14-19-1,14 19-1,0 0-3,0 0 1,0 0-2,0 0-1,0 0-3,0 0 0,4 24-5,-4-24 1,9 29-1,-9-29-1,21 42-2,-7-19 0,7 6 1,-1 0-2,4 4 0,-8 0 1,9 1-1,-9-3-1,3 1 0,-1-4 1,0 0-1,-1-3 0,-3-2 0,2-2 0,-5 2-1,-2-4 1,1 2 0,-4-5-1,-1 0 0,-5-16 0,7 19-1,-7-19 1,0 0-1,0 0-1,0 0-2,19-9-4,-24-8-13,5 1-15,0 16 1,9-25-2,-9 25 2</inkml:trace>
  <inkml:trace contextRef="#ctx0" brushRef="#br0" timeOffset="3127.1787">5087-1783 7,'0'0'13,"0"0"0,0 0 1,-9-20 1,9 20 1,0 0 2,0 0-3,16 6 0,-16-6-1,13 17-1,-13-17-2,17 23-2,-17-23-3,16 33 0,-10-17-1,6 12-1,-5-7 1,9 11-1,-6-2-1,6 3 0,-3-3-1,4 5 0,-3-3-1,6 1 1,-3-3-1,5 2 0,-5-4-1,5 0 2,-7-2-2,8-1 2,-5-2-1,3 1-1,-1-1 0,-5 0 0,-2 0 1,1 0-2,0-4 2,-2 2-2,-1-3 1,-4-2 1,-7-16-2,12 22 1,-12-22 0,0 0 0,0 0-1,0 0 1,0 0-1,0 0-1,0 0-2,-3-15-3,3 15-10,0 0-16,-18-34-3,13 18 1,-7-8-1</inkml:trace>
  <inkml:trace contextRef="#ctx0" brushRef="#br0" timeOffset="4230.2419">5027-2291 15,'0'0'25,"0"0"1,20 7 3,-20-7-12,5 16 2,2-1-4,-7-15-4,7 32-1,-7-32-1,19 35-2,-8-17-1,10 6-1,-7-1-1,11 5-1,-5 1 0,10 2-1,-6-1 0,4 2 0,-5-1 0,6 1 0,-6-4-1,1 0 0,1-3 0,0-1 0,-6-3 0,-1 0 0,-4-5 0,0 2-1,-14-18 0,23 28 1,-23-28-1,14 21 0,-14-21 0,0 0 0,9 16 0,-9-16 0,0 0 0,0 0 0,0 0-1,0 0 0,0 0-3,-5-19-3,5 19-11,0 0-16,-7-23-1,7 23 0,-4-25-2</inkml:trace>
  <inkml:trace contextRef="#ctx0" brushRef="#br0" timeOffset="5170.2957">5119-2743 17,'-14'-16'22,"14"16"-1,0 0-2,0 0 0,0 0-5,-16-14 0,16 14-2,0 0-1,0 0-1,0 0-2,0 0 1,0 0-1,16 25-2,-16-25 0,18 37-1,-6-14-1,9 12 1,-1-5-2,2 7 0,-2-4-1,1 4 0,0 0 1,7 1-2,-6-6 1,2 1 0,-1-3 0,-3 0-2,-3 0 2,3 0-2,-4-5 1,-2-3-1,-2 1 1,-1-2-1,-2-3 0,-1-2 0,-8-16 0,18 21 0,-18-21 0,16 14 0,-16-14 0,0 0 0,0 0-1,18 10 1,-18-10 0,0 0-1,0 0-2,0 0-2,0 0-3,0 0-14,-16-22-16,16 22 2,0 0-2,-11-16 2</inkml:trace>
  <inkml:trace contextRef="#ctx0" brushRef="#br0" timeOffset="6200.3546">6469-1862 8,'-15'-13'21,"15"13"3,0 0-2,0 0-2,0 0-3,0 0-3,0 0-1,0 0-1,0 0-2,0 0 0,5 27-2,-5-27-1,16 31-2,-9-13 0,12 12-2,-5 0 0,9 6-1,-3 1 0,4 4-1,-1-4 0,2 0 0,2-2-1,-3-2 1,-1-5 0,2-3 0,-6-4-1,2-2 1,1-1-1,-3-1 1,-1-3-1,-18-14 1,21 25-1,-21-25 0,18 19 0,-18-19 1,0 0-1,15 20 0,-15-20 0,0 0 0,0 0-1,0 0-1,0 0-2,0 0-2,0 0-7,-19-11-16,19 11-5,-11-23-1,1 0 1</inkml:trace>
  <inkml:trace contextRef="#ctx0" brushRef="#br0" timeOffset="6916.3956">6512-2226 22,'0'0'18,"0"0"1,0 0-3,0 0 0,0 0-3,0 0 1,0 0-3,0 0 0,0 0-1,0 0 1,0 0-1,-2 19-1,18-1-1,-16-18-1,18 38 0,-13-15-2,14 11 0,-6-4-1,10 5-1,-6 0 0,4 0-1,-3 0 0,3-2-1,-3-1 0,1 0-1,1-4 1,-3 0-1,-3-3 0,1-6 1,-5-2-1,-10-17 0,18 25 0,-18-25-1,0 0-1,0 0-2,16 5-2,-25-20-8,9 15-17,7-16-6,-7 0 1,0 16-1</inkml:trace>
  <inkml:trace contextRef="#ctx0" brushRef="#br0" timeOffset="7846.4486">6875-1859 25,'0'0'21,"0"0"0,0 0 0,0 0-2,0 0-2,0 0-2,18 5-2,-18-5-1,7 20-1,-7-20-3,9 38-1,-6-13-2,12 12-1,-7-2-1,8 9 0,-2-4-1,8 6 0,-8-2 0,7 0 0,-3-5-1,3 1 1,-2-3 0,1 2-1,-3-4 0,-1-2-1,0 0 1,2 1-1,-4-4 0,0-2 0,2-4 0,-2-1 0,-2-2 0,2 0 0,-1-5 0,1 0 1,0 0-1,-3 0 0,-3 0 0,-8-16 1,11 28-1,-11-28 0,9 22 0,-9-22 0,3 16 0,-3-16 0,0 0 0,0 0-1,0 0 1,0 0-2,6 18 0,-6-18-1,0 0 0,0 0 0,0 0 0,0 0-2,17 5-1,-17-5-8,0 0-20,0 0 1,11-21-1,-11 21 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4:02:01.541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202 168 169 0,'-24'11'97'15,"-4"-3"3"-15,4 3-3 0,-2-6-65 16,26-5-9-16,-35 17-4 15,35-17 1-15,-27 18-2 16,27-18-5-16,-21 15 0 16,21-15-1-16,0 0-1 15,-18 24-1-15,18-24-4 16,0 0-2-16,0 0-3 16,26 13 0-16,-6-17 0 15,4-7-1-15,4-4 1 16,3-5-1-16,2-6 1 15,-3 2-1-15,-1-3 2 16,-5 6 0-16,-9 1 2 0,-15 20 0 16,13-22 0-16,-13 22 1 15,0 0 0-15,-30 7 1 16,8 3 0-16,0 4-1 16,-2-1 0-16,24-13 0 15,-35 33-1-15,35-33 1 16,-18 32-1-16,18-32 0 15,9 27-2-15,-9-27 2 16,33 11-2-16,-9-14 0 16,2-5 2-16,3-8-2 15,-1-6 2-15,1-6-2 16,-7 0 3-16,-5-3-3 16,-6 0 1-16,-4 1-1 0,-10 6-3 15,3 24-7-15,-22-22-11 16,-2 17-27-16,11 25-74 15,-15-5-1-15,13 20-7 16,-12-2-4-16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14.56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0 307 13,'0'0'24,"0"0"3,0 0-5,0 0-2,0 0-1,0 0-6,0 0-3,0 0-1,0 0-2,0 0-1,18 7-1,-18-7-2,16 0 0,-16 0-1,30 0 0,-14 1 0,1-2-1,3-1 0,-20 2 1,35-5-1,-17 1 1,-1 2-1,1-3 1,7 1-1,-4-1 0,4 2-1,3-1 1,0 2-1,4 1 1,1 2-1,-4 1 0,1 0 0,0 0 0,-2 1 0,0-3 0,0 0 0,-1-2 0,1-1 0,-2-2 1,-1 1-1,-2 1 0,0 1 0,-2 0 0,-3 2 0,0 2 0,-1 0 0,3 1 0,-1-3 0,4 0 0,0-3 1,0-1-1,5-3 0,-1 2 1,-1 0-1,2-4 0,-1 5 0,-2-1-1,-3 3 1,0 0 0,-3 4 1,4-2-1,0 2 0,-2 0 0,4-4 0,1 2 1,1 0-1,5-4 0,-2 4 0,-7-5 0,-4 3 0,0-1 0,-3 3 0,-16 0 0,27-2 0,-27 2 0,28 0 0,-10 0 0,3-2 0,2 1 0,-2 1 0,-2-4 0,3 2 0,-22 2 0,24-5 1,-24 5-1,0 0 0,18-2 0,-18 2 0,0 0 0,0 0 0,0 0-1,0 0 1,19 6 1,-19-6-1,0 0 0,0 0 0,0 0 0,0 0 0,16 3 0,-16-3 0,0 0 0,0 0 0,0 0 0,0 0 0,0 0 0,0 0-1,0 0 1,16 0 0,-16 0 0,0 0 0,0 0 0,0 0 0,18 5 0,-18-5 0,0 0 1,0 0-1,19 4 0,-19-4 0,0 0 0,21 2 0,-21-2 0,22 1 0,-22-1 0,17 0 0,-17 0 0,18-1 0,-18 1 0,0 0 0,0 0 0,16-2 0,-16 2 0,0 0-1,0 0 1,16 3 0,-16-3 0,0 0 1,21 0-1,-21 0 0,0 0 0,21-3 0,-21 3 0,0 0 0,19 0 0,-19 0 0,0 0 0,22-2-1,-22 2 1,15 2 0,-15-2 0,22 0 0,-22 0 0,28 3 0,-28-3 0,32 6 1,-11-3-1,-2-3 0,6-2 0,0 2 0,3-3 0,0 1 0,-1-1 0,1-1 0,2 2 0,0 2 0,2 2 0,-2 0 0,3 0 0,4-2 1,0 1-2,4-1 1,3-3 0,2 5 0,-2-8 0,0 5 0,-3-5 0,-6 5 0,0-1 0,-1 4 1,-9-2-2,1-4 2,-5 6-1,4 0 0,5 1 0,2-1 0,0-2 0,3 2 0,0-4 0,-3 2 0,2 0 0,-3 0 0,-2-2 1,-3-1-2,-3 6 1,-2-6 0,2 6 0,4-3 0,3 4 0,0-4 0,3 1 0,4 3 0,0-4 0,0 2 1,4-1-1,-2-1 0,-4 0 0,0 2 0,-6 0-1,-3 1 1,-1 1 0,1 1 0,-1-3 0,0 3 0,-2-3 0,1-2 0,3 0 0,1 0 0,4-2 0,0-3 0,-1 0 0,3 1 1,3-3-1,-2 4 0,2-3 0,-3 5 0,-2-5 0,-6 6 0,2 0 0,-3-3 0,-4 5 0,-1-4 0,1 2 0,0 0 0,-3 0 0,3 0 0,4-2 0,-2 4 0,5-4 0,-2 4 0,1-4 0,-2 0 0,1 1 0,2 2 0,-3-1 0,1 0 0,-3 2-1,2-2 2,0 2-1,7-2 0,-1 0 0,5-2 0,-3 0 0,1-1 0,1 3 0,-3-2 0,0 0 0,-2 2 0,-2 0 0,-2-1 0,-1 2 0,2-1 0,1-1 0,0-1 0,2 0 0,2-1 0,1 1-1,-3 0 2,4-1-1,1 1 0,-3-2 0,5 1 0,0 1 0,-2-2 0,2 4 0,2 0 0,2 2 0,0 0 0,-1 1 0,-1-1 0,-2 0 0,0 0 1,2-4-1,-4 2 0,2 0 0,-3-4 0,-1 4 0,3-3 1,-5-1-1,-1 3 0,-3 1 0,-1 0 0,-3-4 0,-1 6 0,-1-4 0,2 4 0,-2 3 0,5-5 0,4 2 0,2-6 0,2 4 0,1-3 0,-3 3 0,1-4 0,-1 3 0,-4 1 0,-1 0 0,-4 1 0,1-4 0,1 6 0,2-4 0,-3 2 0,3-2 0,-1 1 0,1 0 0,3 0 0,-6 1 0,3-4 0,-2 1 0,-2-3 0,0 7 0,0-6 0,1 2 0,3 2 1,3 0-1,0 2 0,5 2 0,6-1 0,-3-1 0,5-2 1,-6-2-1,0-3 0,-5 1 1,-4-1-1,-2 0 0,-4 1 0,-3 1 0,-1-1 0,-18 4-1,30 0 1,-11 2 0,2 2 0,2-3 0,-2 1 0,4 0 0,2-2 0,-3 0 0,3-2 0,-2 0 0,-4-1 0,5 1 0,-3-1 0,5 1 0,-1 0 0,5 4 0,-2 0 0,5 1 0,0 1 0,1-1 0,-1 1 0,2-1 0,0 1 0,2-4 0,-2 0 0,0 0 0,0-2 0,0 0 0,-2 2 0,1 0 0,-4 0 0,-2 2 0,0-2 0,-2 2 0,2 1 0,-2-3 0,2 2 0,0-2 0,2-2 0,-2 0 0,2 1 0,-4-1 0,-3 0 0,-1 0 0,-1 1 0,-2 1 0,-1 0 0,1 1 0,0 1 0,4 0 0,1-2 0,6 2 0,3-1 0,-1 1 0,3 0 0,-2 0 0,1-1 0,1 1 0,-2 0 0,0-4 0,1 4 0,-1 0 0,2-1 0,4-1 0,-1 2 0,1-5 0,-1 6 0,-1-1 0,0 1 0,0-4 0,-6 2 0,3-4 0,1-1 0,-4 4 0,-3-3 0,2 1 0,0-7 0,-2 8 0,2-5 0,-4 6 0,0 0 0,0-1 0,1 1 0,1 0 0,0 1 0,0-1 0,0-1 0,0-3 0,3 1 0,3-3 0,1 3 0,0-3 0,2 3 0,-4 1 0,0 2 0,4 2 0,-5-4 0,-3 2 0,1 0 0,-4 0 0,2-2 0,2-1 0,-2-2 0,0 1 0,0-1 0,0 1 0,-2 4 0,-1-3 0,-2 3 0,-1-2 0,1 2 0,-2 2-1,2-2 1,-1 2 0,3-4 0,3 0 0,3 2-1,3-2 1,-1 1 0,2-1 0,0 2 0,0-2 0,2 0 0,0 4 0,-2-2 0,2-2 0,0 2 0,5-1 0,-2 1 0,4-2 0,-2 2 0,0-2 0,-1 4 0,-1 0 0,-1-2 0,-4 0 0,0 1 0,-6-1 0,5 2 0,1-2 0,0 2 0,0-2-1,0 2 1,2 1 0,1 1 0,3-3 0,3 5 0,0-5 0,3 3 0,4-1 0,4-1 0,3 3 0,0 1 0,3 1 0,1-2 0,1-1 0,2 3 0,-3-4 0,-1 4 0,4-5 1,2 3-1,-2-1 1,0-1 0,-3 4-1,-2-3 1,-6 3-1,-1-4 1,-6 3-1,-3-5 0,-2 1 0,-1-4 1,-8 1-1,-2-3 0,3-1 0,-6 3 0,-4-3 0,-3 3 0,-3-2 0,-1 6 0,2-7 0,2 5 0,0-4 0,4 3 0,-3-3 0,8 2 0,0 1 0,-2-3 0,2 4 0,-4 0 0,-2 0 0,3 4 0,-1-4 0,2 1 0,0 1 0,2-2 0,3 0 0,4 0 1,-2-2-1,3 1 0,1-1 0,-2 0 0,-2 0 0,-2 4 0,-1-4 0,-4 4-1,3-2 1,-3 2 0,4-2 0,1 0 0,4 0 0,5-2 0,-2 2 0,1-5 0,-1 3 0,1-3 0,-12 5 0,-1-5-1,-7 1 1,-5 1 0,0-1 0,-3 4 0,-15 0 0,27 2 0,-27-2 0,28-2 0,-12 2 0,0-4 0,0 3 0,0-3 0,-16 4 0,26-5 0,-26 5 0,23-4 0,-23 4 0,18 2 0,-18-2 0,0 0 0,19 9 0,-19-9 0,25 3 0,-7-1 0,-3 0 0,3-2 0,2 0 0,-3 0 0,3 2 0,-3-2 0,-17 0 0,25 3 0,-25-3 0,25 6 0,-25-6 0,28 5 0,-9-2 0,1 3 0,-1-5 0,4 1 0,2-2 0,1-2 0,3 1 0,1-3 0,-2-1 0,4-2 0,3 0 0,2-2 0,4 2 0,-3-2 0,-1 4 0,2 0 0,-3 1 0,-5 1 0,1 1 0,-2 0 0,-3 0 0,-3-1 0,1-1 0,0 1 0,1-2 0,-1-1 0,1 1 0,-1 3 0,-2 0 0,7 4 0,-2 3 0,1 1 0,2 1 0,1-2 0,0 2 0,0-3 0,1-1 0,-5-3 0,4 0 0,-4-2 0,2 1 0,0-1 0,0-2 0,4 3 0,5-3 0,0 1 0,1-1 1,3-1-1,-1-1 0,-1-1 0,-3 0 0,-2 2 0,-6 0 0,-2 1 0,-5 1 0,-5-1 0,1 3 0,-1-1 0,-1 0 0,3 0 0,-3 1 0,5-1 0,1 0 0,1 0 0,3 1 0,-1 1 0,1 1 0,1 1 0,-2 0 0,3 0-1,-1 1 1,0-3 1,0 2-1,2 0 0,0-2 0,2-2 0,3 2 0,-3-4 0,2 3 0,-2 2 0,-2-1 0,-2 2 0,-3 0 0,-3 1 0,1 1 0,-1-2 0,-5 1 0,1 1 0,3-3 0,-1 1 0,1 0 0,3-2 0,-4 0 0,-3 0 0,8 0 0,3-2 0,2 2 0,4 0 0,0 0 0,-1 2 0,4 1 0,-2-1 0,1 2 0,-6-1 0,-4 1 0,-3-1 0,-2 1 0,-3-1 0,-2-1 0,-16-2 0,28 4 0,-12-3 0,2 1 0,3-2 0,4 0 0,1 0 0,4 0 0,2 0 0,1 2 0,1-2 0,-1 2 0,-4-1 0,2 1-1,1 2 1,-2-3 0,-3 3 0,1-4 0,-3 0 0,5 0 0,-2-2 0,-2 0 0,-1 1 0,0-1 0,0 2 0,-1-2 0,1 4 0,-2 0 0,2 1 0,-2 1 0,5-1 0,-2 2 0,4 1 0,2-1 0,3 0 0,-1 0 0,1 1 0,-1-3 0,-6-1 0,0-2 0,0 0 0,-5-2 0,-1 2 0,1 0 0,1 0 0,1 2 0,7 0 0,1 1 0,1 3 0,1-3 0,-1 2 0,-1-1 0,-1 1 0,2-1 0,3 3 0,-2-6 0,4 3 0,5 1 0,5-5 0,2 4 0,6-4 0,-1 2 0,-1-2 0,0 0 0,-2 0 0,-4-4 0,-5 4 0,-1-2 0,-4 2 0,1 0 0,-3-2 0,0 6 0,2-2 0,-5 1 0,1 1 0,0-1 0,-5-1-1,4 2 1,-1-3 0,1 3 0,-2-2 0,-1-1 0,-1 3 0,9-1 0,-7 1 0,0-1 0,-2 1 0,-7 1 0,0-1 0,5 1 0,0-1 0,1 1 0,-1-2 0,0 1 0,6-2 0,6-1 0,-1-1 0,3 2 0,2-2 0,-8 0 0,6 0 0,-10 2 0,0-2 0,-4 2 0,0-1 0,-10 1 0,5 0 0,-2 0 0,4-1 0,3 1 0,2-2 0,3 2 1,5-4-1,-5 2 0,-6 0 0,8 0 0,-5 2 0,7 0 0,-4-1 0,-8 1 0,3 2 0,-1-3 0,1 1 0,4-2 0,-6-2 0,-10 1 0,2-1 0,-2-2 0,-16 4 0,35-3 0,-15 1 0,-20 2 0,30-2 0,-30 2 0,28 0 0,-5-1 0,-7 1 0,-16 0 0,30 0 0,-30 0 0,17 1 0,-1 1 0,-16-2 0,27 2 0,-11 1 1,-16-3-1,19 2 0,-19-2 0,23-2 0,-23 2 0,23-3 0,-23 3 0,16-7 0,-16 7 0,0 0 0,26-11 0,-26 11 0,0 0 0,21-12 0,-21 12 0,0 0 0,0 0 0,20-9 0,-20 9 0,0 0 0,0 0 0,0 0 0,17 4 0,-17-4 0,0 0 0,0 0 0,20 7 0,-20-7 0,0 0 0,0 0 0,19 5 0,-19-5 0,0 0 0,20 7 0,-20-7-1,16 2-3,-16-2-6,19 14-26,-19-14 1,0 0-1,0 0-1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16.47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104 118 13,'0'0'18,"19"-9"-6,-19 9 1,23-5 0,-23 5-2,18-2 1,-18 2-3,0 0 1,0 0 0,0 0-2,12 16-1,-12-16-1,0 0-1,0 0 0,0 0-1,4 23-2,-4-23 0,7 29 1,-2-6-1,-5 2 0,0 5-1,-2 1 1,-3 5-2,0-7 1,-4 5 0,2-6-1,-5-2 1,3-3-1,0-4 1,-3-3 0,12-16 0,-18 16 0,18-16 1,0 0-1,0 0 0,-21-9 0,21 9 0,-4-19-1,4 19 1,-3-25-1,4 10 0,-1-5 0,6-3 1,3-1-1,-4-10 1,5-4 0,-1-1 0,5-3 0,-1 0-1,-1 1 1,-7 4 0,1 4 0,-1 8-1,-3 6 0,-2 19 1,3-24 0,-3 24-1,0 0 1,0 0-1,-21 0 1,21 0-1,-21 19 0,5-5 0,0 2 0,6 0 0,-6 1 1,5 1-1,-1-3 0,1 1 0,2 4 0,9-20 0,-12 28 0,12-28-1,-12 23 1,12-23 0,-9 15 0,9-15 0,0 0-1,0 0 2,5-17-1,6 1 1,-1-7-1,3 0 1,-3-7-1,3 6 1,-5-4 0,1 12-1,-9 16 1,0 0-1,0 0-2,-12 23-4,10 10-19,0 8-8,-5-8-1,11 11-1,1-18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17.52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160 261 20,'-10'-25'26,"10"25"0,-6-19 2,6 19-9,-10-20-6,-4 5-3,14 15-3,-18-27-1,18 27-2,-12-31-1,12 31 0,0-34 0,0 18-1,5 1 0,-5 15 0,7-27 0,-7 27-1,0-19 1,0 19-1,0 0 1,0 0-1,-21-14 0,21 14-1,0 0 1,0 0-1,0 0 0,0 0 0,-2 16 0,2-16 1,5 31-1,-5-6 1,-5 5 0,1 5-1,-1 2 0,-5 1-1,3-2 1,-2-1 0,0-2 0,2-5-1,3-3 1,1-6 1,1-3-1,2-16 1,-2 25 0,2-25 0,0 0 0,0 0 0,0 0 0,0 0 0,0 0 0,0 0 0,-17-30-1,15 12 0,2-3 1,3-5-1,-3 1 0,0-5 1,2 4 0,0-1 0,0 5-1,-2 2 1,1 3 0,-1 17-1,-3-20 0,3 20 0,0 0 0,0 0 1,0 0-2,0 0-4,7 30-17,5-5-12,-10-8 0,14 15-1,-9-6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19.15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0 890 13,'16'2'21,"-22"-23"1,6 21 2,0 0-12,18-25-2,-18 25 2,2-28-1,-2 28 0,2-30-1,-2 30-1,0-38-1,3 18-1,-5-8-2,6 2-2,-2-4 0,5-2-1,-4-3 0,1 2 0,-3-4 0,3 0 0,-4-2 0,2 2-1,0-1 1,1 1-1,1 0 0,3-2-1,0 2 0,3 4 0,-1 0 1,2 3-1,-4 2 1,-2 3 0,-3 2 0,0 7 0,-2 16 0,-6-22 0,6 22 0,0 0 0,0 0-1,0 0 1,0 0-1,0 0 0,-9 24 0,11-3 0,-2 4 0,4 6 0,-4 1 1,0 5-1,0 2 0,0 3 1,-2 0-1,0 0 0,0 0 0,1-1 0,1-3 0,-2 1 0,2-9 0,0-2 0,0-5 0,2-6 0,-1-1 0,-1-16 0,6 20 1,-6-20-1,0 0 0,5 15 1,-5-15-1,0 0 1,0 0-1,-3 16 0,3-16 1,0 0-1,0 0 0,0 0 0,0 0 1,0 0-1,0 0 0,0 0 0,0 0 0,0 0 0,0 0 1,0 0-1,-9 18 0,9-18 0,1 16 0,-1-16 0,6 21-1,-6-21 1,10 24 0,-10-24 0,13 21 0,-13-21 0,10 16 1,-10-16-1,0 0 0,0 0 1,16-19-1,-14 1 0,0-3 1,-2-3-1,0-6 1,-2-2-1,-2-1 0,-1 1 0,2 2 1,-4 2-1,3 3 0,-1 4 0,3 2 0,4 3 0,3 0 0,-5 16 0,12-26 0,-12 26-1,20-23 2,-20 23-1,12-16 0,-12 16 0,0 0 1,0 0-1,0 0 0,0 0-2,14 32-2,-14-32-5,13 42-11,-5-10-16,-4-11 0,8 7-1,-8-10 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20.31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153 382 43,'-39'-6'29,"39"6"0,-42 7 1,26-5-11,-2 0-9,-1-6-5,19 4-3,-20-3 3,20 3-1,0 0 1,0 0 1,0 0-1,0 0 1,0 0-1,0 0 0,0 0-2,0 0-2,0 0 0,0 0 0,2 17 0,-2-17-1,3 29 0,-1-12 1,2 2-1,-2 4 1,1 0-1,-1 2 1,-2-4 0,2 0 0,-4-4 0,2-17 0,0 30-1,0-30 1,2 21-1,-2-21 0,0 0 0,-2 20 0,2-20 0,0 0-1,3 16 1,-3-16 0,0 0 1,0 0 1,0 0-1,0 0 1,-3-29-1,3 10 1,0-7-1,3-1 0,-1-6 0,3 0-1,2-3 0,2 1 0,-2-2 0,0 4-1,0 0 2,1-1-2,-1 4 2,0-1-2,2 3 1,-4 1 0,4 3 0,-4 3 0,0 5 1,-5 16-1,6-23 0,-6 23 0,0 0 0,0 0 0,0 0 0,0 0 0,0 0 0,0 0 0,0 0 0,0 0 0,0 0 0,0 0 0,0 0 0,0 0 0,-6-21 1,6 21-1,4-16 0,-4 16 0,10-25 0,-10 25 0,14-24 0,-14 24 0,16-19 0,-16 19 0,0 0 0,0 0-1,0 0 1,0 0 0,18 3 0,-18-3 0,7 18 0,-7-18 0,11 28-1,-8-5 1,1 5 0,-4 3 0,-6 8 0,-6 5 1,-2 7-1,-2 0 0,-3-2 0,1 0 0,0-7 0,4-3 1,4-4-1,4-3 0,5-2 0,2-4-1,1-3 1,2-4 0,-1-1 0,-3-18 0,9 26-1,-9-26 1,0 0 0,0 0 0,0 0 0,0 0 1,0 0-1,0 0 0,0 0 1,11-16 1,-11 16-1,0-15 0,0 15-1,0 0 1,-2-18-1,2 18 1,0 0-1,0 0-1,0 0 1,0 0 1,0 0-1,0 0-1,0 0-5,0 0-11,17 0-21,-17 0 0,25 7-2,-7 2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21.59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88 249 36,'0'0'27,"0"0"1,-5-16-8,5 16-5,-14-23-2,14 23-4,-13-26-1,13 26-2,-12-26 0,12 26-1,-12-30-2,12 30 0,-7-32-1,7 32 0,1-32-1,-1 32 1,2-29 0,-2 29 1,2-21-1,-2 21 0,0 0 1,4-16-2,-4 16 1,0 0-2,0 0 1,0 0-1,0 0 0,-8 19 0,8-19 1,-8 32-1,1-13 1,3 6-1,1 1 0,1-1 0,0 1 0,2 0 0,2-3 0,-2 0 0,5-5-1,0-3 2,-5-15-2,9 25 2,-9-25 0,0 0-1,0 0 2,9 16-1,-9-16 1,0 0-1,0 0 1,14-25-1,-5 8 0,3-8-1,2-3 1,2-2 0,-2 2-1,1 2 1,-5 3 0,-3 7-1,-7 16-2,0 0-3,0 0-19,18 28-12,-18-28 0,9 40-1,-6-22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22.85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-9 259 50,'0'0'33,"18"-9"1,-18 9-1,-5-23-17,5 23-5,10-23-4,1 6-3,-7-3-1,4 1-1,-1-6 1,4 6 0,-4-4 0,5 4 0,-6-2 0,-6 21 0,12-27-2,-12 27 0,0 0 0,7-15 0,-7 15-1,0 0 0,0 0 1,0 0-1,-10 21 1,10-21-1,-8 28 0,5-9 0,-1 4 0,1-2 0,-1 2 0,3-2-1,4 2 1,-1-4 0,-2-19 0,5 23 0,-5-23 0,9 16 0,-9-16 0,0 0 1,0 0-1,16 7 1,-16-7-1,0 0 1,0 0 0,18-23-1,-18 23 1,15-33 0,-6 15 0,0-5-1,0 2 1,-2 2-1,-2 1 1,-5 18 0,7-23-1,-7 23 1,0 0-1,0 0 0,0 0 0,0 0 0,0 0 0,0 0 0,0 0 0,0 0 0,0 0 0,0 0 0,0 0 1,0 0-1,0 18 0,0-18 0,-1 26 0,1-10 0,0 0 0,0 1 0,0-17 0,-6 29 1,6-29-2,0 19-1,4-1-6,-4-18-23,0 0-7,2 24 0,-2-24-1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24.35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82 779 43,'0'0'33,"0"0"3,-20-14-1,20 14-12,0 0-9,-24-23-4,24 23-4,-13-18-1,13 18-1,-7-26-1,7 26 0,-2-35-1,2 15 1,-1-4-2,-3-1 1,1-1-1,3-1 0,-4-1 0,1 0 0,3-4 0,0 3-1,0-7 1,5 3-1,2-2 0,0 0 0,0 0 1,-3 0-1,1-1 0,0 1 0,2 2 0,-2 5 0,-1 5 0,0 2 0,-3 3 0,-1 18 0,6-21 1,-6 21-1,0 0 0,0 0 0,0 0 0,0 0 0,0 0 0,17 9 0,-17-9 0,14 21 1,-12-5-1,3 1 0,-3 6 0,-2 4 1,0 1-1,-3 5 1,-6-1-1,-2 5 0,2 0 0,-1-1 0,-3 3 0,3-2 1,-2 0-1,1-4 0,4 1 0,2-4 1,3-6-1,0-5 0,4-3 1,-2-16-1,2 23 0,-2-23 1,0 0-1,0 0 0,0 0 0,1 19 0,-1-19 0,-7 20-1,7-20 1,-1 23-1,1-23 1,1 26 0,-1-26-1,4 21 1,-4-21 0,0 0 0,0 0 0,16 16 1,-16-16-1,0 0 0,0 0 0,0 0 1,0 0-1,0 0 0,0 0 1,0 0-1,0 0-2,0 0-2,28 16-8,-28-16-26,21-4-3,-21 4 2,27-7-2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25.45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-2 236 46,'0'0'34,"0"0"2,0 0-2,11-24-13,-11 24-9,10-23-2,-10 23-3,13-30-3,-6 14-1,-7-3 0,2 3 0,-4-1 0,2 17-1,-2-30 0,2 30-2,-2-27 1,2 27 0,0-19-1,0 19 0,0-16 0,0 16 1,0 0-1,0 0 0,0 0 0,0 0 1,0 0-1,0 0 0,0 0 1,0 0-1,0 0 1,-14 16-1,11 0 1,1 3-1,-3 4 0,3 5 0,0-2 1,0 4 0,2 0-1,6 0 1,-3-4-1,4-1 1,-2-6 0,2-3 0,-7-16-2,11 19-2,-11-19-3,0 0-17,0 0-17,16-1 2,-16 1-3,14-20 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10.5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3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30T01:48:40.905"/>
    </inkml:context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-5 0 35,'7'25'23,"-7"-25"-3,0 0-1,-6 23-4,6-23-3,8 33-2,-8-33-3,5 35 0,-5-35-1,7 37 0,-7-37-1,9 37 1,-9-21-2,5 3 0,-5-3-1,4 1 0,-6-1-1,5 4 0,-3-3 0,0 1-1,0 1 0,2 0 0,-2 1 0,5-1 1,-3 0-1,3 3 0,-1-3-1,1 0 1,2-3 0,0 2 0,-7-18 0,13 31 0,-13-31 0,10 30-1,-3-14 1,-1 0-1,-1 0 1,0 1-1,-1-1 0,1 1 1,0-1-1,-5-16 0,13 28 0,-13-28 1,12 29-1,-7-14 0,-5-15 0,9 28 1,-5-12-1,-4-16 0,7 28 0,-7-28 0,10 28 0,-10-28 0,15 29 0,-15-29 0,10 22 0,-10-22 0,11 22 0,-11-22 0,5 17 1,-5-17-1,0 0 0,11 21 0,-11-21 0,0 0 0,10 21 0,-10-21 0,11 20-1,-11-20-1,7 17 3,-7-17-4,7 19 4,-7-19-4,5 18 3,-5-18-2,5 16 2,-5-16 0,6 16 0,-6-16 0,5 16 0,-5-16 0,0 0 0,9 17 0,-9-17 0,0 0 0,0 0 0,0 0 0,0 0 0,12 16 0,-12-16 0,0 0 0,0 0 0,0 0 0,0 0 0,0 0 0,0 0 0,0 0 0,0 0 0,0 0 0,14 16 0,-14-16 0,0 0 0,0 0 0,0 0-2,0 0-2,0 0-3,0 0-8,0 0-21,0 0 2,-8-18-3,8 18 3</inkml:trace>
  <inkml:trace contextRef="#ctx0" brushRef="#br0" timeOffset="-2223.1271">14 944 5,'0'0'13,"0"0"-3,0 0 0,0 0-1,0 0-1,0 0 0,0 0 0,0 0 1,0 0 1,0 0-2,16-7 1,-16 7-1,0 0 0,0 0-1,19 16 0,-19-16-1,0 0 0,16 19-1,-16-19 0,13 23-2,-13-23-2,7 28 2,-7-28-3,7 28 1,-7-28-2,9 28 2,-9-28-3,7 26 3,-2-8-1,-5-18 1,11 25 0,-11-25-1,10 24 2,-10-24-2,7 23 1,-7-23-1,0 0 1,9 23-1,-9-23 1,0 0 0,11 21-1,-11-21 1,0 0 0,8 21-1,-8-21 1,0 0-1,15 21 1,-15-21-1,0 0 1,12 21-1,-12-21 1,7 16-1,-7-16 1,0 0-1,9 19 0,-9-19 1,0 0-1,9 18 1,-9-18-1,0 0 1,8 16 0,-8-16-1,0 0 1,9 17-1,-9-17 1,7 16-1,-7-16 1,7 18-1,-7-18 1,9 17 0,-9-17-1,0 0 1,11 23 0,-11-23-1,0 0 1,10 19-1,-10-19 0,0 0 0,7 18 0,-7-18 1,0 0-1,11 16 0,-11-16 0,0 0 0,11 16 1,-11-16-1,0 0 0,0 0 0,8 19 0,-8-19 1,0 0-1,0 0 0,6 16 0,-6-16 0,0 0 0,0 0 0,0 0 0,9 17 0,-9-17 1,0 0-1,0 0 0,0 0 0,7 20 0,-7-20 0,0 0 0,8 16 0,-8-16 0,0 0 0,0 0 1,13 19-1,-13-19 0,0 0 0,0 0 0,0 0 0,0 0 0,0 0 0,0 0-2,0 0-4,0 0-19,-4-18-9,4 18 0,-5-35-2,7 19 2</inkml:trace>
  <inkml:trace contextRef="#ctx0" brushRef="#br0" timeOffset="11430.6538">14-415 11,'0'0'16,"0"0"-1,0 0-2,0 0-1,0 0 0,0 0-1,0 0 0,0 0-1,0 0 0,2 18-2,-2-18 0,0 0-2,16 28 1,-16-28-2,5 27-1,-5-27-1,4 31 0,-1-15-2,2 5 1,-1-2 1,-1 6-1,5-4-1,0 4 0,-1-4 0,2 2-1,-2-4 1,-1-1-1,-6-18 1,10 28-1,-10-28 1,7 24-1,-7-24 0,6 25 1,-6-25-1,3 28 0,-1-12 1,1 0-1,-3-16 1,7 28-1,-7-28 1,13 24 0,-13-24 0,14 20 0,-14-20-1,11 15 1,-11-15-1,0 0 1,10 22-1,-10-22 1,5 17-1,-5-17 0,7 21 0,-7-21 0,13 25 1,-13-25-1,12 23 0,-12-23 0,13 21 1,-13-21-1,8 17 1,-8-17-1,4 18 0,-4-18 0,3 16 0,-3-16 0,2 17 0,-2-17 0,4 18 0,-4-18 0,0 0 0,9 17 1,-9-17-1,0 0 0,8 21 0,-8-21 0,6 18 0,-6-18 0,8 25 0,-8-25 0,6 26 1,-6-26-1,3 26 0,-3-26 0,4 21 0,-4-21 0,2 16 0,-2-16 0,1 16 0,-1-16 0,4 18 0,-4-18 0,3 19 0,-3-19 0,6 21 0,-6-21 0,5 18-1,-5-18 1,0 0 0,0 0 0,11 19 0,-11-19 1,0 0-1,0 0 0,8 18 0,-8-18 0,0 0 0,9 21 1,-9-21-2,0 0 2,11 17-2,-11-17 1,0 0-1,0 0-7,0 0-25,0 0 1,-11-26-1,11 26-1</inkml:trace>
  <inkml:trace contextRef="#ctx1" brushRef="#br1">2412 1982,'0'0,"0"0,0 0,0 0,0 0,0 0</inkml:trace>
  <inkml:trace contextRef="#ctx0" brushRef="#br0" timeOffset="13572.7763">913-511 14,'0'0'19,"0"0"1,0 0-1,0 0-2,0 0-3,0 0 1,7 16-2,-7-16-2,0 0-3,8 17-1,-8-17-1,9 27-1,-9-27 2,13 36-2,-8-14-1,6 11 0,-6-3-2,5 7-1,-4-4 0,3 4-1,-4-2-1,2 0 1,-2 0-1,4 1 1,-2-3 1,5 0-1,-1-3 1,3-2 0,2-5 0,2 2-1,-18-25 1,30 28 0,-30-28-1,23 14 0,-23-14 0,0 0 1,17 12-1,-17-12 0,0 0-1,2 18-1,-2-18-4,0 0-6,0 23-13,0-23-7,0 0-2,7 19 0,-7-19 2</inkml:trace>
  <inkml:trace contextRef="#ctx0" brushRef="#br0" timeOffset="14647.8378">1387-455 26,'0'0'19,"0"0"1,0 0 0,0 0-5,0 0-2,0 0-3,0 0-2,0 0 0,9 26-1,-9-26-1,11 29-1,-6-14-1,6 10 1,-4-4-1,5 7 0,1-3-2,2 6 1,1-6-1,4 3-1,-3-5 0,5 3 0,-3 2 1,0 1-2,1 0 1,-4 3 0,0-2-1,-2 2 1,0-6 0,-2 2 0,-3-10-1,5 3 1,-14-21 0,20 26 0,-20-26-1,14 19 1,-14-19-1,0 0 0,14 18 0,-14-18 0,0 0 0,0 0 0,0 0-1,0 0-2,0 0-5,0 0-14,-2-23-11,2 23 1,-2-28-2,2 28 1</inkml:trace>
  <inkml:trace contextRef="#ctx0" brushRef="#br0" timeOffset="15597.8922">1410-889 23,'0'0'22,"0"0"-1,16 18 1,-16-18-4,0 0-2,11 21-2,-11-21 0,14 30-3,-10-13-2,6 10-1,-6-1-3,8 7 1,-3-5-1,5 13-1,-3-10-1,4 6 0,0-7 0,4 2-1,-3-6 0,3 1 0,1-5 0,-1-1-1,-1-3 0,-1 1 1,-4-3-2,1 0 1,-7 0-1,-7-16 1,16 28-1,-16-28 0,12 21 0,-12-21 0,9 16 0,-9-16 0,0 0 0,16 14 0,-16-14-1,0 0 1,0 0 0,0 0-1,19 3-1,-19-3-6,7-15-24,-7 15-4,0 0 1,0 0-1</inkml:trace>
  <inkml:trace contextRef="#ctx1" brushRef="#br1" timeOffset="47700.7282">3383-1585,'0'0,"0"0,0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26.67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6 128 50,'0'0'35,"5"-16"0,-5 16 1,0 0-16,4-26-7,-4 26-3,4-26-2,-4 26-2,12-25-3,-12 25 0,4-19-1,-4 19-1,0 0 0,1-16-1,-1 16 0,0 0 0,0 0 0,0 0 0,0 0 0,0 0 1,0 0 0,14 18-1,-14-18 1,-5 23 0,2-6 0,-1 5-1,2 3 0,-1 1 0,-4 2 1,-4 1-2,5-1 1,1-1 0,3-8 0,-1-3 1,3-16-1,0 20 1,0-20-1,0 0 1,0 0-1,0 0 1,10-27 0,0 11-1,-5-5 0,0-4 1,2-2-1,2 3 0,-1 1 1,-1 4-1,-7 3 0,0 16 1,-12-16-1,12 16 0,-13 18 0,13-18-1,-18 33 0,18-33-6,-8 42-19,8-19-13,0-23 0,4 31-1,-4-31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52.18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108 90 25,'0'-26'30,"0"26"2,16-28 1,-9 9-9,-7 19-4,0-18-1,0 18-4,0 0-4,-16 12-2,-1-10-2,4 17-1,-2-3-2,2 18 0,-3-1-2,6 13 0,1-1-1,7 8 0,0 2-1,4-1 1,0 4 1,0-7-2,-1-4 1,1-4 0,-4-8 0,-1-5-1,-1-9 1,1-6-2,3-15-2,0 0-3,-9-15-9,2-13-24,7-9-2,0-6 1,-2-4-1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52.55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37 30 50,'-23'-4'31,"23"4"3,0 0-1,-16-12-13,16 12-7,0 0-3,0 0-1,0 0-2,16-12-2,-16 12 0,39-2-1,-9 0-1,5 6-1,6-4-1,5 7 0,-2-4-1,0 2 1,-2-3-1,-5 2 1,0-3-1,-7 1 1,-9 2-2,-21-4-1,23 15-3,-23-15-7,-3 20-25,-6 3-1,-9 0 1,3 3-2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52.87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19 79,'32'5'35,"-17"-5"-2,10 6 1,0 4-26,-7-12-1,8 13-2,-8-8-2,8 8-1,-3-6 0,7 4 0,-2-7-1,6 0 0,-2-2-1,3-6 0,2 3-2,-5-15-5,8 11-13,-8 0-15,-11-12 1,1 14-2,-15-11 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51.37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586 1675 68,'0'0'33,"0"-16"-1,0 16 1,0 0-22,-34-21-1,34 21-2,-40-14-1,22 12-1,-10-10 1,9 8-1,-8-6-1,6 1-1,0-5 0,1 0-2,-1-9 0,2-2 0,-2-3-1,1 0 0,1-5 1,-1-2-1,3-4 0,3 2 0,-2-5 0,5 2 0,0-3 0,1 1-1,1-2 1,0 2-1,-3 0 0,1-2 0,-1 5 1,3-1-1,0 3 0,0 0 0,2 0 0,2 2 1,0 3-2,1 1 2,2-1-2,-1 2 2,5 0-1,-1 2 0,1-2 0,4 1 0,1-3 0,0 2 0,1-2 0,3 3 0,-4-1 2,-2 3-2,2 1 0,1 3 0,-3 2 0,2 2 0,-4 1 0,4 2 0,-1 1 0,1-3 0,-7 18 0,9-23 0,-9 23 0,5-16 0,-5 16 0,0 0 0,0 0 0,0 0 0,0 0 0,0 0 0,0 0 0,0 0 0,0 0 0,12-17 0,-12 17 0,0 0 0,14-20 0,-14 20 0,22-22 0,-22 22 0,17-22 0,-17 22 0,18-15 0,-18 15 0,0 0 0,0 0 0,0 0 0,0 0 0,0 0 0,0 0 0,0 0 0,0 0 0,0 0 0,0 0 0,0 0 0,0 0 0,0 0 0,0 0 0,0 0 0,0 0 0,0 0 0,0 0 0,0 0 0,0 0 0,0 0 0,0 0 0,-16 5 0,16-5 0,-26 18 0,6-8 0,4 4 0,-3 0 0,3 2 0,-3-2 0,3 0 0,16-14 0,-25 19 0,25-19 0,-16 13 0,16-13 0,0 0 0,0 0 0,0 0 0,-16 9 0,16-9 0,0 0 0,0 0 0,9-16 0,-9 16 0,7-20 0,-7 20 0,18-26 0,-6 10 0,2-1 0,0-1 0,2 2 0,-2 0 0,-14 16 0,23-21 0,-23 21 0,0 0 0,18-14 0,-18 14 0,0 0 0,0 0 0,0 0 0,0 0 0,0 0 0,0 0 0,0 0 0,0 0 0,0 0 0,0 0 0,0 0 0,0 0 0,0 0 0,0 0 0,0 0 0,-12 16 0,12-16 0,-15 19 0,15-19 0,-23 30 0,9-10 0,0 1 0,0-2 0,-5 4 0,-1 0 0,3-2 0,1-4 0,5-1 0,11-16 0,-21 23 0,21-23 0,0 0 0,0 0 0,0 0 0,16-9 0,-16 9 0,19-19 0,-19 19 0,29-30 0,-14 14 0,1 0 0,2-1 0,0 1 0,-1-3 0,3 3 0,-20 16 0,26-23 0,-26 23 0,23-14 0,-23 14 0,0 0 0,18-7 0,-18 7 0,0 0 0,23-4 0,-23 4 0,19-5 0,-19 5 0,21-5 0,-21 5 0,16 0 0,-16 0 0,7 17 0,-10-1 0,3 4 0,-4 6 0,4 4 0,-2 1 0,4 3 0,-4-4 0,4 0 0,2-4 0,-1-1 0,4-6 0,-1-2 0,-6-17 0,14 20 0,-14-20-7,16 9-27,-1-15-6,3-1-2,0-3 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53.73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75 58,'0'0'33,"0"0"1,15-11-1,-15 11-17,0 0-2,0 0-2,0 0-4,0 0-1,7 16-2,-7-16 0,0 25-2,2-8 0,-4 1-2,2 7 0,-1-1 2,1-1-2,-4-4 1,4-1-1,0-18 2,-2 21-2,2-21 1,0 0-1,4-25-1,1 6 0,4-4 0,2-1 0,-1-3-1,3 1 1,3 7 0,-1 1 0,1 4 0,0 5 0,2 4 0,-18 5 0,26-7 0,-26 7 0,20 0 0,-20 0 0,16 3-1,-16-3 2,0 0-2,10 21 2,-10-21-1,7 29 0,-7-29 0,7 29 0,-5-13 0,-2-16 0,7 23 0,-7-23 0,0 0 0,0 0 0,0 0 0,0 0 0,12-23 0,-4 4 0,2-2 0,3-2 0,2-2 0,1 4 0,4 4 0,-1 1 0,-1 7 0,-18 9 0,24-3 0,-24 3 0,18 21 0,-13-4 0,1 6 0,-3 2 1,-3 1-1,4 7 0,-1-1 1,-3-6-1,0-3 2,4-2-2,-4-5 1,0-16-1,0 0-1,0 0-2,0 0-4,-9-33-7,11 13-25,-6-2-2,4-3 1,0-1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54.30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212 20 74,'14'-17'37,"-14"17"0,0 0 1,0 0-22,-20-5-3,20 5-5,0 0-2,0 0-2,0 0 0,21 22-2,-5-11 0,7 7 0,-1 3-1,4 9 2,-3 3-1,-4 7 0,-5 3 0,-1 2 0,-11-3-2,-4 8 0,-5-8 0,-7 2 0,-8-6 0,-2-1 0,-4-9 0,-2-3 0,-2-7 0,0-11 0,0-6 0,4-11 0,5-4 0,-3-13 0,10 8-11,-11-23-7,15 10-23,1-1-1,1 5 1,1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29T23:59:54.62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-8 57 89,'4'-21'36,"-4"21"1,0 0 1,5-19-27,16 22-3,-21-3 0,43-7-2,-8 2-1,13 7-1,1-6-1,8 4-1,1-1 0,2-1-2,2 5-1,-13-8-6,8 10-29,-22-1-4,-10 1 0,-25-5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8:23.22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 41 70 0,'0'0'72'0,"0"0"-4"0,-21 6 3 15,21-6-42-15,0 0-2 16,0 0-4-1,0 0 0-15,0-19-2 16,0 19-3-16,0 0 2 16,0 0-3-16,21-4-2 0,-21 4-4 15,0 0 0-15,18 4-2 16,-18-4 0-16,0 0-1 16,25 5 0-16,-25-5-1 15,19-11 1-15,-19 11 1 16,19-10-1-16,-19 10-1 15,0 0-1-15,0 0-2 16,21-13-1-16,-21 13 0 16,0 0-1-16,0 0-1 15,6 19 0-15,-6-19-1 16,0 0 0-16,23 12 0 16,-23-12 0-16,35-2 1 0,-10 0-1 15,2 0 0-15,0 0 0 16,2 0 0-16,2 4 1 15,-4-2-1-15,-2 2 0 16,0 4 0-16,-4 1 0 16,-21-7 0-16,35 12 1 15,-35-12-1-15,33 13-1 16,-33-13 1-16,34 10 0 16,-34-10 0-16,33 4 0 15,-33-4 0-15,35 4 0 16,-35-4-1-16,33 9 1 15,-33-9 0-15,36 8 0 0,-36-8 0 16,33 4 1-16,-14-4-1 16,-19 0 0-16,33-6 1 15,-14 0-1-15,-19 6 0 16,29-13 1-16,-29 13-1 16,27-4 0-16,-27 4-1 15,18 2 1-15,-18-2-1 16,0 0 1-16,23 17-1 15,-23-17 1-15,19 6 1 16,-19-6 0-16,23-4-1 16,-23 4 1-16,25-6 0 15,-25 6-1-15,27-15 1 16,-27 15-1-16,18-12-1 0,-18 12 1 16,0 0 1-16,0 0-2 15,0 0 2-15,19-11-1 16,-19 11 0-16,0 0 0 15,0 0 1-15,21 9-1 16,-21-9 0-16,0 0 0 16,27 8-1-16,-27-8 2 15,23 6-1-15,-23-6 0 16,25 2-1-16,-25-2 0 16,23 2 1-16,-23-2-1 15,18 2 1-15,-18-2 0 16,0 0 0-16,25 7 0 0,-25-7 0 15,0 0 0-15,0 0 1 16,23 12-1-16,-23-12-1 16,0 0 0-16,0 0-6 15,8 21-12-15,1 8-68 16,-9-29-10-16,-11 46-11 16,-5-22-3-16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8:30.92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220 15 184 0,'0'0'80'0,"-15"-20"-3"16,15 20-3-16,0 0-55 15,0 0-2-15,0 0-1 16,0 0-2-16,-18 18-1 15,18-18 0-15,0 0 2 16,-4 29 0-16,4-29 1 16,-9 36-1-16,3-14-3 15,2 12-2-15,-4-1-3 16,3 6 1-16,-3 3-4 16,4 6 1-16,-2-5-1 15,2 5 1-15,-1-2-3 16,3 2 3-16,0-1 1 0,0 1-3 15,-2-2 3-15,2 4-4 16,0-2 4-16,-2 4-3 16,0-3 2-16,1 5-3 15,1-2 0-15,0 0 1 16,2 0-2-16,0 4 2 16,2-6-3-16,0 4 2 15,1-2-1-15,-1 0 1 16,0-2-2-16,-2 0 2 15,0 0-1-15,0-5 1 16,0 1-2-16,0-2 2 16,0-3-3-16,0-1 3 0,0-3-3 15,2 3 4-15,0-1-1 16,-2-1-3-16,2-1 3 16,-2 0-3-16,0 1 3 15,0-1-4-15,-2 1 4 16,2-5-6-16,0 0 4 15,0 0 0-15,2-2-1 16,-2 3 1-16,-2-1-1 16,2-2 2-16,-2-2-1 15,-2 4 1-15,2 1-1 16,-1-1 1-16,1 2-1 16,4 1 1-16,1-3-1 15,1 4 0-15,2 1-1 0,0-1 2 16,0-2-2-16,-1 1 1 15,-1-1-1-15,-2 0 1 16,2-1 0-16,-4-1 0 16,2-4-1-16,-2-4 1 15,2 0 0-15,0-2 0 16,2-3 0-16,-2 3 1 16,3 0 2-16,-3 4-5 15,0-2 5-15,0 4-4 16,0-2 4-16,0 0-4 15,-2 0 3-15,2 0-3 16,-2-2 0-16,0 0 1 0,2-2 0 16,-2 2-1-16,0-2 0 15,-2 4 2-15,2 0-1 16,-2 2 1-16,0-2-2 16,0 2 2-16,0 0 0 15,0 0 0-15,2 0-1 16,0-2 0-16,2-2 0 15,0-2 0-15,-2 2 0 16,4 0 0-16,-2-2 0 16,-2 0-1-16,2-1 1 15,0-1 0-15,-2 0 0 16,2 0-1-16,-2-3 1 16,0 1 0-16,2 0 0 0,-2 0 0 15,0-19 0-15,2 35 0 16,-4-14 0-16,0-3 1 15,0 1-1-15,-2 0 1 16,4-19-1-16,-10 33 0 16,10-33 1-16,-13 25 0 15,13-25 0-15,-10 21-1 16,10-21 0-16,-6 18 0 0,6-18 1 16,0 0-1-1,-9 23 0-15,9-23 1 16,0 0-2-16,-4 27 2 15,4-27-1-15,-2 25 0 0,2-25-1 16,-2 29 5-16,2-29-5 16,2 33 5-16,-2-33-4 15,2 27 4-15,-2-27-4 16,4 25 5-16,-4-25-4 16,4 19 0-16,-4-19 5 15,0 0-10-15,0 25 5 16,0-25-6-16,2 21 11 15,-2-21-11-15,0 19 10 16,0-19-11-16,3 20 6 16,-3-20-1-16,2 21 7 15,-2-21-5-15,2 19-1 16,-2-19 0-16,4 18 0 0,-4-18 2 16,0 0-1-16,6 19 0 15,-6-19-1-15,0 0 0 16,0 0 1-16,0 0-1 15,0 0 1-15,0 0-1 16,0 0 0-16,0 0 0 16,0 0 1-16,0 0-2 15,0 0 2-15,0 0-1 0,-19-10 0 16,19 10 1 0,0 0 0-16,-22-27 1 15,22 27-2-15,-25-23 0 16,25 23-5-16,-23-23 4 0,23 23-5 15,-19-27 11-15,19 27-12 16,-17-29 12-16,17 29-10 16,-6-33 11-16,2 14-6 15,4 19 3-15,-8-25-4 16,8 25 2-16,0 0-1 16,0 0-1-16,0 0 0 15,0 0 2-15,0 0-2 16,0 0 4-16,6 27-2 0,-6-27-2 15,8 27 1 1,-8-27-7-16,9 23 7 16,-9-23-7-16,10 23 8 15,-10-23-7-15,15 19 11 0,-15-19-10 16,18 18 10-16,-18-18-5 16,23 17 7-16,-23-17-7 15,23 8 5-15,-23-8-4 16,0 0-1-16,25-6 0 15,-25 6-1-15,0 0 2 16,0 0-1-16,23-15 0 16,-23 15 1-16,0 0-3 0,20 9 2 15,-20-9-1-15,23 12 3 16,-23-12-2-16,27 15-1 16,-27-15 1-1,29 6 1-15,-29-6 0 0,34 2-1 16,-34-2 1-16,33-4-3 15,-33 4 0-15,33-13 2 16,-14 3-1-16,0 0-5 16,1-5 12-16,-1 3-11 15,-19 12 11-15,33-23-12 16,-33 23 14-16,25-19-14 16,-25 19 13-16,0 0-7 15,21-8 0-15,-21 8-1 0,0 0-5 16,19 10-9-16,-19-10-102 15,12 29 2 1,-12-29-16-16,-2 40-1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25.6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6 77 17,'-11'18'24,"11"-18"0,0 0 1,0 0-13,0 0-2,0 0-3,0 0-2,0 0 0,19 0-1,-19 0 0,27-4 0,-8 6 0,1-4 0,1 6-1,-2-4 0,6 3-1,0-3-1,5-2-1,5-1-2,-7-9-5,11-1-9,-4 5-11,-10-17-2,14 14 0,-16-13 1</inkml:trace>
  <inkml:trace contextRef="#ctx0" brushRef="#br0" timeOffset="-353.02">224-97 6,'0'0'21,"0"0"3,0 0 1,0 0-10,0 0-2,0 0 1,0 0-1,0 0-2,0 0-1,-16-7-2,16 7-2,0 0 1,0 0-2,-7 16-1,7-16 0,-10 21-1,8-3-1,-7 1 0,-3 4 0,3 1 0,-3 4-1,-2-1 1,7-1-1,-2 1 0,2-5-1,0-1 1,3-1-1,1-4 1,3-16-1,7 22 0,-7-22-1,14 16 1,-14-16 0,0 0 0,24 7 0,-24-7-1,32-1 1,-12-1-1,-20 2 0,26-11-2,-26 11 0,30-16-3,-19-1-3,10 13-7,-18-13-6,6 1-10,-9 16-1,9-23 2,-9 23 1</inkml:trace>
  <inkml:trace contextRef="#ctx0" brushRef="#br0" timeOffset="428.0245">593 81 19,'0'0'22,"0"0"2,-17-7 1,17 7-14,0 0-3,0 0 0,16 5 0,-16-5-3,0 0 0,22-2-1,-4 4 0,0-7-1,3 5 0,-5-6-1,5 3 0,-2-1-1,-1 1 0,3 1-4,-5-2-6,-16 4-13,35-3-6,-35 3-1,27-9 1</inkml:trace>
  <inkml:trace contextRef="#ctx0" brushRef="#br0" timeOffset="1060.0607">1103-109 29,'0'-18'26,"0"18"-1,0 0-3,0 0-3,0 0-3,-24 6-3,24-6-3,-20 10-2,20-10 0,-26 12-3,26-12 0,-21 14-1,21-14-1,-14 18 0,14-18-2,-15 16 0,15-16 0,0 0-1,-8 23 1,8-23-1,0 0 0,14 19 0,-14-19 0,16 12 0,-16-12 1,30 13-1,-7-6 0,-4 3 1,0 1-1,-19-11 1,29 31 0,-17-13 0,2 5 1,-12 0 0,0 5 0,-8-5 0,-2 3 0,-12-5 0,4 4 0,-1-6-1,-3-2 0,-3-4 0,4-6-1,-2 0-2,5-11-1,16 4-4,-18-12-15,18 12-15,-7-19 1,7 19-1,0-20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1:12.988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89 20 213 0,'0'0'99'16,"-29"-17"0"-16,29 17-4 15,-29-6-63-15,29 6-7 16,0 0-4-16,0 0 0 0,-21 0-7 15,21 0-1 1,0 0-3-16,0 33 2 16,0-33-4-16,-2 34-1 15,-2-13-1-15,4-1-2 0,0-20-2 16,-2 31 0-16,2-31 0 16,0 0-2-16,0 0 1 15,20 5 0-15,-20-5-1 16,19-19 0-16,-19 19 0 15,19-21 0-15,-19 21 0 16,0 0 0-16,16-21 0 16,-16 21 0-16,0 0 0 0,0 0 1 15,7-18-1 1,-7 18 0-16,0 0 0 16,0 0 0-16,0 0 0 15,0 0 0-15,0 0 0 0,-19 10 0 16,19-10 1-16,-23 21 0 15,23-21 1-15,-19 27-1 16,19-27-1-16,-6 29 1 16,6-29-1-16,8 25 2 15,-8-25-3-15,21 19 1 16,-21-19-1-16,29 10 2 16,-29-10-1-16,32 0 0 15,-32 0 0-15,22-8-2 0,-22 8 2 16,23-15 0-16,-23 15 0 15,21-21-1 1,-21 21 2-16,19-25-1 16,-19 25 0-16,12-27 2 0,-12 27-2 15,6-27 0-15,-6 27 0 16,-10-18 1-16,10 18-1 16,-27-9 0-16,8 9 1 15,1 2-1-15,-1 0 1 16,0 3-1-16,19-5 0 15,-27 4 0-15,27-4 1 16,0 0 0-16,0 0 1 16,0 0 0-16,0 0 2 0,-12 21 0 15,12-21-1 1,6 20 0-16,-6-20 0 16,15 29 0-16,-15-29-1 0,24 25-1 15,-24-25-1-15,32 11 0 16,-32-11 1-16,31-6 0 15,-31 6 0-15,23-21 0 16,-23 21 0-16,8-21 0 16,-8 21 1-16,0 0-1 15,-8-19 0-15,8 19 0 32,0 0 0-32,-23-10 0 0,23 10 0 0,-21-8 1 0,21 8 0 15,-23-7 1-15,23 7-1 16,-25-2 1-1,25 2-1-15,-27 13 1 16,27-13-1-16,-19 25-1 0,19-25-1 16,-8 31 1-16,8-31-1 15,4 29 0-15,-4-29 0 16,21 17-1-16,-21-17 1 16,25 10 0-16,-25-10 1 15,27 2-2-15,-27-2 1 16,0 0 1-16,23-6-1 15,-23 6 1-15,0 0-1 0,0 0 0 16,4-25 0-16,-4 25-3 16,0-19-7-1,0 19-10-15,0 0-37 16,0 0-58-16,0 0-5 0,0 0-8 16,-14 21-7-16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8:41.834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134 23 111 0,'0'0'88'16,"-17"-25"-6"-16,17 25 2 0,0 0-62 16,0 0-2-16,0 0 0 15,19-12-2-15,-19 12-2 16,0 0 0-1,18 4-1-15,-18-4 0 0,0 0-2 16,13 29-1-16,-13-29-3 16,4 27-2-16,-4-27-2 15,4 29-1-15,-4-29 7 16,9 25-16-16,-9-25 15 16,10 31-15-16,-10-31 14 15,14 25-14-15,-14-25 13 16,19 25-14-16,-19-25 7 0,21 23 1 15,-21-23-1-15,21 19 1 16,-21-19-1-16,23 18 1 16,-23-18-1-16,27 19 1 15,-27-19-2-15,33 17 0 16,-14-15 1-16,-1 4-1 16,3-6 0-16,0-2 1 15,-3-2-1-15,1 0 0 31,-19 4 1-31,36-5 0 0,-36 5-1 0,29 5 1 16,-29-5-2-16,27 6 1 16,-27-6 0-16,25 14 1 15,-25-14 0-15,29 9 0 0,-29-9 1 16,27 8 0-16,-27-8 0 16,27 12 0-16,-27-12 1 15,33 21 0-15,-33-21-1 16,31 27-1-16,-31-27 0 15,31 31 0-15,-31-31 0 16,33 27 0-16,-33-27-1 16,25 27 0-16,-25-27-1 15,27 19 2-15,-27-19-2 16,21 8 2-16,-21-8 0 16,0 0-1-16,19-4 1 15,-19 4-1-15,0 0 0 0,0 0 1 16,0 0-1-16,8-18-1 15,-8 18 1-15,0 0 0 16,0 0 0-16,0 0-1 16,0 0 2-16,25-3-1 15,-25 3 0-15,0 0 0 16,21 0 0-16,-21 0 0 16,0 0 0-16,0 0 1 15,0 0-1-15,0 0 0 16,0 0 1-16,-33-12-2 15,10 4 2-15,-6-3-3 16,-7-3 1-16,-3-3 0 16,-5-2 0-16,1 3 0 0,-1-1 0 15,0-1 0-15,3-3 1 32,6-2 1-32,5-2-1 15,3 0 9-15,7 0-15 16,1-2 15-16,4 2-13 15,-1 2 12-15,-1 5-14 16,17 18 14-16,-35-15-14 16,14 15-2-16,0 4 7 15,-2 5-6-15,3-1 13 16,-1 2-13-16,0-4 13 16,21-6-5-16,-31 9 6 15,31-9 2-15,-27-4-7 0,27 4 6 16,-25-5-14-16,25 5 14 15,-21-4-8-15,21 4 0 16,-25-2-7-16,25 2-2 16,-25 2 9-16,25-2 1 15,-23 4-1-15,23-4 1 16,-18 5 0-16,18-5-9 16,0 0 14-16,-21 12-4 15,21-12 4-15,0 0-13 16,-8 25 14-16,8-25-16 15,2 27 4-15,-2-27-3 16,10 37-9-16,-10-37-12 16,23 46-25-16,-23-46-51 0,23 40-6 15,-23-40 0-15,17 29-3 16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8:55.023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778 4288 48 0,'0'0'91'0,"-23"12"-3"16,23-12 3-16,-25 2-45 0,4-12-7 16,21 10-4-1,-29-8-3-15,29 8-6 16,-31-13-5-16,31 13-2 15,-29-16-3-15,29 16-3 0,-27-17-3 16,27 17-4-16,-23-17-2 16,23 17-1-16,-23-16 0 15,23 16 1-15,-31-17 1 16,31 17-1-16,-33-18 0 16,14 7 0-16,-2-1 0 15,2 3 0-15,-1 1 0 16,1-2-1-16,0-1-1 15,1 1 1-15,18 10 0 16,-34-21 0 0,34 21 1-16,-33-21-1 0,33 21-1 15,-27-16 1-15,27 16-8 0,-25-13 8 16,25 13-8-16,-21-12 14 16,21 12-15-16,-18-11 14 15,18 11-14-15,0 0 14 16,0 0-8-16,-21-22 8 15,21 22-7-15,0 0-1 16,-19-9 0-16,19 9 1 16,0 0-1-16,-21-6 0 15,21 6 1-15,0 0-1 0,-22-4 0 16,22 4 1-16,0 0 0 16,-19 2-1-1,19-2 1-15,0 0-1 16,0 0 0-16,0 0 1 0,0 0-1 15,-19 17 1-15,19-17-2 16,0 0 2-16,0 0-1 16,0 0 0-16,0 0 1 15,0 0-1-15,0 0 1 16,0 0-1-16,-12 20 1 16,12-20-8-16,0 0 6 15,0 0-7-15,-19 13 15 0,19-13-15 16,0 0 8-16,-21 4-1 15,21-4 1 1,0 0-1-16,-19-6 1 16,19 6 0-16,0 0-7 0,0 0 15 31,0 0-8-31,0-19 0 16,0 19 0-16,0 0 8 15,0 0-8-15,13-23 7 16,-13 23-6-16,0 0-1 15,0 0 0-15,6-19 0 16,-6 19 0-16,0 0 0 16,0 0 1-16,0 0-1 15,15-25 1-15,-15 25-7 0,14-20 6 16,-14 20-6-16,19-25 7 16,-9 6-7-1,-10 19 6-15,25-35-5 16,-25 35 6-16,21-33 0 0,-21 33 0 15,21-32 0-15,-21 32 0 16,14-29 0-16,-14 29 0 16,11-27-1-16,-11 27 1 15,6-21-1-15,-6 21 0 16,2-18 1-16,-2 18-1 16,2-23 0-16,-2 23 0 15,0-27 0-15,2 8 1 0,-2-2-1 16,2-1 1-16,-2-5-1 15,2 0-1-15,0 0 1 16,-2-3 1-16,0 1-1 16,0-2 1-16,-2 2-1 15,0 0 1-15,0 2-1 16,0-4 2-16,-2 2-2 16,2 0 1-16,-2-2-1 15,2 4 1-15,0-1-1 16,0 1 1-16,2 0-1 15,0 3 1-15,0-1-1 16,0 4 1-16,-3-2-1 16,3 0 1-16,0 0-1 0,0 2 1 15,-2 1-1-15,0-3 1 16,0 2-1-16,-2-2-2 16,4 0 5-16,-2 3-4 15,2-1 3-15,0 0-4 16,0 0 5-16,4 3-4 15,-2-1 4-15,4-2-1 16,-3 2-2-16,-1-3 1 16,2-1 0-16,-2 0 0 15,0-2-1-15,-2-4 1 16,2 0-1-16,0-2 1 16,2-1-1-16,-2-1 1 0,2 0-1 15,-1 0 2-15,1 1-1 16,-2-1 1-16,-2 2-1 15,0-4 0-15,0 4 0 16,0-3 0-16,0-1 0 16,0 2 0-16,-2-5-1 15,2 3 0-15,0-2 0 16,0 3 0-16,0 1 0 16,0 2 0-16,0-2 0 15,0 2 0-15,0 2 0 16,0-3 1-16,-2 3-1 15,0 2 0-15,2-4 2 16,0 0-2-16,0 2 3 0,-3 0-3 16,6 0 4-16,-1 0-4 15,0 2 4-15,0-5-3 16,0 7 2-16,2 1-3 16,-2-3 1-16,2-3 0 15,-2 3-1-15,0 2 0 16,0 1 1-16,1-1-1 15,-3 0 0-15,-3-2 1 16,3 2-1-16,-2-6 1 16,0 1-1-16,2-3 1 15,-2-2-1-15,0 2 1 16,0 4-2-16,2-3 2 0,-2 3-1 16,0 0 1-16,2 2-1 15,-4-2 1-15,2 2 0 16,0-6 0-16,0-2 0 15,-3 1 0-15,1-1 0 16,0 0 0-16,2-1 0 16,-2 5 0-16,2-2-1 15,-4 4 0-15,6 0 2 16,-3 2-2-16,6 4 1 16,-1 0-1-16,0 2 2 15,2-4-2-15,0 5 2 16,2-1-1-16,-4-4-1 15,2 0 2-15,-6-4-1 0,-4-6 0 16,2-1 0-16,-4 3 0 16,-1 0 1-16,-1 2-2 15,2 1 2 1,-1 6-1-16,3 5-1 0,6 19-3 16,0 0-3-16,0 0-10 15,0 0-18-15,33 27-74 16,-33-6-9-16,15 26-5 15,-21-5-12-15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9:30.58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35 44 203 0,'-23'-21'104'16,"23"21"-2"-16,0 0-3 15,0 0-76-15,-13-19-1 16,13 19-4-16,23-4-2 15,-2 4-3-15,-2-4-1 16,6 8 0-16,-3-2 0 0,8 15 1 16,-5-3-4-16,6 11 5 15,-2-2-7-15,0 4-2 16,2 6 6-16,-2-2-9 16,2 3 8-16,0-7-9 15,-1-2 9-15,-3 2-15 16,0-5 15-16,-3 1-9 15,1-4 0-15,-2 0 1 0,0-5-2 16,-2 1 2-16,0-7-1 16,-3 5 0-1,3-5 0-15,-2 2 1 16,0-1-2-16,-1-1 1 0,-18-8 1 16,33 16-2-16,-33-16 1 15,34 19 0-15,-34-19 0 16,35 19 1-16,-16-13-1 15,-1 2 1-15,1-1-1 16,0 1 2-16,0-6-2 16,-19-2 1-16,33 10 0 15,-33-10-2-15,25 15 1 16,-25-15 0-16,23 17 0 0,-23-17 0 16,0 0-1-1,22 16-1-15,-22-16 2 16,0 0-1-16,0 0 1 15,21 17-2-15,-21-17 1 0,0 0-5 16,0 0-9-16,21-8-24 16,4 12-83-16,-17-29-5 15,13 14-11-15,-11-22-3 16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9:35.092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65 104 184 0,'0'0'102'15,"-23"-6"-1"-15,23 6-2 16,-27-6-70-16,27 6-10 15,0 0 4-15,-19-23-6 0,19 23 7 16,0 0-10-16,4-19 7 16,-4 19-9-16,0 0 6 15,0 0-3 1,0 0-4-16,9-22-3 0,-9 22-2 16,0 0-4-16,27-7 0 15,-7 3-1-15,7-2 0 16,5 0 0-16,1 2 0 15,2 4-1-15,3 0 1 16,-1 6-1-16,-2 6 2 16,-4 3-2-16,-1 6-9 15,-3 1 19-15,-3 7-18 16,1-2 18-16,-2-2-17 0,0 2 16 16,2-2-16-1,2 0 16-15,0-2-7 16,0 2-2-16,4-2 0 15,-2 0 0-15,2 0 0 0,-1-3-1 16,-1-1 1-16,-4 2 0 16,0-7-2-16,-5 1 2 15,-20-15-1-15,34 23 0 16,-34-23 0-16,29 16 1 16,-29-16 1-16,27 7-2 15,-27-7 1-15,29 6 0 16,-29-6 1-16,29-4 0 15,-29 4 0-15,27-2-1 16,-27 2-1-16,27 6-5 16,-27-6-6-16,23 19-17 15,-23-19-42-15,25 14-50 0,-25-14-3 16,18 2-5-16,-18-2-1 16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9:37.04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105 3756 193 0,'8'-25'104'0,"-8"25"-8"16,0 0 1-16,0 0-74 16,-8-19-4-16,8 19-1 15,0 0-1-15,0 0-3 16,12-27-1-16,-12 27 0 15,4-27 1-15,-4 27-1 16,0-35-2-16,0 14-2 0,-4-4 2 16,0 7-3-16,0-7 0 15,0 2-1-15,-1 0-2 16,3 0-1 0,-2-2-1-16,4 2-1 0,-2-4 1 15,2-2-2-15,0-4 0 16,2 0 0-16,-2-1 0 15,0-1 0-15,0-2 1 16,-2 1-1-16,0 1 1 16,-2 4 0-16,0 4 1 15,0-2-2-15,-1 0 2 16,3 4-3-16,0 0 3 0,2-2-2 16,0 0 0-16,2 0 0 15,0 0-3-15,0 0 7 16,3 2-7-16,-3-2 8 15,0 0-9-15,0 0 6 16,0 2-5-16,-2-2 5 16,2 2-2-16,0-4-4 15,0 0 4-15,0 0-3 16,2-2 3-16,1 1-1 16,-1-1 0-16,0 0 0 15,0 0 1-15,-2-2-2 16,0 2 2-16,-2-1-2 15,0 1 3-15,0-2-3 0,0 0 2 16,-2 0-1-16,0-1 0 16,2 1 0-16,0 0 1 15,0 0-1-15,0 1 0 16,0 3 0-16,2 2 0 16,0 2 0-16,0-4 0 15,0 0 0-15,0 4 0 16,3-4 0-16,-3 0 1 15,0-6-2-15,0-1-2 16,0 1 5-16,0 0-5 16,0-1 5-1,0 1-5-15,0 4 4 16,0 0-4-16,0 2 5 16,-2 2-2-16,0 2 0 15,2 2 0-15,-2 0 0 16,0-2 1-16,0-2-2 15,3 2 1-15,-6 0 0 0,3-2 0 16,0 0 0-16,-2 0 0 16,0 0 0-16,0 0 0 15,0 2 0-15,0 0-1 16,0 0 1-16,-2 3 0 16,2-1 1-16,2-2-1 15,-2-2 0-15,-3 6 1 16,3 0-2-16,0 0 3 15,0-1-3-15,-2 1 2 16,0 2-2-16,4 19 1 16,-8-31 0-16,3 12 1 15,1 1-2-15,4 18 1 0,-6-34 1 16,6 34-2-16,-4-33 1 16,4 33 0-16,0-35 0 15,-2 16-1-15,2 19 1 16,0-33 0-16,0 33 0 15,-2-33 0-15,2 33 0 16,-4-34 0-16,4 34-1 16,-7-31 1-16,7 31 0 15,-6-33 0-15,6 33-1 16,-4-38 0-16,4 18 2 16,-2-3-3-16,2 2 5 15,0 0-5-15,-2 1 3 16,2-7-4-16,0 0 4 0,0 4-1 15,-2-2 0-15,-4 0 0 16,1 0 1-16,-1-2-1 16,-2 0 0-16,0 2 1 15,1 0-1-15,-1 0 0 16,2 2 0-16,4 4 1 16,2 19-2-16,-4-27 0 15,4 27-6-15,18-2-14 0,-18 2-53 16,23 34-39-1,-19-9-10-15,7 27-11 16,-16-3-5-16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9:38.983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-9 63 57 0,'0'0'60'16,"0"0"9"-16,0 0 0 0,25-5-29 15,-25 5 1-15,0 0 3 16,6-29 3-16,-6 29 0 16,0 0-2-16,0 0-4 15,6-33-3-15,-6 33-10 16,0 0-4-16,0 0-6 15,0 0-5-15,0 0-2 16,25 6-2-16,-25-6-4 16,29 13 2-16,-8 1 0 15,4-7 0-15,6 9 0 16,2-5 0-16,5 3 4 16,1-4-4-16,3 1 4 15,-3-5-6-15,3 0 5 0,-3 5-7 16,-3-9 5-16,-1 4-4 15,-4 0 0-15,0 1-1 16,-2-1-1-16,-2 0 0 16,3 0 1-16,-3 0 0 15,0 1 0-15,0-3-1 16,0 2 0-16,-2-2 1 16,2 7-8-16,-3-3 11 15,1 0-11-15,-4 1 9 16,-2 1-10-16,0 0 10 15,-19-10-10-15,33 21 9 16,-33-21-2-16,25 15-1 0,-25-15 0 16,25 20 1-16,-25-20 1 15,25 15-2-15,-25-15 0 16,22 17 0-16,-22-17 0 16,21 16 0-16,-21-16 0 15,19 17 0-15,-19-17 0 16,21 23-1-16,-21-23 0 15,23 18-2-15,-23-18-4 16,29 23-6-16,-29-23-5 16,35 27-7-16,-35-27-11 15,39 31-16-15,-39-31-41 16,34 32-30-16,-34-32 3 16,27 27-2-16,-27-27 4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9:40.88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-3 6 261 0,'0'0'117'0,"29"-6"-10"16,-29 6 4-16,19 2-80 16,-19-2-5-16,21 12-10 15,-21-12 4-15,29 9-2 16,-29-9-5-16,31 6-1 16,-31-6-1-16,35 4 0 31,-16-4-1-31,0 2-3 0,1 2-1 0,3 0-2 15,0 3 1-15,6 1 0 16,-2 0-1-16,7 3 1 16,-1 1-1-16,4 1 2 15,5-3-2-15,6 5-1 16,-1-3 0-16,1 0-2 0,2 3 0 16,-4 0 1-16,1-5-1 15,-5 7 0-15,-5-1-1 16,-3 3 2-16,-5 2-1 15,-2 4 1-15,-2-5-2 16,0 5 0-16,-5 0 0 16,3-2 0-16,-2 0 1 15,0-2-2-15,0-5-2 16,-1-5-3-16,5 9-11 16,-6-17-20-16,14 21-87 15,-33-24-6-15,36 11-7 16,-36-11-5-16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9:42.39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291 3983 225 0,'0'0'90'16,"-21"0"8"-16,21 0-8 16,0 0-46-16,-27-19-19 15,27 19 4-15,-12-18-5 16,12 18-4-16,-11-32-5 15,9 10-10-15,-4-5 7 16,4-2-9-16,-4-7 8 16,4 3-8-16,-7-9 9 0,5 3-9 15,-8-3 10-15,1 1-1 16,-5-5 0 0,1-2-3-16,-1-2 1 15,-1-1-4-15,0 1 0 0,1-2-2 16,1 2 0-16,5 0-1 15,-3 0 1-15,5 2-2 16,0 1 3-16,4 3-3 16,-3-2 2-16,5 5-2 15,0 1-3-15,4 1 6 16,-2 1-8-16,4 3 8 16,-2 0-7-16,3 1 2 15,-1 1-3-15,2 0 2 0,-2-2 1 16,0 1-4-16,0-1 5 15,-1 4-4 1,-1-2 4-16,-2-1 0 16,0 1 1-16,2 0-1 0,-2 0 2 15,2-1-2-15,0-1-1 16,2-2 0-16,0 1 1 16,2 1-1-16,1 0 1 15,-3-3 0-15,2 1-1 16,-4 0 0-16,0 1 0 15,-2 1 0-15,0-3 1 16,-2-1-1-16,0 2 0 0,2 1 0 16,0-3-5-1,2 3 5-15,0-1-6 16,2 2 5-16,0 2-4 16,3-1 4-16,-3 1-5 0,2 2 5 15,0 2 1-15,-2-4 1 16,1-1-1-16,-1-1 1 15,0-4 0-15,0-3 0 16,-2-2 0-16,2-3-1 16,0-3 1-16,-1 2-1 15,1 2 1-15,-2 0-1 16,0 3 0-16,0 3 0 16,2 1 1-16,-4-1-1 0,4 3 1 15,-2 0-1 1,0-3 0-16,0 1 0 15,3-5-1-15,1 5 1 16,0-3-5-16,0 5 4 0,1-3-2 16,-1 1 1-16,0 3-2 15,-2 3 3-15,0 2-1 16,-2 0 0-16,1 2 2 16,-3 0-1-16,-3 2 1 15,1-3 1-15,-2 6-1 16,0-3-1-16,-2 0 2 15,0 2-1-15,-3 2 1 16,1 2-1-16,-2-2 0 16,10 23-2-16,-23-29 0 15,23 29-1-15,-21-19-1 16,21 19-1-16,-19-10-2 0,19 10-3 16,0 0-3-16,0 0-9 15,0 0-30-15,0 0-59 16,23 25-4-16,-23-25-8 15,21 29-4-15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9:54.777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 1619 49 0,'0'0'92'0,"0"0"-2"15,-8-19 4-15,8 19-41 16,-2-19-19-16,2 19 0 16,2-22-4-16,-2 22-7 15,8-27-6-15,-4 8-2 0,-4 19-2 16,21-40-1-16,-8 20-2 15,-3-5 0-15,5 2-3 16,-3-2 0-16,3 0-2 16,-5 0 1-16,5 2-2 15,-5-4 1-15,2 4-2 16,-1 0 0-16,-1 1-1 16,1 3 1-16,-3 0-1 15,2-2-1-15,-1 1 1 16,1-3-1-16,0 2 1 15,1-2-1-15,1-2 0 16,-1 0 0-16,-1 4 0 0,0 1 1 16,1 1-2-16,-11 19 1 15,16-29-1-15,-16 29 1 16,13-25 0-16,-13 25 0 16,16-27-1-16,-16 27 2 15,21-29-1-15,-21 29 2 16,23-33-1-16,-23 33 1 15,23-32-1-15,-23 32 0 16,21-27 0-16,-21 27 1 16,12-18-2-16,-12 18-1 15,0 0 3-15,15-19-5 16,-15 19 6-16,0 0-7 16,20-27 6-16,-20 27-6 0,19-27 6 15,-19 27-6-15,21-33 3 16,-21 33 0-16,21-29 0 15,-21 29 0-15,14-27 0 16,-14 27 0-16,13-21 0 16,-13 21 1-16,0 0-1 15,12-23 0-15,-12 23 0 16,0 0 0-16,19-25 0 16,-19 25 0-16,14-19 0 15,-14 19 0-15,0 0 0 16,19-22 0-16,-19 22-1 15,0 0 2-15,17-25-1 0,-17 25 0 16,12-19 0-16,-12 19 0 16,17-25-1-16,-17 25 2 15,16-27-1-15,-16 27 0 16,13-27 0-16,-13 27 0 16,10-23 1-16,-10 23-1 15,4-19 0-15,-4 19 0 16,0 0 0-16,9-22 0 15,-9 22 0-15,8-21 0 16,-8 21 0-16,17-25 0 16,-17 25 1-16,16-27-1 15,-16 27 0-15,15-21 0 16,-15 21 0-16,0 0 0 0,0 0 0 16,0 0-1-16,0 0 1 15,0 0 0-15,0 0 0 16,0 0 0-16,21 10 0 15,-21-10 0-15,0 0 0 16,0 0 0-16,20-24 0 16,-20 24 1-16,11-25-2 15,-11 25 2-15,10-29-1 16,-10 29 1-16,4-25-1 16,-4 25 0-16,7-23 0 15,-7 23 0-15,4-27 0 16,-4 27 0-16,6-21 0 0,-6 21 0 15,10-19 0-15,-10 19 1 16,0 0-1-16,0 0 0 16,0 0 0-16,0 0 0 15,0 0 0-15,-6 21-1 16,-4 0 1-16,-3 8 0 16,-3 2 0-16,-1 6-1 15,-6 7 2-15,2 4-2 16,-1 2 2-16,-3 2-2 15,2 0 2-15,0 0-2 16,2 0 2-16,0-5-1 16,3-1 0-16,1-2 2 15,-2-3-4-15,3-3 4 0,-3-1-4 16,2-4 4-16,1 0-4 16,-1-1 4-16,1-1-5 15,-3-2 1-15,0 0 1 16,3-2-1-16,-3 2 2 15,2 0-3-15,-1-2 3 16,-1 2-2-16,-2 2 2 16,2 1 0-16,1 3 0 15,-1-2-1-15,0-2 1 16,3 0 0-16,-1 1 0 16,0-3-1-16,3-4 1 15,1 0 0-15,1-7 0 0,2 3 0 16,10-21 0-16,-19 35-1 15,19-35 1-15,-19 32-1 16,19-32 1-16,-19 31-1 16,19-31 2-16,-18 29-2 15,18-29 2-15,-17 25-1 16,17-25 0-16,0 0 0 16,-21 23 0-16,21-23 0 15,0 0 0-15,0 0 1 16,0 0-2-16,0 0 2 15,0 0-1-15,0 0 1 16,0 0-1-16,7-19-1 16,-7 19 2-16,0 0-1 0,0 0 0 15,0 0 0-15,0 0 0 16,18-8 0-16,-18 8 1 16,0 0-1-16,0 0-3 15,0 0-9-15,0 0-21 16,15 33-75-16,-15-33-8 15,0 23-4-15,0-23-11 16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9:57.748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-4 2163 93 0,'-2'-21'73'16,"2"21"4"-16,0-31-2 16,0 31-45-16,10-46-1 0,3 25-1 15,-9-10-2-15,11 6-5 16,-7-8-4-16,8 10-2 16,-7-6-2-16,7 10-3 15,-7-3-2-15,3 3-3 16,-1-2-1-16,-1 2-2 15,0-1 1-15,-1 1 0 16,1-2 1-16,-2 2-1 16,1-1 0-16,-9 20 0 15,16-34 0-15,-16 34 0 16,13-29 0-16,-13 29 0 16,10-23 0-16,-10 23-1 0,6-20 1 15,-6 20-2-15,7-25 1 16,-7 25 0-16,10-27 1 15,-4 8-1-15,0 0 2 16,3 1 2-16,-3-1-3 16,0 0 4-16,3 1-4 15,-3-1 4-15,2 0-5 16,-8 19 3-16,13-25-6 16,-13 25 2-16,14-27 0 15,-14 27-1-15,15-29 2 16,-15 29 0-16,12-29 1 15,-12 29-1-15,13-27 2 16,-13 27-2-16,10-21 0 0,-10 21 0 16,0 0-1-16,10-21 0 15,-10 21-1-15,0 0 1 16,13-20-2-16,-13 20 2 16,0 0-1-16,12-23 1 15,-12 23-1-15,0 0 0 16,13-23 0-16,-13 23 0 15,0 0 0-15,10-23 0 16,-10 23 0-16,0 0 0 16,11-21 0-16,-11 21 0 15,0 0 0-15,14-18 0 16,-14 18 1-16,0 0-1 0,13-25 0 16,-13 25 0-16,10-19-1 15,-10 19 2-15,8-25-1 16,-8 25 0-16,13-27 0 15,-13 27 0-15,12-31 1 16,-12 31-1-16,11-33 1 16,-11 33-1-16,14-36 1 15,-6 18-1-15,3-3 1 16,-3 2 0-16,2-2 1 16,1 1 0-16,-1-1 0 15,1 2 0-15,-1-2 0 16,-4 3 1-16,-6 18-1 15,13-32 0-15,-13 32-1 0,10-35-1 16,-10 35 1-16,8-27-2 16,-8 27 2-16,9-27-1 15,-9 27 0-15,6-27 0 16,-6 27 1-16,6-23-1 16,-6 23 2-16,6-25-1 15,-6 25 1-15,11-27 0 16,-11 27-1-16,12-23 1 15,-12 23-1-15,13-24 0 16,-13 24 0-16,12-23 0 16,-12 23 0-16,9-21-1 15,-9 21 1-15,8-21 0 0,-8 21-1 16,8-19 1-16,-8 19-1 16,8-18 0-16,-8 18 1 15,9-19-1 1,-9 19 1-16,10-21 3 0,-10 21-3 15,8-21 3-15,-8 21-5 16,7-20 6-16,-7 20-6 16,8-21 6-16,-8 21-6 15,6-19 0-15,-6 19 1 16,0 0-1-16,11-25 1 16,-11 25-3-16,10-18 4 15,-10 18-3-15,8-19 2 16,-8 19 0-16,0 0 1 0,15-21-1 15,-15 21 0-15,0 0 1 16,0 0 0-16,17-21-2 16,-17 21 1-16,0 0 0 15,0 0 0-15,20-16 1 16,-20 16-1-16,0 0 0 16,0 0 0-16,0 0 0 15,0 0 0-15,0 0 0 16,19-17 0-16,-19 17 0 15,0 0 0-15,0 0 0 16,0 0 0-16,0 0 0 16,0 0 0-16,0 0 0 0,0 0-1 15,0 0 1-15,0 0 0 16,0 0 0-16,10-21 0 16,-10 21 1-16,0 0-1 15,0 0 0-15,11-23 1 16,-11 23-2-16,0 0 1 15,10-20 0-15,-10 20 0 16,0 0-1-16,0 0 2 16,0 0-2-16,13-19 1 15,-13 19 0-15,0 0 0 16,0 0 0-16,0 0 0 16,0 0 0-16,0 0 0 15,0 0 0-15,18-2 0 0,-18 2 0 16,0 0 0-16,0 0 0 15,0 0-1-15,0 0 0 16,-6 23 1-16,6-23 0 16,0 0 0-16,-12 25 0 15,12-25-2-15,-9 20-8 16,9-1-17-16,0-19-77 16,-8 35-8-16,8-35-11 15,-12 42-6-15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0.7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9717 334 7,'0'0'22,"0"0"4,0 0 1,0 0-7,0 0-3,16-2 0,-5 20-2,-11-18-3,16 46 0,-9-18-4,10 14-3,-2 0-1,11 9 0,-5 0-2,7 3-1,1-4 0,4-1 0,-1-4 0,2-1-1,-4-5 1,-6-11-3,-1 0-1,-23-28-7,30 30-12,-30-30-11,0 0-1,0 0-1,-16-23 2</inkml:trace>
  <inkml:trace contextRef="#ctx0" brushRef="#br0" timeOffset="-489.0279">9714 714 17,'0'0'24,"0"0"2,23 17 0,-23-17-7,14 25-3,-2-1-3,-6-4-5,15 15 0,-9 0-1,11 14-1,-4-3-1,10 10-2,-6-5 0,5 5-2,-2-7 0,1-3-2,-2-11 1,-1-7 1,-4-8-2,-20-20-1,30 16-6,-30-16-12,5-21-11,-5 21 0,-2-34-2,2 34 2</inkml:trace>
  <inkml:trace contextRef="#ctx0" brushRef="#br0" timeOffset="-1001.0574">9668 1278 33,'0'0'24,"0"0"-2,0 0-2,16 1-2,-16-1-3,0 0-3,0 0-2,12 18-2,-12-18 0,16 23-2,-7-7-1,7 14 0,-2 1-1,9 13 0,-4 2-2,11 8-1,-5 4 0,1 0 0,-3-3-1,2-1 1,-2-10-1,0-2 0,-4-8 0,-1-8 0,-4-7-1,-14-19-1,23 16-3,-23-16-7,2-24-18,0 8-3,-13-14-1,6 5 0</inkml:trace>
  <inkml:trace contextRef="#ctx0" brushRef="#br0" timeOffset="-3694.4797">8792-1464 1,'0'0'22,"0"0"2,20 25 1,-20-25-5,9 21 0,-9-21 0,10 23-4,4-4-3,-14-19-1,29 37-3,-17-16-3,7 7-1,-3 4-2,4 0-2,-3 3 0,1 3 0,0-4-1,-1 1 0,-1-3 1,0-1-1,-2-10 1,4 4 0,-4-9-1,-14-16 0,25 23 0,-25-23-2,0 0-3,0 0-9,0 0-16,17-18-2,-26-3-2,9 21 1</inkml:trace>
  <inkml:trace contextRef="#ctx0" brushRef="#br0" timeOffset="-3148.4487">8858-1759 26,'0'0'20,"-6"-16"0,6 16 0,0 0-2,0 0-2,0 0 0,0 0-4,20 25-2,-20-25-2,17 33 0,-8-10-2,11 9-2,-3-2 0,6 7-1,0-4-1,4 6 0,-3-6 0,5 2 0,-6-7-1,1 0-1,-6-5 1,0-5-2,-4-2-6,-14-16-19,0 0-7,19 3 1,-24-20-2</inkml:trace>
  <inkml:trace contextRef="#ctx0" brushRef="#br0" timeOffset="-2013.3836">9223-1399 13,'0'0'23,"0"0"1,0 0-2,0 0-2,0 0-3,9 29-4,3-7-1,-1 7-3,5 7-2,-2 5-2,5 10 0,1-4-1,3 9-1,-4-3 0,2 3-1,-1-5 0,-1 4-1,1-2 0,-3-4 0,3-4-1,-5-2 1,1-6 0,0-6-1,-2-4 0,-1-10-3,-3 1-3,-10-18-12,0 0-13,7 19 0,-7-19-2,0 0 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30:06.206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39 1986 53 0,'0'0'75'15,"-23"0"-2"-15,23 0 4 16,-19-8-43-16,19 8-3 15,0 0 2-15,0 0-3 0,0 0-4 16,0 0-4-16,0 0-4 16,0 0-2-16,0 0-5 15,0 0-2-15,21-8-2 16,-21 8-1-16,27-23 1 16,-27 23-2-16,31-35 2 15,-16 14-1-15,-5-4 1 16,2 2-2-16,-3 2 1 0,1 1-3 15,-4-1 0 1,1 2 0-16,1 0-1 16,-2-1-1-16,-6 20 0 15,17-36 0-15,-9 18 1 0,-8 18-2 16,15-34 2-16,-15 34-1 16,12-27 1-16,-12 27-1 15,11-27 1-15,-11 27-1 16,6-25 1-16,-6 25-2 15,10-27 2-15,-10 27-2 16,11-29 1-16,-11 29 0 16,10-33-1-16,-6 14 1 15,-4 19-1-15,10-29 1 0,-10 29-1 16,11-27 1-16,-11 27-1 16,8-23 0-16,-8 23 1 15,13-27-1 1,-13 27 0-16,10-31 0 0,-4 12 0 15,-6 19 0-15,11-29 0 16,-11 29 1-16,8-25-1 16,-8 25 0-16,6-22 0 15,-6 22-1-15,8-27 2 16,-8 27-1-16,7-29 1 16,-7 29 0-16,10-34-1 15,-10 34 1-15,8-29 0 0,-8 29 0 16,7-25-1-16,-7 25 1 15,0 0-1-15,8-25 1 16,-8 25 0 0,6-20-1-16,-6 20 1 0,9-23 0 15,-9 23-1-15,16-29 5 16,-5 10-6-16,-3-2 5 16,2 0-4-16,-1 1 3 15,-3 1-3-15,-6 19 4 16,10-31-3-16,-10 31-1 15,4-25 2-15,-4 25-2 16,0 0 2-16,9-25-1 16,-9 25-1-16,0 0 1 0,14-29-1 15,-14 29 1 1,13-27-1-16,-13 27 1 16,12-27 0-16,-12 27-1 15,8-27 1-15,-8 27-1 0,7-25 1 16,-7 25-1-16,4-21 1 15,-4 21-1-15,4-19 0 16,-4 19 1-16,6-20-1 16,-6 20 0-16,9-23 0 15,-9 23 0-15,12-25 0 16,-12 25-1-16,12-27 1 16,-12 27 0-16,15-29 1 0,-15 29-1 15,12-32 1-15,-12 32-1 16,13-33 0-1,-13 33 1-15,8-33-1 16,-8 33 0-16,9-31 0 0,-9 31 0 16,8-29 1-16,-8 29-1 15,12-31 1-15,-12 31-1 16,13-32 0-16,-13 32-1 16,10-25 2-16,-10 25-1 15,8-20 0-15,-8 20 1 16,9-19-1-16,-9 19 0 15,0 0 0-15,10-25 0 16,-10 25 1-16,8-19-2 0,-8 19 2 16,9-20-2-1,-9 20 2-15,0 0-1 16,8-21 1-16,-8 21-1 16,0 0 0-16,0 0 0 0,0 0 0 15,10-21 0-15,-10 21 1 16,0 0-1-16,0 0 0 15,19-27 0-15,-19 27 1 16,15-21-1-16,-15 21 0 16,12-18 0-16,-12 18 1 15,0 0-1-15,11-19 0 16,-11 19 1-16,0 0-1 0,0 0 1 16,0 0 0-1,0 0-1-15,0 0 0 16,16-19 1-16,-16 19-1 15,0 0-1-15,0 0 1 0,0 0 0 16,0 0 0-16,0 0 0 16,0 0 0-16,-8 29 0 15,8-29 0-15,-21 33 1 16,9-10-2-16,-3 4 1 16,-2 0-1-16,1 5 1 15,-3 3 0-15,0 8 0 16,1 3-1-16,-3 6 2 15,0 2-2-15,0-2 1 16,-1 4-2-16,1 0 3 16,2-6-3-16,0-4 3 15,3-5-2-15,-1-3 1 16,-2-3-1-16,3-2 2 0,-1 1 0 16,-1-3-4-16,3-2 4 15,-2-2-2-15,3-2 2 16,-1 0-3-16,5-2 3 15,-1-3-3-15,3-1 4 16,0 0-1-16,8-19 0 16,-19 35 1-16,11-16-1 15,0 2 0-15,-3-3 1 0,3 3-1 16,0 0-1-16,1 0 1 16,-1-1-1-16,0-1 1 15,1 0-1 1,7-19 1-16,-14 33-1 0,14-33 1 15,-13 25 0-15,13-25-1 16,-8 19 0-16,8-19 1 16,0 0-1-16,0 0 0 15,0 0 1-15,0 0-1 16,0 0 0-16,0 0 0 16,0 0 1-16,0 0-2 15,0 0 2-15,0 0-2 16,0 0 1-16,0 0 0 0,0 0 0 15,-6 20 0 1,6-20 0-16,0 0 0 16,0 0 0-16,0 0 1 15,0 0-1-15,-21 23 0 0,21-23-1 16,-12 23 2-16,12-23-2 16,-17 29 1-16,17-29 0 15,-17 33-1-15,17-33 1 16,-12 27-1-16,12-27 1 15,0 0 0-15,-13 25 0 16,13-25-1-16,0 0 1 16,0 0 0-16,-12 25 1 0,12-25-1 15,-12 19 0 1,12-19 0-16,-19 27-1 16,19-27 1-16,-21 29-1 15,21-29 1-15,-19 27-1 0,19-27 1 16,-10 21 0-16,10-21-1 15,0 0-5-15,0 0-9 16,31 12-28-16,-31-12-62 16,38-8-5-16,-38 8-6 15,35-14-6-15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30:08.631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-7 2610 135 0,'-2'-21'75'16,"2"21"0"-16,0-24-3 16,0 24-48-16,5-28-4 15,-5 28 0-15,10-31-1 16,-10 31-2-16,12-31-3 15,-12 31 0-15,13-33-2 0,-13 33-3 16,12-31-1-16,-12 31-2 16,15-36-1-16,-7 18-1 15,0-3 1 1,-8 21-1-16,19-37 1 0,-19 37-1 16,17-36 2-16,-17 36-2 15,19-35 1-15,-19 35-2 16,16-33-1-16,-8 12 0 15,5-2 0-15,-3 2 0 16,1-2 1-16,1 3 0 16,1-3-1-16,-3 4 1 15,0 0 0-15,-10 19 0 16,17-29-2-16,-17 29 1 0,17-25-1 16,-17 25-1-1,10-18 2-15,-10 18 0 16,0 0 1-16,21-25-1 15,-21 25 0-15,16-19 0 0,-16 19 1 16,17-21-1-16,-17 21-1 16,15-18 0-16,-15 18 0 15,14-21 1-15,-14 21-5 16,0 0 4-16,17-27-4 16,-17 27 4-16,12-19-4 15,-12 19 5-15,11-19-6 16,-11 19 4-16,12-22 0 0,-12 22 1 15,17-27 0 1,-17 27-1-16,16-28 0 16,-16 28 2-16,15-24-1 15,-15 24 0-15,10-21 0 0,-10 21 0 16,11-19 0-16,-11 19 0 16,10-19 0-16,-10 19-1 15,8-18 2-15,-8 18-1 16,9-21 1-16,-9 21-1 15,10-25 0-15,-10 25-1 16,17-29 1-16,-17 29-1 16,20-33 1-16,-20 33-1 15,21-34 1-15,-21 34-1 16,19-31 1-16,-19 31-1 16,14-29 1-16,-14 29 0 15,11-25 0-15,-11 25 0 16,10-25 0-16,-10 25-1 0,11-27 2 15,-11 27-2-15,10-25 1 16,-10 25 0-16,12-20 0 16,-12 20-1-16,11-21 1 15,-11 21 0-15,0 0 0 16,10-19 0-16,-10 19-1 16,0 0 0-16,11-27-1 15,-11 27 1-15,6-21 0 16,-6 21 0-16,10-20 0 15,-10 20 0-15,9-21 0 16,-9 21 0-16,0 0 2 16,10-21-2-16,-10 21 1 0,0 0-2 15,0 0 2-15,0 0-2 16,8-21 2-16,-8 21-1 16,0 0-1-16,0 0 1 31,15-23 0-31,-15 23 0 15,0 0 1-15,12-18-1 16,-12 18-1-16,0 0 2 16,13-21-2-16,-13 21 1 15,0 0 1-15,12-27-2 16,-12 27 2-16,11-23-1 16,-11 23 0-16,10-27 0 15,-10 27 1-15,15-27 0 16,-15 27 0-16,14-27 0 0,-14 27-1 15,15-25 1-15,-15 25-1 16,14-25 0-16,-14 25 0 16,15-23 0-16,-15 23 0 15,14-27 1-15,-14 27-1 16,15-27 0-16,-15 27 0 16,19-25 1-16,-19 25-1 15,16-20 1-15,-16 20 0 16,17-19-1-16,-17 19 1 15,0 0 0-15,21-25 1 16,-21 25-2-16,0 0 1 16,12-25-1-16,-12 25 0 0,10-23 1 15,-10 23-4-15,9-23 4 16,-9 23-3-16,6-21 3 16,-6 21-3-16,8-22 3 15,-8 22-2-15,0 0 1 16,11-23 0-16,-11 23 0 15,8-19 0-15,-8 19 0 16,0 0 0-16,12-25-1 16,-12 25 2-16,0 0-1 15,13-23 1-15,-13 23-1 16,8-21 0-16,-8 21 0 16,8-20 0-16,-8 20 0 15,9-21 1-15,-9 21-1 0,6-21 0 16,-6 21 0-16,6-19-1 15,-6 19 1-15,0 0 1 16,11-24-2-16,-11 24 1 16,0 0 0-16,8-25 0 15,-8 25 0-15,0 0 0 16,10-21 0-16,-10 21 0 16,0 0 0-16,11-23 0 15,-11 23 0-15,0 0 0 16,6-19 0-16,-6 19 0 15,0 0 0-15,2-23 1 16,-2 23-1-16,0 0 0 0,6-27-1 16,-6 27 1-16,7-18 0 15,-7 18 0-15,8-21-1 16,-8 21 1-16,6-19 0 16,-6 19 0-16,0 0 0 15,13-25 1-15,-13 25-1 16,0 0 0-16,10-27 0 15,-10 27 0-15,10-23 0 16,-10 23 0-16,11-22 0 16,-11 22 0-16,8-25 0 15,-8 25 0-15,8-19 0 16,-8 19 0-16,7-19 0 16,-7 19 0-16,0 0 0 0,6-18 0 15,-6 18 0-15,0 0 1 16,0 0-2-16,0 0 2 15,0 0-1-15,0 0 1 16,0 0 0-16,0 0 0 16,0 0 0-16,0 0 0 15,0 0 0-15,0 0-1 16,-15 20 1-16,9 1-1 16,-4 2-2-16,-1 12-10 15,-3-4-28-15,12 21-61 16,-15-12-8-16,11 10-6 15,-13-9-12-15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30:21.141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29 3819 131 0,'0'0'83'15,"-2"-29"0"-15,2 29 0 16,0-25-46-16,0 25-3 16,6-18-4-16,-6 18-4 15,10-21-5-15,-10 21-5 16,11-21-2-16,-11 21-2 15,14-27-1-15,-14 27-2 16,17-31-3-16,-17 31 0 0,15-36 0 16,-15 36-2-16,16-37 2 15,-10 18-2-15,1-1 2 16,-1 1-1-16,0 0 0 16,-6 19-1-16,19-37-1 15,-9 18 0-15,3-2 0 16,1-2-2-16,1 1 1 15,-1-1-1-15,-1 0-1 0,1 0 1 16,-3-2 0-16,-3 4 0 16,-2 1 1-1,0 1 0-15,-6 19-1 16,11-33 1-16,-7 14 1 0,4 0-1 16,-8 19 0-16,17-31 3 15,-17 31-5-15,29-33 5 16,-29 33-4-16,31-33 3 15,-16 14-4-15,1-2 2 16,-3 2-2-16,1-1-1 16,-3-1 2-16,-3-2-1 15,2 0 1-15,1 2-2 16,-1 1 3-16,3-1-2 0,1-2 1 16,1 2-1-1,-1-2 1-15,1 3 0 16,2-1 0-16,-5 0-1 15,-12 21 1-15,23-35 0 0,-23 35 0 16,14-34-1-16,-14 34 1 16,7-31-1-16,-7 31 0 15,6-31 0-15,-6 31 1 16,8-35 0-16,-8 35 0 16,8-36 0-16,-3 18 0 15,1-3 1-15,-2 0 0 16,0 0-1-16,0 3 2 0,0-1-2 15,3 0 1-15,-7 19 0 16,10-33-1 0,-10 33 0-16,11-33 0 15,-11 33-1-15,10-29 1 0,-10 29 0 16,6-27 0-16,-6 27-1 16,8-23 1-16,-8 23 0 15,0 0-1-15,17-23 1 16,-17 23-1-16,0 0 0 15,23-17-1-15,-23 17 0 16,0 0 1-16,0 0 0 16,0 0 0-16,0 0 1 15,0 0-1-15,4 21 1 0,-16 0-1 16,-3 4 1-16,-2 6 0 16,-1 4 0-1,-3 5 0-15,0 1 0 16,0 1 2-16,-1 4 0 0,1 4 0 15,-2 4 1-15,-2 4-1 16,-2 4 1-16,-4 2-2 16,0 1 0-16,-1 1 1 15,3-3-2-15,0-3 1 16,2-4-1-16,0-2 1 16,4-4-2-16,7-2 2 15,-3 0-1-15,0-5-2 0,3 1 2 16,-3-5-1-16,2 3 0 15,-3-7-1 1,1 3 2-16,-4-5-2 16,2-6 1-16,-1 2 0 0,1-2 0 15,2-2-1-15,0-4 0 16,19-21 1-16,-27 31-1 16,27-31 1-16,-14 21-1 15,14-21 1-15,0 0 0 16,0 0 0-16,0 0 0 15,0 0 0-15,0 0 0 16,18-3 0-16,-18 3 0 16,15-27 2-16,-5 7-2 0,3-7 0 15,1-4 0-15,3-7 1 16,2 1-1-16,-1-5 1 16,3 1 0-1,2-3-1-15,0 0 1 0,2-1 0 16,0 1-1-16,2 0 2 15,6-3 2-15,0-1-4 16,1-2 2-16,1-2-2 16,0 2 2-16,0-2-2 15,1 0 2-15,-3 4-2 16,-6 1-3-16,-2 3 3 16,0 0 0-16,0 5 0 0,-2-3-1 15,0 5 2-15,-3 0-1 16,3-3 1-1,2 3 0-15,-2 1-1 16,0 3 0-16,-2 0 0 0,-1 4 0 16,-1 0 1-16,-2 4-1 15,-3 4 0-15,-1 0 0 16,-13 21 1-16,23-35-1 16,-23 35 0-16,14-33 0 15,-14 33 0-15,15-29 0 16,-15 29-1-16,14-32 1 15,-14 32 1-15,15-29-2 16,-15 29 2-16,16-31-2 0,-16 31 2 16,17-33-1-1,-17 33 0-15,15-31-1 16,-15 31 1-16,12-31 0 16,-12 31 0-16,15-32 0 0,-15 32-5 15,12-31 4-15,-12 31-4 16,15-35 3-16,-15 35-2 15,18-35 2-15,-7 14-3 16,-1 2 4-16,-10 19 1 16,23-35 0-16,-13 16 0 15,-10 19 1-15,23-33-1 16,-23 33-1-16,19-33 1 0,-9 14-1 16,-1 0 2-1,1 1-1-15,0-1 0 16,1-2 0-16,-1 0 0 15,-2 3 0-15,3-1 0 0,-3 0 1 16,-8 19-1-16,19-35 0 16,-19 35 0-16,19-33 0 15,-19 33 1-15,16-36-2 16,-5 13 2-16,-3 1-2 16,2-3 0-16,-1 2 0 15,-1-6 2-15,0 0-1 16,-2 0 0-16,1 4 1 15,-3 0-1-15,0 0 1 16,0 4 0-16,0 0-1 16,0 2 0-16,-4 19 0 15,13-37 0-15,-7 18 0 16,4-1-1-16,-1-1 1 0,1 0 0 16,1-2 0-16,-1 2 1 15,-2-4-2-15,3 5 3 16,-5-3-3-16,2 0 2 15,3 0-3-15,-1-4-4 16,0 0 5-16,-1 2-4 16,1 0 3-16,0 0-4 15,-1 0 4-15,1 0-4 16,-4 1 6-16,1 5 0 16,1 0-1-16,-2 0 2 15,0 1-2-15,-6 18 2 16,13-34-1-16,-13 34 0 0,10-29-1 15,-10 29 2-15,9-29-1 16,-9 29 0-16,10-31 0 16,-10 31 1-16,14-29-1 15,-14 29 0-15,17-33 0 16,-17 33 0-16,15-31 0 16,-15 31 0-16,16-34-1 15,-16 34 2-15,15-35-2 16,-15 35 2-16,12-35-1 15,-3 14 0-15,-1 0-1 16,-2 0 1-16,2 3 0 16,-1-1 0-16,-7 19 0 15,12-31 0-15,-12 31 1 0,11-25-1 16,-11 25 1-16,6-21-1 16,-6 21 0-16,0 0-1 15,8-25 1-15,-8 25-1 16,0 0 1-16,0 0 0 15,8-21 0-15,-8 21 0 16,0 0 0-16,0 0 0 16,0 0 1-16,0 0-1 15,0 0 0-15,0 0 0 16,0 0 0-16,0 0 1 16,0 0-1-16,-18-4 0 15,18 4 1-15,-19 17-1 0,19-17 0 16,-25 29 0-16,8-6 1 15,1 4-1-15,-7 6 0 16,2 7 1-16,-4 3 0 16,-4 7 2-16,0 6-1 15,-2 4 0-15,-2 3 1 16,2 3 4-16,-1-1-3 16,3-3 3-16,0-2-3 15,2-2 1-15,2-1-1 16,0-6 1-16,-2 3-2 15,0-4-3-15,-2 0 2 16,0-2-2-16,-2 4 1 16,-2-2-2-16,2 2 3 0,-1-4-2 15,3-1 0-15,0-3 0 16,-2 2 0-16,2-3 0 16,2-1 0-16,2-1 0 15,2-3 0-15,0-1-1 16,2-1 2-16,1-3-2 15,3 0 2-15,0-2-1 16,-1 2 1-16,1 1 3 16,1-3-2-16,1 0 2 15,3 0-3-15,-3 0 4 16,3 0-4-16,1-1 4 16,3-3-4-16,-3-2-1 0,3 2 0 15,-2 0 0-15,1-3-1 16,1 3 1-16,0-2 0 15,-3 0 0-15,1 0 0 16,-2 2 0-16,-1 2 0 16,-1 0-1-16,-3 3 2 15,2 1-1-15,-1 0 0 16,1 0 0-16,-1 3 1 16,1-1-1-16,-2-2 0 15,5 0 0-15,-3-1-1 16,-3 3 0-16,-1-2 1 15,2 0-2-15,-1-1 2 16,1-1-2-16,-2-2 3 0,3 0-2 16,-1-2 2-16,3-2-1 15,1 2 1-15,-1 0-1 16,-1 4-3-16,-2 2 5 16,-1 3-5-16,-3 3 4 15,0 3-4-15,0-1 4 16,1 1-4-16,1-1 3 15,0-1 0-15,5-1 0 16,1-3 0-16,5-5-1 16,0 0 1-16,1-2-1 15,3-2 1-15,-2 2-1 16,2 0 1-16,-2-2-1 0,-1 0 2 16,-1-2-2-16,0 0 1 15,1-6-1-15,-1 0 1 16,8-19 0-16,-12 22-2 15,12-22-1-15,0 0 0 16,0 0 0-16,0 0 0 16,0 0 0-16,0 0 0 15,0 0 0-15,0 0 1 16,0 0 1-16,0 0 1 16,12-20-1-16,-12 20 1 15,8-36-1-15,1 9 1 16,3-4 1-16,3-8-1 15,3-5 1-15,3-4-1 0,6-6 2 16,2-2-2-16,5-2 0 16,7-6 4-16,3-5-4 15,4-2 2-15,4-4-1 16,-1-6 1-16,1 0-1 16,0-4 0-16,-2 0 2 15,-6 6-5-15,-5 0 3 16,-1 4-1-16,-5 7 1 15,-4 8-2-15,0 3 1 16,-4 8 0-16,-2 5 0 16,2 2-1-16,0 5 2 15,0 2-2-15,0-5-3 0,0 3 2 16,-3 1-2-16,3-1 2 16,0 2-2-16,-4 2 3 15,0-3-4-15,-2 3 3 16,-5 6 2-16,3 2 0 15,-5 4 1-15,1 3-1 16,-13 18-1-16,16-27 2 16,-16 27-1-16,0 0 0 15,0 0 0-15,0 0 0 16,0 0 0-16,-16 18 0 16,-1 1 0-16,-4 6 0 15,-8 6 0-15,-6 8 1 16,-3 9 4-16,-5 6-4 0,-5 7 3 15,-4 9-1-15,0 5 2 16,2 6-3-16,5 2 3 16,7-4-2-16,3-6-4 15,6-7 3-15,6-12-2 16,8-8 1-16,7-13-1 16,2-10 0-16,6-23 0 15,0 0 1-15,0 0-1 16,0 0 0-16,0 0 0 15,0 0 0-15,23-29 1 16,-23 29-1-16,16-29 0 16,-16 29 0-16,13-19 0 0,-13 19 0 15,0 0 0-15,2 27 0 16,-8 0 0-16,-7 13 0 16,-3 8-1-16,-3 10 2 15,-2 6-3-15,-2 5 2 16,-6 1 1-16,2 1-3 15,0-2 2-15,0-1-1 16,-2-6 2-16,4-1-2 16,-2-5 2-16,2-2-1 15,4-6 0-15,3-3 2 16,1-3-2-16,2-9 1 16,5-4-2-16,2-4 1 15,-1-6 0-15,9-19 0 0,-10 25-1 16,10-25 2-16,0 0-1 15,-19 18 1-15,19-18-1 16,0 0 0-16,0 0 0 16,-22 9 0-16,22-9 0 15,0 0-1-15,0-27 0 16,6 8 1-16,2-6 0 16,2-2 0-16,3-2 0 15,1-2 0-15,1-2 0 16,0 4 1-16,-3-1 0 15,3 5-2-15,-3 5 2 16,-2-1-1-16,-10 21 1 0,21-31-1 16,-21 31 1-16,19-19-1 15,-19 19 0-15,0 0 0 16,0 0 1-16,0 0-1 16,10 33-1-16,-14-14 2 15,-2 4-2-15,-2 2 1 16,1-2 0-16,-1-3 0 15,2 1-1-15,6-21 1 16,-6 29 0-16,6-29 0 16,0 0 0-16,0 0 0 15,0 0 0-15,0 0-2 16,0 0-8-16,18-23-12 16,1 19-44-16,-13-21-49 0,17 9-9 15,-13-22-6-15,11-1-10 16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30:31.74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1-5 97 0,'0'0'102'16,"0"0"2"-16,0 0-7 15,0 0-72-15,0 0-4 16,0 0 4-16,0 0-1 16,0 0-6-16,0 0-3 15,19 4 1-15,-19-4 0 16,23 7-2-16,-23-7-3 15,35 6-4-15,-14-4-2 0,4 0-1 16,2-2 1-16,4 2 0 16,2-4 1-16,1 2-1 15,-3-2 1-15,0 2-1 16,-4 0 0-16,2 0-1 16,-6 0-2-16,-2 0-1 15,-21 0-1-15,27-2 0 16,-27 2 1-16,0 0 1 15,18-8 0-15,-18 8 0 16,0 0 0-16,0 0 0 16,0 0-1-16,-29-3 1 15,29 3-2-15,-39 11 0 0,14-3-1 32,-4-2 1-32,-2 5 0 15,-1-3 0-15,-1 0-1 16,2 1 2-16,0-1-2 15,6 0 1-15,4 1 0 16,2-3-1-16,19-6 1 16,-24 16 3-16,24-16-4 15,0 0 3-15,-13 21-2 16,13-21 3-16,0 0 1 16,13 23-2-16,-13-23 2 15,0 0-4-15,20 17 5 16,-20-17-6-16,19 8 6 15,-19-8-6-15,19 2 0 0,-19-2 1 16,0 0 0-16,23-4-1 16,-23 4-5-16,0 0 4 15,0 0-5-15,18-10-8 16,-18 10-15-16,0 0-45 16,0 0-48-16,0 0 0 15,7 18-1-15,-7-18-5 16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30:45.35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BB8E655-A1B3-4D5B-AD6D-F45724DE382E}" emma:medium="tactile" emma:mode="ink">
          <msink:context xmlns:msink="http://schemas.microsoft.com/ink/2010/main" type="writingRegion" rotatedBoundingBox="6399,2954 8908,2913 8918,3525 6409,3567"/>
        </emma:interpretation>
      </emma:emma>
    </inkml:annotationXML>
    <inkml:traceGroup>
      <inkml:annotationXML>
        <emma:emma xmlns:emma="http://www.w3.org/2003/04/emma" version="1.0">
          <emma:interpretation id="{915A68BD-6879-4124-A94F-56158497E859}" emma:medium="tactile" emma:mode="ink">
            <msink:context xmlns:msink="http://schemas.microsoft.com/ink/2010/main" type="paragraph" rotatedBoundingBox="6399,2954 8908,2913 8918,3525 6409,35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365095-CFD5-4E5A-A733-2B07FCE43426}" emma:medium="tactile" emma:mode="ink">
              <msink:context xmlns:msink="http://schemas.microsoft.com/ink/2010/main" type="line" rotatedBoundingBox="6399,2954 8908,2913 8918,3525 6409,3567"/>
            </emma:interpretation>
          </emma:emma>
        </inkml:annotationXML>
        <inkml:traceGroup>
          <inkml:annotationXML>
            <emma:emma xmlns:emma="http://www.w3.org/2003/04/emma" version="1.0">
              <emma:interpretation id="{48D5129D-F18E-4F3C-993D-17300B2BD5D1}" emma:medium="tactile" emma:mode="ink">
                <msink:context xmlns:msink="http://schemas.microsoft.com/ink/2010/main" type="inkWord" rotatedBoundingBox="6401,3113 6734,3107 6739,3397 6406,3402"/>
              </emma:interpretation>
            </emma:emma>
          </inkml:annotationXML>
          <inkml:trace contextRef="#ctx0" brushRef="#br0">0 13 147 0,'0'0'105'0,"0"0"2"16,0 0-2-16,0 0-93 15,0 0 1-15,0 0 1 16,0 0-1-16,27 12-4 16,-27-12-6-16,38 2-8 0,-14-6-18 15,10 6-37 1,-3-6-46-16,4-2-3 16,1 0-1-16,-5-3-3 15</inkml:trace>
          <inkml:trace contextRef="#ctx0" brushRef="#br0" timeOffset="-251.7244">-35-197 146 0,'0'0'106'15,"0"0"3"-15,14-19-7 16,-14 19-93-16,0 0-4 16,29 9 7-16,-29-9 2 15,27 2 3-15,-27-2-4 16,32-2 2-16,-14-7-1 0,9 5-3 15,-2-4-5-15,4 0-10 16,2 1-7-16,-3-5-10 16,3 12-8-16,-13-11-10 15,5 18-14-15,-23-7-26 16,0 0-31-16,0 0 0 16,-8 23 6-16</inkml:trace>
        </inkml:traceGroup>
        <inkml:traceGroup>
          <inkml:annotationXML>
            <emma:emma xmlns:emma="http://www.w3.org/2003/04/emma" version="1.0">
              <emma:interpretation id="{9D314F9B-0CCE-4A5C-8D07-4C421E1BEF5D}" emma:medium="tactile" emma:mode="ink">
                <msink:context xmlns:msink="http://schemas.microsoft.com/ink/2010/main" type="inkWord" rotatedBoundingBox="7199,2838 8189,3148 8016,3701 7026,3392"/>
              </emma:interpretation>
            </emma:emma>
          </inkml:annotationXML>
          <inkml:trace contextRef="#ctx0" brushRef="#br0" timeOffset="4793.3198">765-344 159 0,'-27'-11'116'16,"27"11"-1"-16,0 0-20 15,-29-12-55-15,29 12-4 16,0 0-4-16,0 0-8 16,0 0-2-16,0 0-2 15,0 0-3-15,25-13-3 16,-25 13-4-16,31-4-4 15,-8 0-2-15,4 0-2 16,6-2-2-16,0-1 1 16,4-1-3-16,-1 0-2 15,1 1-3-15,-6 1-4 16,1 6-6-16,-14-4-9 0,5 17-14 16,-23-13-30-16,0 0-57 15,8 20-2-15,-8-20 5 16,-14 29-1-16</inkml:trace>
          <inkml:trace contextRef="#ctx0" brushRef="#br0" timeOffset="5200.6755">796 65 179 0,'-19'12'114'16,"19"-12"6"-16,0 0-25 15,0 0-47-15,0 0-7 16,0 0-7-16,0 0-11 16,25-10-6-16,-6 8-2 15,0-6-4-15,5 1-3 0,3-1-2 16,3 0-3-16,-1-3-3 16,0 3-3-16,-2 2-6 15,-4-5-6-15,-1 11-10 16,-22 0-20-16,27 2-49 15,-27-2-35-15,0 0-4 32,-4 19 5-32</inkml:trace>
          <inkml:trace contextRef="#ctx0" brushRef="#br0" timeOffset="4418.1846">983-357 120 0,'0'0'114'0,"0"0"-2"15,-4-21 4-15,4 21-74 16,0 0-3-16,-13-18-4 15,13 18-10-15,0 0-1 16,0 0-1-16,0 0 0 16,0 0-4-16,0 0-2 0,0 29-2 15,0-29-4-15,-2 35-1 16,0-12-3-16,2 4-2 16,-2 0-1-16,0 2 0 15,0 0-1-15,0 0 1 16,0 0-1-16,0-2 0 15,0-4 3-15,-1-2-3 16,1-2 1-16,2-19-2 16,-4 22 0-16,4-22-5 15,0 0-1-15,0 0-9 16,0 0-10-16,0 0-10 16,0 0-37-16,-12-25-68 0,12 25-2 15,6-37-3-15,0 18 5 16</inkml:trace>
          <inkml:trace contextRef="#ctx0" brushRef="#br0" timeOffset="6061.6996">1218-95 122 0,'0'0'111'0,"0"0"8"16,0 0-2-16,0 0-65 16,0 0-15-16,0 0 5 15,0 0-14-15,0 0-6 0,0 0 5 16,10 31-11-16,-10-31 3 16,0 29-11-16,0-29 6 15,-2 31-10-15,2-31 6 16,-2 34-4-16,2-34-2 15,0 29 0-15,0-29-1 16,0 0 1-16,0 20-1 16,0-20 0-16,0 0-2 15,0 0 0-15,14-20-1 16,-14 20 1-16,15-40-4 16,-3 19 0-16,-3-6-1 15,5 0 2-15,1 0-1 16,-1 7 2-16,1-1-2 0,-15 21 0 15,31-25 3-15,-31 25 1 16,25-8-1-16,-25 8 1 16,19 14-1-16,-19-14 6 15,14 31-3-15,-8-12 0 16,1 2 1-16,-3-1-2 16,0-1 3-16,-4-19-3 15,6 27 1-15,-6-27-6 16,0 0 4-16,0 0-2 15,0 0 2-15,23 0-1 16,-23 0-4-16,19-27 7 16,-7 8-7-16,3 1 3 0,1-3-4 15,1 2 4-15,-17 19-4 16,31-27 4-16,-31 27 0 16,27-10-4-16,-27 10 5 15,19 8 0-15,-19-8 2 16,10 27 1-16,-10-27 3 15,7 33-3-15,-7-33 3 16,4 34-2-16,-4-34 1 16,6 31-2-16,-6-31 2 15,4 29-4-15,-4-29 0 16,2 23-2-16,-2-23-2 16,0 0-3-16,-4 23-3 15,4-23-8-15,0 0-8 0,0 0-12 16,0 18-27-16,0-18-55 15,0 0-21-15,0 0 4 16,0 0-1-16</inkml:trace>
        </inkml:traceGroup>
        <inkml:traceGroup>
          <inkml:annotationXML>
            <emma:emma xmlns:emma="http://www.w3.org/2003/04/emma" version="1.0">
              <emma:interpretation id="{225D39EB-1D14-4BF7-94C3-108B4893C2AD}" emma:medium="tactile" emma:mode="ink">
                <msink:context xmlns:msink="http://schemas.microsoft.com/ink/2010/main" type="inkWord" rotatedBoundingBox="8907,2943 8973,3493 8439,3558 8373,3007"/>
              </emma:interpretation>
            </emma:emma>
          </inkml:annotationXML>
          <inkml:trace contextRef="#ctx0" brushRef="#br0" timeOffset="6844.9469">2124-353 123 0,'0'0'116'0,"0"0"4"15,0 0 4-15,0 0-70 0,-11-21-10 16,11 21-4-16,0 0-12 16,0 0-4-16,0 0-3 15,0 0-5-15,0 0-2 16,0 0-2-16,0 0-4 16,21 3 2-16,-21-3-3 15,21 20 0-15,-21-20 0 16,27 36 0-16,-9-14-1 15,1 10 0-15,0 1 0 16,0 4 1-16,-3 1 2 16,-3 3-1-16,-5-1 0 15,-2-1-2-15,-4-1 1 16,-4-5-2-16,-2-4-1 0,-2-4-2 16,-3-4-2-16,9-21 0 15,-20 29-1-15,20-29-1 16,-27 14-2-16,8-14-5 15,19 0-4-15,-33-12-13 16,33 12-16-16,-34-29-32 16,34 29-74-16,-14-40 1 15,14 40-1-15,-15-43 5 16</inkml:trace>
          <inkml:trace contextRef="#ctx0" brushRef="#br0" timeOffset="7282.6572">1943-301 156 0,'6'-31'128'0,"-6"31"6"15,15-23-2-15,-15 23-73 16,20-12-14-16,5 12-5 15,-25 0-12-15,44-11-7 16,-17 5-6-16,6 6-3 16,0-2-4-16,5 0-4 15,-3 2-2-15,3-4-7 16,-1 4-8-16,-8-9-18 16,17 18-60-16,-19-18-52 15,8 9-2-15,-16-10-3 0,2 6-2 16</inkml:trace>
        </inkml:traceGroup>
      </inkml:traceGroup>
    </inkml:traceGroup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8:23.22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 41 70 0,'0'0'72'0,"0"0"-4"0,-21 6 3 15,21-6-42-15,0 0-2 16,0 0-4-1,0 0 0-15,0-19-2 16,0 19-3-16,0 0 2 16,0 0-3-16,21-4-2 0,-21 4-4 15,0 0 0-15,18 4-2 16,-18-4 0-16,0 0-1 16,25 5 0-16,-25-5-1 15,19-11 1-15,-19 11 1 16,19-10-1-16,-19 10-1 15,0 0-1-15,0 0-2 16,21-13-1-16,-21 13 0 16,0 0-1-16,0 0-1 15,6 19 0-15,-6-19-1 16,0 0 0-16,23 12 0 16,-23-12 0-16,35-2 1 0,-10 0-1 15,2 0 0-15,0 0 0 16,2 0 0-16,2 4 1 15,-4-2-1-15,-2 2 0 16,0 4 0-16,-4 1 0 16,-21-7 0-16,35 12 1 15,-35-12-1-15,33 13-1 16,-33-13 1-16,34 10 0 16,-34-10 0-16,33 4 0 15,-33-4 0-15,35 4 0 16,-35-4-1-16,33 9 1 15,-33-9 0-15,36 8 0 0,-36-8 0 16,33 4 1-16,-14-4-1 16,-19 0 0-16,33-6 1 15,-14 0-1-15,-19 6 0 16,29-13 1-16,-29 13-1 16,27-4 0-16,-27 4-1 15,18 2 1-15,-18-2-1 16,0 0 1-16,23 17-1 15,-23-17 1-15,19 6 1 16,-19-6 0-16,23-4-1 16,-23 4 1-16,25-6 0 15,-25 6-1-15,27-15 1 16,-27 15-1-16,18-12-1 0,-18 12 1 16,0 0 1-16,0 0-2 15,0 0 2-15,19-11-1 16,-19 11 0-16,0 0 0 15,0 0 1-15,21 9-1 16,-21-9 0-16,0 0 0 16,27 8-1-16,-27-8 2 15,23 6-1-15,-23-6 0 16,25 2-1-16,-25-2 0 16,23 2 1-16,-23-2-1 15,18 2 1-15,-18-2 0 16,0 0 0-16,25 7 0 0,-25-7 0 15,0 0 0-15,0 0 1 16,23 12-1-16,-23-12-1 16,0 0 0-16,0 0-6 15,8 21-12-15,1 8-68 16,-9-29-10-16,-11 46-11 16,-5-22-3-16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8:30.92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220 15 184 0,'0'0'80'0,"-15"-20"-3"16,15 20-3-16,0 0-55 15,0 0-2-15,0 0-1 16,0 0-2-16,-18 18-1 15,18-18 0-15,0 0 2 16,-4 29 0-16,4-29 1 16,-9 36-1-16,3-14-3 15,2 12-2-15,-4-1-3 16,3 6 1-16,-3 3-4 16,4 6 1-16,-2-5-1 15,2 5 1-15,-1-2-3 16,3 2 3-16,0-1 1 0,0 1-3 15,-2-2 3-15,2 4-4 16,0-2 4-16,-2 4-3 16,0-3 2-16,1 5-3 15,1-2 0-15,0 0 1 16,2 0-2-16,0 4 2 16,2-6-3-16,0 4 2 15,1-2-1-15,-1 0 1 16,0-2-2-16,-2 0 2 15,0 0-1-15,0-5 1 16,0 1-2-16,0-2 2 16,0-3-3-16,0-1 3 0,0-3-3 15,2 3 4-15,0-1-1 16,-2-1-3-16,2-1 3 16,-2 0-3-16,0 1 3 15,0-1-4-15,-2 1 4 16,2-5-6-16,0 0 4 15,0 0 0-15,2-2-1 16,-2 3 1-16,-2-1-1 16,2-2 2-16,-2-2-1 15,-2 4 1-15,2 1-1 16,-1-1 1-16,1 2-1 16,4 1 1-16,1-3-1 15,1 4 0-15,2 1-1 0,0-1 2 16,0-2-2-16,-1 1 1 15,-1-1-1-15,-2 0 1 16,2-1 0-16,-4-1 0 16,2-4-1-16,-2-4 1 15,2 0 0-15,0-2 0 16,2-3 0-16,-2 3 1 16,3 0 2-16,-3 4-5 15,0-2 5-15,0 4-4 16,0-2 4-16,0 0-4 15,-2 0 3-15,2 0-3 16,-2-2 0-16,0 0 1 0,2-2 0 16,-2 2-1-16,0-2 0 15,-2 4 2-15,2 0-1 16,-2 2 1-16,0-2-2 16,0 2 2-16,0 0 0 15,0 0 0-15,2 0-1 16,0-2 0-16,2-2 0 15,0-2 0-15,-2 2 0 16,4 0 0-16,-2-2 0 16,-2 0-1-16,2-1 1 15,0-1 0-15,-2 0 0 16,2 0-1-16,-2-3 1 16,0 1 0-16,2 0 0 0,-2 0 0 15,0-19 0-15,2 35 0 16,-4-14 0-16,0-3 1 15,0 1-1-15,-2 0 1 16,4-19-1-16,-10 33 0 16,10-33 1-16,-13 25 0 15,13-25 0-15,-10 21-1 16,10-21 0-16,-6 18 0 0,6-18 1 16,0 0-1-1,-9 23 0-15,9-23 1 16,0 0-2-16,-4 27 2 15,4-27-1-15,-2 25 0 0,2-25-1 16,-2 29 5-16,2-29-5 16,2 33 5-16,-2-33-4 15,2 27 4-15,-2-27-4 16,4 25 5-16,-4-25-4 16,4 19 0-16,-4-19 5 15,0 0-10-15,0 25 5 16,0-25-6-16,2 21 11 15,-2-21-11-15,0 19 10 16,0-19-11-16,3 20 6 16,-3-20-1-16,2 21 7 15,-2-21-5-15,2 19-1 16,-2-19 0-16,4 18 0 0,-4-18 2 16,0 0-1-16,6 19 0 15,-6-19-1-15,0 0 0 16,0 0 1-16,0 0-1 15,0 0 1-15,0 0-1 16,0 0 0-16,0 0 0 16,0 0 1-16,0 0-2 15,0 0 2-15,0 0-1 0,-19-10 0 16,19 10 1 0,0 0 0-16,-22-27 1 15,22 27-2-15,-25-23 0 16,25 23-5-16,-23-23 4 0,23 23-5 15,-19-27 11-15,19 27-12 16,-17-29 12-16,17 29-10 16,-6-33 11-16,2 14-6 15,4 19 3-15,-8-25-4 16,8 25 2-16,0 0-1 16,0 0-1-16,0 0 0 15,0 0 2-15,0 0-2 16,0 0 4-16,6 27-2 0,-6-27-2 15,8 27 1 1,-8-27-7-16,9 23 7 16,-9-23-7-16,10 23 8 15,-10-23-7-15,15 19 11 0,-15-19-10 16,18 18 10-16,-18-18-5 16,23 17 7-16,-23-17-7 15,23 8 5-15,-23-8-4 16,0 0-1-16,25-6 0 15,-25 6-1-15,0 0 2 16,0 0-1-16,23-15 0 16,-23 15 1-16,0 0-3 0,20 9 2 15,-20-9-1-15,23 12 3 16,-23-12-2-16,27 15-1 16,-27-15 1-1,29 6 1-15,-29-6 0 0,34 2-1 16,-34-2 1-16,33-4-3 15,-33 4 0-15,33-13 2 16,-14 3-1-16,0 0-5 16,1-5 12-16,-1 3-11 15,-19 12 11-15,33-23-12 16,-33 23 14-16,25-19-14 16,-25 19 13-16,0 0-7 15,21-8 0-15,-21 8-1 0,0 0-5 16,19 10-9-16,-19-10-102 15,12 29 2 1,-12-29-16-16,-2 40-1 16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8:41.834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134 23 111 0,'0'0'88'16,"-17"-25"-6"-16,17 25 2 0,0 0-62 16,0 0-2-16,0 0 0 15,19-12-2-15,-19 12-2 16,0 0 0-1,18 4-1-15,-18-4 0 0,0 0-2 16,13 29-1-16,-13-29-3 16,4 27-2-16,-4-27-2 15,4 29-1-15,-4-29 7 16,9 25-16-16,-9-25 15 16,10 31-15-16,-10-31 14 15,14 25-14-15,-14-25 13 16,19 25-14-16,-19-25 7 0,21 23 1 15,-21-23-1-15,21 19 1 16,-21-19-1-16,23 18 1 16,-23-18-1-16,27 19 1 15,-27-19-2-15,33 17 0 16,-14-15 1-16,-1 4-1 16,3-6 0-16,0-2 1 15,-3-2-1-15,1 0 0 31,-19 4 1-31,36-5 0 0,-36 5-1 0,29 5 1 16,-29-5-2-16,27 6 1 16,-27-6 0-16,25 14 1 15,-25-14 0-15,29 9 0 0,-29-9 1 16,27 8 0-16,-27-8 0 16,27 12 0-16,-27-12 1 15,33 21 0-15,-33-21-1 16,31 27-1-16,-31-27 0 15,31 31 0-15,-31-31 0 16,33 27 0-16,-33-27-1 16,25 27 0-16,-25-27-1 15,27 19 2-15,-27-19-2 16,21 8 2-16,-21-8 0 16,0 0-1-16,19-4 1 15,-19 4-1-15,0 0 0 0,0 0 1 16,0 0-1-16,8-18-1 15,-8 18 1-15,0 0 0 16,0 0 0-16,0 0-1 16,0 0 2-16,25-3-1 15,-25 3 0-15,0 0 0 16,21 0 0-16,-21 0 0 16,0 0 0-16,0 0 1 15,0 0-1-15,0 0 0 16,0 0 1-16,-33-12-2 15,10 4 2-15,-6-3-3 16,-7-3 1-16,-3-3 0 16,-5-2 0-16,1 3 0 0,-1-1 0 15,0-1 0-15,3-3 1 32,6-2 1-32,5-2-1 15,3 0 9-15,7 0-15 16,1-2 15-16,4 2-13 15,-1 2 12-15,-1 5-14 16,17 18 14-16,-35-15-14 16,14 15-2-16,0 4 7 15,-2 5-6-15,3-1 13 16,-1 2-13-16,0-4 13 16,21-6-5-16,-31 9 6 15,31-9 2-15,-27-4-7 0,27 4 6 16,-25-5-14-16,25 5 14 15,-21-4-8-15,21 4 0 16,-25-2-7-16,25 2-2 16,-25 2 9-16,25-2 1 15,-23 4-1-15,23-4 1 16,-18 5 0-16,18-5-9 16,0 0 14-16,-21 12-4 15,21-12 4-15,0 0-13 16,-8 25 14-16,8-25-16 15,2 27 4-15,-2-27-3 16,10 37-9-16,-10-37-12 16,23 46-25-16,-23-46-51 0,23 40-6 15,-23-40 0-15,17 29-3 16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8:55.023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778 4288 48 0,'0'0'91'0,"-23"12"-3"16,23-12 3-16,-25 2-45 0,4-12-7 16,21 10-4-1,-29-8-3-15,29 8-6 16,-31-13-5-16,31 13-2 15,-29-16-3-15,29 16-3 0,-27-17-3 16,27 17-4-16,-23-17-2 16,23 17-1-16,-23-16 0 15,23 16 1-15,-31-17 1 16,31 17-1-16,-33-18 0 16,14 7 0-16,-2-1 0 15,2 3 0-15,-1 1 0 16,1-2-1-16,0-1-1 15,1 1 1-15,18 10 0 16,-34-21 0 0,34 21 1-16,-33-21-1 0,33 21-1 15,-27-16 1-15,27 16-8 0,-25-13 8 16,25 13-8-16,-21-12 14 16,21 12-15-16,-18-11 14 15,18 11-14-15,0 0 14 16,0 0-8-16,-21-22 8 15,21 22-7-15,0 0-1 16,-19-9 0-16,19 9 1 16,0 0-1-16,-21-6 0 15,21 6 1-15,0 0-1 0,-22-4 0 16,22 4 1-16,0 0 0 16,-19 2-1-1,19-2 1-15,0 0-1 16,0 0 0-16,0 0 1 0,0 0-1 15,-19 17 1-15,19-17-2 16,0 0 2-16,0 0-1 16,0 0 0-16,0 0 1 15,0 0-1-15,0 0 1 16,0 0-1-16,-12 20 1 16,12-20-8-16,0 0 6 15,0 0-7-15,-19 13 15 0,19-13-15 16,0 0 8-16,-21 4-1 15,21-4 1 1,0 0-1-16,-19-6 1 16,19 6 0-16,0 0-7 0,0 0 15 31,0 0-8-31,0-19 0 16,0 19 0-16,0 0 8 15,0 0-8-15,13-23 7 16,-13 23-6-16,0 0-1 15,0 0 0-15,6-19 0 16,-6 19 0-16,0 0 0 16,0 0 1-16,0 0-1 15,15-25 1-15,-15 25-7 0,14-20 6 16,-14 20-6-16,19-25 7 16,-9 6-7-1,-10 19 6-15,25-35-5 16,-25 35 6-16,21-33 0 0,-21 33 0 15,21-32 0-15,-21 32 0 16,14-29 0-16,-14 29 0 16,11-27-1-16,-11 27 1 15,6-21-1-15,-6 21 0 16,2-18 1-16,-2 18-1 16,2-23 0-16,-2 23 0 15,0-27 0-15,2 8 1 0,-2-2-1 16,2-1 1-16,-2-5-1 15,2 0-1-15,0 0 1 16,-2-3 1-16,0 1-1 16,0-2 1-16,-2 2-1 15,0 0 1-15,0 2-1 16,0-4 2-16,-2 2-2 16,2 0 1-16,-2-2-1 15,2 4 1-15,0-1-1 16,0 1 1-16,2 0-1 15,0 3 1-15,0-1-1 16,0 4 1-16,-3-2-1 16,3 0 1-16,0 0-1 0,0 2 1 15,-2 1-1-15,0-3 1 16,0 2-1-16,-2-2-2 16,4 0 5-16,-2 3-4 15,2-1 3-15,0 0-4 16,0 0 5-16,4 3-4 15,-2-1 4-15,4-2-1 16,-3 2-2-16,-1-3 1 16,2-1 0-16,-2 0 0 15,0-2-1-15,-2-4 1 16,2 0-1-16,0-2 1 16,2-1-1-16,-2-1 1 0,2 0-1 15,-1 0 2-15,1 1-1 16,-2-1 1-16,-2 2-1 15,0-4 0-15,0 4 0 16,0-3 0-16,0-1 0 16,0 2 0-16,-2-5-1 15,2 3 0-15,0-2 0 16,0 3 0-16,0 1 0 16,0 2 0-16,0-2 0 15,0 2 0-15,0 2 0 16,0-3 1-16,-2 3-1 15,0 2 0-15,2-4 2 16,0 0-2-16,0 2 3 0,-3 0-3 16,6 0 4-16,-1 0-4 15,0 2 4-15,0-5-3 16,0 7 2-16,2 1-3 16,-2-3 1-16,2-3 0 15,-2 3-1-15,0 2 0 16,0 1 1-16,1-1-1 15,-3 0 0-15,-3-2 1 16,3 2-1-16,-2-6 1 16,0 1-1-16,2-3 1 15,-2-2-1-15,0 2 1 16,0 4-2-16,2-3 2 0,-2 3-1 16,0 0 1-16,2 2-1 15,-4-2 1-15,2 2 0 16,0-6 0-16,0-2 0 15,-3 1 0-15,1-1 0 16,0 0 0-16,2-1 0 16,-2 5 0-16,2-2-1 15,-4 4 0-15,6 0 2 16,-3 2-2-16,6 4 1 16,-1 0-1-16,0 2 2 15,2-4-2-15,0 5 2 16,2-1-1-16,-4-4-1 15,2 0 2-15,-6-4-1 0,-4-6 0 16,2-1 0-16,-4 3 0 16,-1 0 1-16,-1 2-2 15,2 1 2 1,-1 6-1-16,3 5-1 0,6 19-3 16,0 0-3-16,0 0-10 15,0 0-18-15,33 27-74 16,-33-6-9-16,15 26-5 15,-21-5-12-15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9:30.58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35 44 203 0,'-23'-21'104'16,"23"21"-2"-16,0 0-3 15,0 0-76-15,-13-19-1 16,13 19-4-16,23-4-2 15,-2 4-3-15,-2-4-1 16,6 8 0-16,-3-2 0 0,8 15 1 16,-5-3-4-16,6 11 5 15,-2-2-7-15,0 4-2 16,2 6 6-16,-2-2-9 16,2 3 8-16,0-7-9 15,-1-2 9-15,-3 2-15 16,0-5 15-16,-3 1-9 15,1-4 0-15,-2 0 1 0,0-5-2 16,-2 1 2-16,0-7-1 16,-3 5 0-1,3-5 0-15,-2 2 1 16,0-1-2-16,-1-1 1 0,-18-8 1 16,33 16-2-16,-33-16 1 15,34 19 0-15,-34-19 0 16,35 19 1-16,-16-13-1 15,-1 2 1-15,1-1-1 16,0 1 2-16,0-6-2 16,-19-2 1-16,33 10 0 15,-33-10-2-15,25 15 1 16,-25-15 0-16,23 17 0 0,-23-17 0 16,0 0-1-1,22 16-1-15,-22-16 2 16,0 0-1-16,0 0 1 15,21 17-2-15,-21-17 1 0,0 0-5 16,0 0-9-16,21-8-24 16,4 12-83-16,-17-29-5 15,13 14-11-15,-11-22-3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51.9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11077 406 19,'0'0'18,"0"0"-1,0 0-1,0 0 1,0 0-2,0 0-1,0 0-1,0 0-2,0 0 0,0 0-2,0 0-2,23 26 0,-23-26-3,12 22 0,-12-22-2,10 33 0,-4-12 0,3 11 0,-2 3-1,1 10 1,1 6-1,5 9 1,1 7-1,2 5 0,1-3 0,5 1-1,1-3 1,-1 1-1,6-3 0,-3 0-1,-1-3 1,1-1 1,-6 1-1,-1-4 0,-6-2 0,1-3 1,-9-6-2,0-5 2,-1-5-1,-1-7 0,1-5 0,-1-6 0,-3-19-1,7 21 1,-7-21-1,0 0 1,18 2-1,-18-2 0,0 0-1,12-21-3,-12 21-9,0 0-19,11-18 0,-11 18-2,5-19 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9:35.092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65 104 184 0,'0'0'102'15,"-23"-6"-1"-15,23 6-2 16,-27-6-70-16,27 6-10 15,0 0 4-15,-19-23-6 0,19 23 7 16,0 0-10-16,4-19 7 16,-4 19-9-16,0 0 6 15,0 0-3 1,0 0-4-16,9-22-3 0,-9 22-2 16,0 0-4-16,27-7 0 15,-7 3-1-15,7-2 0 16,5 0 0-16,1 2 0 15,2 4-1-15,3 0 1 16,-1 6-1-16,-2 6 2 16,-4 3-2-16,-1 6-9 15,-3 1 19-15,-3 7-18 16,1-2 18-16,-2-2-17 0,0 2 16 16,2-2-16-1,2 0 16-15,0-2-7 16,0 2-2-16,4-2 0 15,-2 0 0-15,2 0 0 0,-1-3-1 16,-1-1 1-16,-4 2 0 16,0-7-2-16,-5 1 2 15,-20-15-1-15,34 23 0 16,-34-23 0-16,29 16 1 16,-29-16 1-16,27 7-2 15,-27-7 1-15,29 6 0 16,-29-6 1-16,29-4 0 15,-29 4 0-15,27-2-1 16,-27 2-1-16,27 6-5 16,-27-6-6-16,23 19-17 15,-23-19-42-15,25 14-50 0,-25-14-3 16,18 2-5-16,-18-2-1 16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9:37.04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105 3756 193 0,'8'-25'104'0,"-8"25"-8"16,0 0 1-16,0 0-74 16,-8-19-4-16,8 19-1 15,0 0-1-15,0 0-3 16,12-27-1-16,-12 27 0 15,4-27 1-15,-4 27-1 16,0-35-2-16,0 14-2 0,-4-4 2 16,0 7-3-16,0-7 0 15,0 2-1-15,-1 0-2 16,3 0-1 0,-2-2-1-16,4 2-1 0,-2-4 1 15,2-2-2-15,0-4 0 16,2 0 0-16,-2-1 0 15,0-1 0-15,0-2 1 16,-2 1-1-16,0 1 1 16,-2 4 0-16,0 4 1 15,0-2-2-15,-1 0 2 16,3 4-3-16,0 0 3 0,2-2-2 16,0 0 0-16,2 0 0 15,0 0-3-15,0 0 7 16,3 2-7-16,-3-2 8 15,0 0-9-15,0 0 6 16,0 2-5-16,-2-2 5 16,2 2-2-16,0-4-4 15,0 0 4-15,0 0-3 16,2-2 3-16,1 1-1 16,-1-1 0-16,0 0 0 15,0 0 1-15,-2-2-2 16,0 2 2-16,-2-1-2 15,0 1 3-15,0-2-3 0,0 0 2 16,-2 0-1-16,0-1 0 16,2 1 0-16,0 0 1 15,0 0-1-15,0 1 0 16,0 3 0-16,2 2 0 16,0 2 0-16,0-4 0 15,0 0 0-15,0 4 0 16,3-4 0-16,-3 0 1 15,0-6-2-15,0-1-2 16,0 1 5-16,0 0-5 16,0-1 5-1,0 1-5-15,0 4 4 16,0 0-4-16,0 2 5 16,-2 2-2-16,0 2 0 15,2 2 0-15,-2 0 0 16,0-2 1-16,0-2-2 15,3 2 1-15,-6 0 0 0,3-2 0 16,0 0 0-16,-2 0 0 16,0 0 0-16,0 0 0 15,0 2 0-15,0 0-1 16,0 0 1-16,-2 3 0 16,2-1 1-16,2-2-1 15,-2-2 0-15,-3 6 1 16,3 0-2-16,0 0 3 15,0-1-3-15,-2 1 2 16,0 2-2-16,4 19 1 16,-8-31 0-16,3 12 1 15,1 1-2-15,4 18 1 0,-6-34 1 16,6 34-2-16,-4-33 1 16,4 33 0-16,0-35 0 15,-2 16-1-15,2 19 1 16,0-33 0-16,0 33 0 15,-2-33 0-15,2 33 0 16,-4-34 0-16,4 34-1 16,-7-31 1-16,7 31 0 15,-6-33 0-15,6 33-1 16,-4-38 0-16,4 18 2 16,-2-3-3-16,2 2 5 15,0 0-5-15,-2 1 3 16,2-7-4-16,0 0 4 0,0 4-1 15,-2-2 0-15,-4 0 0 16,1 0 1-16,-1-2-1 16,-2 0 0-16,0 2 1 15,1 0-1-15,-1 0 0 16,2 2 0-16,4 4 1 16,2 19-2-16,-4-27 0 15,4 27-6-15,18-2-14 0,-18 2-53 16,23 34-39-1,-19-9-10-15,7 27-11 16,-16-3-5-16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9:38.983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-9 63 57 0,'0'0'60'16,"0"0"9"-16,0 0 0 0,25-5-29 15,-25 5 1-15,0 0 3 16,6-29 3-16,-6 29 0 16,0 0-2-16,0 0-4 15,6-33-3-15,-6 33-10 16,0 0-4-16,0 0-6 15,0 0-5-15,0 0-2 16,25 6-2-16,-25-6-4 16,29 13 2-16,-8 1 0 15,4-7 0-15,6 9 0 16,2-5 0-16,5 3 4 16,1-4-4-16,3 1 4 15,-3-5-6-15,3 0 5 0,-3 5-7 16,-3-9 5-16,-1 4-4 15,-4 0 0-15,0 1-1 16,-2-1-1-16,-2 0 0 16,3 0 1-16,-3 0 0 15,0 1 0-15,0-3-1 16,0 2 0-16,-2-2 1 16,2 7-8-16,-3-3 11 15,1 0-11-15,-4 1 9 16,-2 1-10-16,0 0 10 15,-19-10-10-15,33 21 9 16,-33-21-2-16,25 15-1 0,-25-15 0 16,25 20 1-16,-25-20 1 15,25 15-2-15,-25-15 0 16,22 17 0-16,-22-17 0 16,21 16 0-16,-21-16 0 15,19 17 0-15,-19-17 0 16,21 23-1-16,-21-23 0 15,23 18-2-15,-23-18-4 16,29 23-6-16,-29-23-5 16,35 27-7-16,-35-27-11 15,39 31-16-15,-39-31-41 16,34 32-30-16,-34-32 3 16,27 27-2-16,-27-27 4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9:40.88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-3 6 261 0,'0'0'117'0,"29"-6"-10"16,-29 6 4-16,19 2-80 16,-19-2-5-16,21 12-10 15,-21-12 4-15,29 9-2 16,-29-9-5-16,31 6-1 16,-31-6-1-16,35 4 0 31,-16-4-1-31,0 2-3 0,1 2-1 0,3 0-2 15,0 3 1-15,6 1 0 16,-2 0-1-16,7 3 1 16,-1 1-1-16,4 1 2 15,5-3-2-15,6 5-1 16,-1-3 0-16,1 0-2 0,2 3 0 16,-4 0 1-16,1-5-1 15,-5 7 0-15,-5-1-1 16,-3 3 2-16,-5 2-1 15,-2 4 1-15,-2-5-2 16,0 5 0-16,-5 0 0 16,3-2 0-16,-2 0 1 15,0-2-2-15,0-5-2 16,-1-5-3-16,5 9-11 16,-6-17-20-16,14 21-87 15,-33-24-6-15,36 11-7 16,-36-11-5-16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9:42.39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291 3983 225 0,'0'0'90'16,"-21"0"8"-16,21 0-8 16,0 0-46-16,-27-19-19 15,27 19 4-15,-12-18-5 16,12 18-4-16,-11-32-5 15,9 10-10-15,-4-5 7 16,4-2-9-16,-4-7 8 16,4 3-8-16,-7-9 9 0,5 3-9 15,-8-3 10-15,1 1-1 16,-5-5 0 0,1-2-3-16,-1-2 1 15,-1-1-4-15,0 1 0 0,1-2-2 16,1 2 0-16,5 0-1 15,-3 0 1-15,5 2-2 16,0 1 3-16,4 3-3 16,-3-2 2-16,5 5-2 15,0 1-3-15,4 1 6 16,-2 1-8-16,4 3 8 16,-2 0-7-16,3 1 2 15,-1 1-3-15,2 0 2 0,-2-2 1 16,0 1-4-16,0-1 5 15,-1 4-4 1,-1-2 4-16,-2-1 0 16,0 1 1-16,2 0-1 0,-2 0 2 15,2-1-2-15,0-1-1 16,2-2 0-16,0 1 1 16,2 1-1-16,1 0 1 15,-3-3 0-15,2 1-1 16,-4 0 0-16,0 1 0 15,-2 1 0-15,0-3 1 16,-2-1-1-16,0 2 0 0,2 1 0 16,0-3-5-1,2 3 5-15,0-1-6 16,2 2 5-16,0 2-4 16,3-1 4-16,-3 1-5 0,2 2 5 15,0 2 1-15,-2-4 1 16,1-1-1-16,-1-1 1 15,0-4 0-15,0-3 0 16,-2-2 0-16,2-3-1 16,0-3 1-16,-1 2-1 15,1 2 1-15,-2 0-1 16,0 3 0-16,0 3 0 16,2 1 1-16,-4-1-1 0,4 3 1 15,-2 0-1 1,0-3 0-16,0 1 0 15,3-5-1-15,1 5 1 16,0-3-5-16,0 5 4 0,1-3-2 16,-1 1 1-16,0 3-2 15,-2 3 3-15,0 2-1 16,-2 0 0-16,1 2 2 16,-3 0-1-16,-3 2 1 15,1-3 1-15,-2 6-1 16,0-3-1-16,-2 0 2 15,0 2-1-15,-3 2 1 16,1 2-1-16,-2-2 0 16,10 23-2-16,-23-29 0 15,23 29-1-15,-21-19-1 16,21 19-1-16,-19-10-2 0,19 10-3 16,0 0-3-16,0 0-9 15,0 0-30-15,0 0-59 16,23 25-4-16,-23-25-8 15,21 29-4-15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9:54.777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 1619 49 0,'0'0'92'0,"0"0"-2"15,-8-19 4-15,8 19-41 16,-2-19-19-16,2 19 0 16,2-22-4-16,-2 22-7 15,8-27-6-15,-4 8-2 0,-4 19-2 16,21-40-1-16,-8 20-2 15,-3-5 0-15,5 2-3 16,-3-2 0-16,3 0-2 16,-5 0 1-16,5 2-2 15,-5-4 1-15,2 4-2 16,-1 0 0-16,-1 1-1 16,1 3 1-16,-3 0-1 15,2-2-1-15,-1 1 1 16,1-3-1-16,0 2 1 15,1-2-1-15,1-2 0 16,-1 0 0-16,-1 4 0 0,0 1 1 16,1 1-2-16,-11 19 1 15,16-29-1-15,-16 29 1 16,13-25 0-16,-13 25 0 16,16-27-1-16,-16 27 2 15,21-29-1-15,-21 29 2 16,23-33-1-16,-23 33 1 15,23-32-1-15,-23 32 0 16,21-27 0-16,-21 27 1 16,12-18-2-16,-12 18-1 15,0 0 3-15,15-19-5 16,-15 19 6-16,0 0-7 16,20-27 6-16,-20 27-6 0,19-27 6 15,-19 27-6-15,21-33 3 16,-21 33 0-16,21-29 0 15,-21 29 0-15,14-27 0 16,-14 27 0-16,13-21 0 16,-13 21 1-16,0 0-1 15,12-23 0-15,-12 23 0 16,0 0 0-16,19-25 0 16,-19 25 0-16,14-19 0 15,-14 19 0-15,0 0 0 16,19-22 0-16,-19 22-1 15,0 0 2-15,17-25-1 0,-17 25 0 16,12-19 0-16,-12 19 0 16,17-25-1-16,-17 25 2 15,16-27-1-15,-16 27 0 16,13-27 0-16,-13 27 0 16,10-23 1-16,-10 23-1 15,4-19 0-15,-4 19 0 16,0 0 0-16,9-22 0 15,-9 22 0-15,8-21 0 16,-8 21 0-16,17-25 0 16,-17 25 1-16,16-27-1 15,-16 27 0-15,15-21 0 16,-15 21 0-16,0 0 0 0,0 0 0 16,0 0-1-16,0 0 1 15,0 0 0-15,0 0 0 16,0 0 0-16,21 10 0 15,-21-10 0-15,0 0 0 16,0 0 0-16,20-24 0 16,-20 24 1-16,11-25-2 15,-11 25 2-15,10-29-1 16,-10 29 1-16,4-25-1 16,-4 25 0-16,7-23 0 15,-7 23 0-15,4-27 0 16,-4 27 0-16,6-21 0 0,-6 21 0 15,10-19 0-15,-10 19 1 16,0 0-1-16,0 0 0 16,0 0 0-16,0 0 0 15,0 0 0-15,-6 21-1 16,-4 0 1-16,-3 8 0 16,-3 2 0-16,-1 6-1 15,-6 7 2-15,2 4-2 16,-1 2 2-16,-3 2-2 15,2 0 2-15,0 0-2 16,2 0 2-16,0-5-1 16,3-1 0-16,1-2 2 15,-2-3-4-15,3-3 4 0,-3-1-4 16,2-4 4-16,1 0-4 16,-1-1 4-16,1-1-5 15,-3-2 1-15,0 0 1 16,3-2-1-16,-3 2 2 15,2 0-3-15,-1-2 3 16,-1 2-2-16,-2 2 2 16,2 1 0-16,1 3 0 15,-1-2-1-15,0-2 1 16,3 0 0-16,-1 1 0 16,0-3-1-16,3-4 1 15,1 0 0-15,1-7 0 0,2 3 0 16,10-21 0-16,-19 35-1 15,19-35 1-15,-19 32-1 16,19-32 1-16,-19 31-1 16,19-31 2-16,-18 29-2 15,18-29 2-15,-17 25-1 16,17-25 0-16,0 0 0 16,-21 23 0-16,21-23 0 15,0 0 0-15,0 0 1 16,0 0-2-16,0 0 2 15,0 0-1-15,0 0 1 16,0 0-1-16,7-19-1 16,-7 19 2-16,0 0-1 0,0 0 0 15,0 0 0-15,0 0 0 16,18-8 0-16,-18 8 1 16,0 0-1-16,0 0-3 15,0 0-9-15,0 0-21 16,15 33-75-16,-15-33-8 15,0 23-4-15,0-23-11 16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29:57.748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-4 2163 93 0,'-2'-21'73'16,"2"21"4"-16,0-31-2 16,0 31-45-16,10-46-1 0,3 25-1 15,-9-10-2-15,11 6-5 16,-7-8-4-16,8 10-2 16,-7-6-2-16,7 10-3 15,-7-3-2-15,3 3-3 16,-1-2-1-16,-1 2-2 15,0-1 1-15,-1 1 0 16,1-2 1-16,-2 2-1 16,1-1 0-16,-9 20 0 15,16-34 0-15,-16 34 0 16,13-29 0-16,-13 29 0 16,10-23 0-16,-10 23-1 0,6-20 1 15,-6 20-2-15,7-25 1 16,-7 25 0-16,10-27 1 15,-4 8-1-15,0 0 2 16,3 1 2-16,-3-1-3 16,0 0 4-16,3 1-4 15,-3-1 4-15,2 0-5 16,-8 19 3-16,13-25-6 16,-13 25 2-16,14-27 0 15,-14 27-1-15,15-29 2 16,-15 29 0-16,12-29 1 15,-12 29-1-15,13-27 2 16,-13 27-2-16,10-21 0 0,-10 21 0 16,0 0-1-16,10-21 0 15,-10 21-1-15,0 0 1 16,13-20-2-16,-13 20 2 16,0 0-1-16,12-23 1 15,-12 23-1-15,0 0 0 16,13-23 0-16,-13 23 0 15,0 0 0-15,10-23 0 16,-10 23 0-16,0 0 0 16,11-21 0-16,-11 21 0 15,0 0 0-15,14-18 0 16,-14 18 1-16,0 0-1 0,13-25 0 16,-13 25 0-16,10-19-1 15,-10 19 2-15,8-25-1 16,-8 25 0-16,13-27 0 15,-13 27 0-15,12-31 1 16,-12 31-1-16,11-33 1 16,-11 33-1-16,14-36 1 15,-6 18-1-15,3-3 1 16,-3 2 0-16,2-2 1 16,1 1 0-16,-1-1 0 15,1 2 0-15,-1-2 0 16,-4 3 1-16,-6 18-1 15,13-32 0-15,-13 32-1 0,10-35-1 16,-10 35 1-16,8-27-2 16,-8 27 2-16,9-27-1 15,-9 27 0-15,6-27 0 16,-6 27 1-16,6-23-1 16,-6 23 2-16,6-25-1 15,-6 25 1-15,11-27 0 16,-11 27-1-16,12-23 1 15,-12 23-1-15,13-24 0 16,-13 24 0-16,12-23 0 16,-12 23 0-16,9-21-1 15,-9 21 1-15,8-21 0 0,-8 21-1 16,8-19 1-16,-8 19-1 16,8-18 0-16,-8 18 1 15,9-19-1 1,-9 19 1-16,10-21 3 0,-10 21-3 15,8-21 3-15,-8 21-5 16,7-20 6-16,-7 20-6 16,8-21 6-16,-8 21-6 15,6-19 0-15,-6 19 1 16,0 0-1-16,11-25 1 16,-11 25-3-16,10-18 4 15,-10 18-3-15,8-19 2 16,-8 19 0-16,0 0 1 0,15-21-1 15,-15 21 0-15,0 0 1 16,0 0 0-16,17-21-2 16,-17 21 1-16,0 0 0 15,0 0 0-15,20-16 1 16,-20 16-1-16,0 0 0 16,0 0 0-16,0 0 0 15,0 0 0-15,0 0 0 16,19-17 0-16,-19 17 0 15,0 0 0-15,0 0 0 16,0 0 0-16,0 0 0 16,0 0 0-16,0 0 0 0,0 0-1 15,0 0 1-15,0 0 0 16,0 0 0-16,10-21 0 16,-10 21 1-16,0 0-1 15,0 0 0-15,11-23 1 16,-11 23-2-16,0 0 1 15,10-20 0-15,-10 20 0 16,0 0-1-16,0 0 2 16,0 0-2-16,13-19 1 15,-13 19 0-15,0 0 0 16,0 0 0-16,0 0 0 16,0 0 0-16,0 0 0 15,0 0 0-15,18-2 0 0,-18 2 0 16,0 0 0-16,0 0 0 15,0 0-1-15,0 0 0 16,-6 23 1-16,6-23 0 16,0 0 0-16,-12 25 0 15,12-25-2-15,-9 20-8 16,9-1-17-16,0-19-77 16,-8 35-8-16,8-35-11 15,-12 42-6-15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30:06.206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39 1986 53 0,'0'0'75'15,"-23"0"-2"-15,23 0 4 16,-19-8-43-16,19 8-3 15,0 0 2-15,0 0-3 0,0 0-4 16,0 0-4-16,0 0-4 16,0 0-2-16,0 0-5 15,0 0-2-15,21-8-2 16,-21 8-1-16,27-23 1 16,-27 23-2-16,31-35 2 15,-16 14-1-15,-5-4 1 16,2 2-2-16,-3 2 1 0,1 1-3 15,-4-1 0 1,1 2 0-16,1 0-1 16,-2-1-1-16,-6 20 0 15,17-36 0-15,-9 18 1 0,-8 18-2 16,15-34 2-16,-15 34-1 16,12-27 1-16,-12 27-1 15,11-27 1-15,-11 27-1 16,6-25 1-16,-6 25-2 15,10-27 2-15,-10 27-2 16,11-29 1-16,-11 29 0 16,10-33-1-16,-6 14 1 15,-4 19-1-15,10-29 1 0,-10 29-1 16,11-27 1-16,-11 27-1 16,8-23 0-16,-8 23 1 15,13-27-1 1,-13 27 0-16,10-31 0 0,-4 12 0 15,-6 19 0-15,11-29 0 16,-11 29 1-16,8-25-1 16,-8 25 0-16,6-22 0 15,-6 22-1-15,8-27 2 16,-8 27-1-16,7-29 1 16,-7 29 0-16,10-34-1 15,-10 34 1-15,8-29 0 0,-8 29 0 16,7-25-1-16,-7 25 1 15,0 0-1-15,8-25 1 16,-8 25 0 0,6-20-1-16,-6 20 1 0,9-23 0 15,-9 23-1-15,16-29 5 16,-5 10-6-16,-3-2 5 16,2 0-4-16,-1 1 3 15,-3 1-3-15,-6 19 4 16,10-31-3-16,-10 31-1 15,4-25 2-15,-4 25-2 16,0 0 2-16,9-25-1 16,-9 25-1-16,0 0 1 0,14-29-1 15,-14 29 1 1,13-27-1-16,-13 27 1 16,12-27 0-16,-12 27-1 15,8-27 1-15,-8 27-1 0,7-25 1 16,-7 25-1-16,4-21 1 15,-4 21-1-15,4-19 0 16,-4 19 1-16,6-20-1 16,-6 20 0-16,9-23 0 15,-9 23 0-15,12-25 0 16,-12 25-1-16,12-27 1 16,-12 27 0-16,15-29 1 0,-15 29-1 15,12-32 1-15,-12 32-1 16,13-33 0-1,-13 33 1-15,8-33-1 16,-8 33 0-16,9-31 0 0,-9 31 0 16,8-29 1-16,-8 29-1 15,12-31 1-15,-12 31-1 16,13-32 0-16,-13 32-1 16,10-25 2-16,-10 25-1 15,8-20 0-15,-8 20 1 16,9-19-1-16,-9 19 0 15,0 0 0-15,10-25 0 16,-10 25 1-16,8-19-2 0,-8 19 2 16,9-20-2-1,-9 20 2-15,0 0-1 16,8-21 1-16,-8 21-1 16,0 0 0-16,0 0 0 0,0 0 0 15,10-21 0-15,-10 21 1 16,0 0-1-16,0 0 0 15,19-27 0-15,-19 27 1 16,15-21-1-16,-15 21 0 16,12-18 0-16,-12 18 1 15,0 0-1-15,11-19 0 16,-11 19 1-16,0 0-1 0,0 0 1 16,0 0 0-1,0 0-1-15,0 0 0 16,16-19 1-16,-16 19-1 15,0 0-1-15,0 0 1 0,0 0 0 16,0 0 0-16,0 0 0 16,0 0 0-16,-8 29 0 15,8-29 0-15,-21 33 1 16,9-10-2-16,-3 4 1 16,-2 0-1-16,1 5 1 15,-3 3 0-15,0 8 0 16,1 3-1-16,-3 6 2 15,0 2-2-15,0-2 1 16,-1 4-2-16,1 0 3 16,2-6-3-16,0-4 3 15,3-5-2-15,-1-3 1 16,-2-3-1-16,3-2 2 0,-1 1 0 16,-1-3-4-16,3-2 4 15,-2-2-2-15,3-2 2 16,-1 0-3-16,5-2 3 15,-1-3-3-15,3-1 4 16,0 0-1-16,8-19 0 16,-19 35 1-16,11-16-1 15,0 2 0-15,-3-3 1 0,3 3-1 16,0 0-1-16,1 0 1 16,-1-1-1-16,0-1 1 15,1 0-1 1,7-19 1-16,-14 33-1 0,14-33 1 15,-13 25 0-15,13-25-1 16,-8 19 0-16,8-19 1 16,0 0-1-16,0 0 0 15,0 0 1-15,0 0-1 16,0 0 0-16,0 0 0 16,0 0 1-16,0 0-2 15,0 0 2-15,0 0-2 16,0 0 1-16,0 0 0 0,0 0 0 15,-6 20 0 1,6-20 0-16,0 0 0 16,0 0 0-16,0 0 1 15,0 0-1-15,-21 23 0 0,21-23-1 16,-12 23 2-16,12-23-2 16,-17 29 1-16,17-29 0 15,-17 33-1-15,17-33 1 16,-12 27-1-16,12-27 1 15,0 0 0-15,-13 25 0 16,13-25-1-16,0 0 1 16,0 0 0-16,-12 25 1 0,12-25-1 15,-12 19 0 1,12-19 0-16,-19 27-1 16,19-27 1-16,-21 29-1 15,21-29 1-15,-19 27-1 0,19-27 1 16,-10 21 0-16,10-21-1 15,0 0-5-15,0 0-9 16,31 12-28-16,-31-12-62 16,38-8-5-16,-38 8-6 15,35-14-6-15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30:08.631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-7 2610 135 0,'-2'-21'75'16,"2"21"0"-16,0-24-3 16,0 24-48-16,5-28-4 15,-5 28 0-15,10-31-1 16,-10 31-2-16,12-31-3 15,-12 31 0-15,13-33-2 0,-13 33-3 16,12-31-1-16,-12 31-2 16,15-36-1-16,-7 18-1 15,0-3 1 1,-8 21-1-16,19-37 1 0,-19 37-1 16,17-36 2-16,-17 36-2 15,19-35 1-15,-19 35-2 16,16-33-1-16,-8 12 0 15,5-2 0-15,-3 2 0 16,1-2 1-16,1 3 0 16,1-3-1-16,-3 4 1 15,0 0 0-15,-10 19 0 16,17-29-2-16,-17 29 1 0,17-25-1 16,-17 25-1-1,10-18 2-15,-10 18 0 16,0 0 1-16,21-25-1 15,-21 25 0-15,16-19 0 0,-16 19 1 16,17-21-1-16,-17 21-1 16,15-18 0-16,-15 18 0 15,14-21 1-15,-14 21-5 16,0 0 4-16,17-27-4 16,-17 27 4-16,12-19-4 15,-12 19 5-15,11-19-6 16,-11 19 4-16,12-22 0 0,-12 22 1 15,17-27 0 1,-17 27-1-16,16-28 0 16,-16 28 2-16,15-24-1 15,-15 24 0-15,10-21 0 0,-10 21 0 16,11-19 0-16,-11 19 0 16,10-19 0-16,-10 19-1 15,8-18 2-15,-8 18-1 16,9-21 1-16,-9 21-1 15,10-25 0-15,-10 25-1 16,17-29 1-16,-17 29-1 16,20-33 1-16,-20 33-1 15,21-34 1-15,-21 34-1 16,19-31 1-16,-19 31-1 16,14-29 1-16,-14 29 0 15,11-25 0-15,-11 25 0 16,10-25 0-16,-10 25-1 0,11-27 2 15,-11 27-2-15,10-25 1 16,-10 25 0-16,12-20 0 16,-12 20-1-16,11-21 1 15,-11 21 0-15,0 0 0 16,10-19 0-16,-10 19-1 16,0 0 0-16,11-27-1 15,-11 27 1-15,6-21 0 16,-6 21 0-16,10-20 0 15,-10 20 0-15,9-21 0 16,-9 21 0-16,0 0 2 16,10-21-2-16,-10 21 1 0,0 0-2 15,0 0 2-15,0 0-2 16,8-21 2-16,-8 21-1 16,0 0-1-16,0 0 1 31,15-23 0-31,-15 23 0 15,0 0 1-15,12-18-1 16,-12 18-1-16,0 0 2 16,13-21-2-16,-13 21 1 15,0 0 1-15,12-27-2 16,-12 27 2-16,11-23-1 16,-11 23 0-16,10-27 0 15,-10 27 1-15,15-27 0 16,-15 27 0-16,14-27 0 0,-14 27-1 15,15-25 1-15,-15 25-1 16,14-25 0-16,-14 25 0 16,15-23 0-16,-15 23 0 15,14-27 1-15,-14 27-1 16,15-27 0-16,-15 27 0 16,19-25 1-16,-19 25-1 15,16-20 1-15,-16 20 0 16,17-19-1-16,-17 19 1 15,0 0 0-15,21-25 1 16,-21 25-2-16,0 0 1 16,12-25-1-16,-12 25 0 0,10-23 1 15,-10 23-4-15,9-23 4 16,-9 23-3-16,6-21 3 16,-6 21-3-16,8-22 3 15,-8 22-2-15,0 0 1 16,11-23 0-16,-11 23 0 15,8-19 0-15,-8 19 0 16,0 0 0-16,12-25-1 16,-12 25 2-16,0 0-1 15,13-23 1-15,-13 23-1 16,8-21 0-16,-8 21 0 16,8-20 0-16,-8 20 0 15,9-21 1-15,-9 21-1 0,6-21 0 16,-6 21 0-16,6-19-1 15,-6 19 1-15,0 0 1 16,11-24-2-16,-11 24 1 16,0 0 0-16,8-25 0 15,-8 25 0-15,0 0 0 16,10-21 0-16,-10 21 0 16,0 0 0-16,11-23 0 15,-11 23 0-15,0 0 0 16,6-19 0-16,-6 19 0 15,0 0 0-15,2-23 1 16,-2 23-1-16,0 0 0 0,6-27-1 16,-6 27 1-16,7-18 0 15,-7 18 0-15,8-21-1 16,-8 21 1-16,6-19 0 16,-6 19 0-16,0 0 0 15,13-25 1-15,-13 25-1 16,0 0 0-16,10-27 0 15,-10 27 0-15,10-23 0 16,-10 23 0-16,11-22 0 16,-11 22 0-16,8-25 0 15,-8 25 0-15,8-19 0 16,-8 19 0-16,7-19 0 16,-7 19 0-16,0 0 0 0,6-18 0 15,-6 18 0-15,0 0 1 16,0 0-2-16,0 0 2 15,0 0-1-15,0 0 1 16,0 0 0-16,0 0 0 16,0 0 0-16,0 0 0 15,0 0 0-15,0 0-1 16,-15 20 1-16,9 1-1 16,-4 2-2-16,-1 12-10 15,-3-4-28-15,12 21-61 16,-15-12-8-16,11 10-6 15,-13-9-12-15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30:21.141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29 3819 131 0,'0'0'83'15,"-2"-29"0"-15,2 29 0 16,0-25-46-16,0 25-3 16,6-18-4-16,-6 18-4 15,10-21-5-15,-10 21-5 16,11-21-2-16,-11 21-2 15,14-27-1-15,-14 27-2 16,17-31-3-16,-17 31 0 0,15-36 0 16,-15 36-2-16,16-37 2 15,-10 18-2-15,1-1 2 16,-1 1-1-16,0 0 0 16,-6 19-1-16,19-37-1 15,-9 18 0-15,3-2 0 16,1-2-2-16,1 1 1 15,-1-1-1-15,-1 0-1 0,1 0 1 16,-3-2 0-16,-3 4 0 16,-2 1 1-1,0 1 0-15,-6 19-1 16,11-33 1-16,-7 14 1 0,4 0-1 16,-8 19 0-16,17-31 3 15,-17 31-5-15,29-33 5 16,-29 33-4-16,31-33 3 15,-16 14-4-15,1-2 2 16,-3 2-2-16,1-1-1 16,-3-1 2-16,-3-2-1 15,2 0 1-15,1 2-2 16,-1 1 3-16,3-1-2 0,1-2 1 16,1 2-1-1,-1-2 1-15,1 3 0 16,2-1 0-16,-5 0-1 15,-12 21 1-15,23-35 0 0,-23 35 0 16,14-34-1-16,-14 34 1 16,7-31-1-16,-7 31 0 15,6-31 0-15,-6 31 1 16,8-35 0-16,-8 35 0 16,8-36 0-16,-3 18 0 15,1-3 1-15,-2 0 0 16,0 0-1-16,0 3 2 0,0-1-2 15,3 0 1-15,-7 19 0 16,10-33-1 0,-10 33 0-16,11-33 0 15,-11 33-1-15,10-29 1 0,-10 29 0 16,6-27 0-16,-6 27-1 16,8-23 1-16,-8 23 0 15,0 0-1-15,17-23 1 16,-17 23-1-16,0 0 0 15,23-17-1-15,-23 17 0 16,0 0 1-16,0 0 0 16,0 0 0-16,0 0 1 15,0 0-1-15,4 21 1 0,-16 0-1 16,-3 4 1-16,-2 6 0 16,-1 4 0-1,-3 5 0-15,0 1 0 16,0 1 2-16,-1 4 0 0,1 4 0 15,-2 4 1-15,-2 4-1 16,-2 4 1-16,-4 2-2 16,0 1 0-16,-1 1 1 15,3-3-2-15,0-3 1 16,2-4-1-16,0-2 1 16,4-4-2-16,7-2 2 15,-3 0-1-15,0-5-2 0,3 1 2 16,-3-5-1-16,2 3 0 15,-3-7-1 1,1 3 2-16,-4-5-2 16,2-6 1-16,-1 2 0 0,1-2 0 15,2-2-1-15,0-4 0 16,19-21 1-16,-27 31-1 16,27-31 1-16,-14 21-1 15,14-21 1-15,0 0 0 16,0 0 0-16,0 0 0 15,0 0 0-15,0 0 0 16,18-3 0-16,-18 3 0 16,15-27 2-16,-5 7-2 0,3-7 0 15,1-4 0-15,3-7 1 16,2 1-1-16,-1-5 1 16,3 1 0-1,2-3-1-15,0 0 1 0,2-1 0 16,0 1-1-16,2 0 2 15,6-3 2-15,0-1-4 16,1-2 2-16,1-2-2 16,0 2 2-16,0-2-2 15,1 0 2-15,-3 4-2 16,-6 1-3-16,-2 3 3 16,0 0 0-16,0 5 0 0,-2-3-1 15,0 5 2-15,-3 0-1 16,3-3 1-1,2 3 0-15,-2 1-1 16,0 3 0-16,-2 0 0 0,-1 4 0 16,-1 0 1-16,-2 4-1 15,-3 4 0-15,-1 0 0 16,-13 21 1-16,23-35-1 16,-23 35 0-16,14-33 0 15,-14 33 0-15,15-29 0 16,-15 29-1-16,14-32 1 15,-14 32 1-15,15-29-2 16,-15 29 2-16,16-31-2 0,-16 31 2 16,17-33-1-1,-17 33 0-15,15-31-1 16,-15 31 1-16,12-31 0 16,-12 31 0-16,15-32 0 0,-15 32-5 15,12-31 4-15,-12 31-4 16,15-35 3-16,-15 35-2 15,18-35 2-15,-7 14-3 16,-1 2 4-16,-10 19 1 16,23-35 0-16,-13 16 0 15,-10 19 1-15,23-33-1 16,-23 33-1-16,19-33 1 0,-9 14-1 16,-1 0 2-1,1 1-1-15,0-1 0 16,1-2 0-16,-1 0 0 15,-2 3 0-15,3-1 0 0,-3 0 1 16,-8 19-1-16,19-35 0 16,-19 35 0-16,19-33 0 15,-19 33 1-15,16-36-2 16,-5 13 2-16,-3 1-2 16,2-3 0-16,-1 2 0 15,-1-6 2-15,0 0-1 16,-2 0 0-16,1 4 1 15,-3 0-1-15,0 0 1 16,0 4 0-16,0 0-1 16,0 2 0-16,-4 19 0 15,13-37 0-15,-7 18 0 16,4-1-1-16,-1-1 1 0,1 0 0 16,1-2 0-16,-1 2 1 15,-2-4-2-15,3 5 3 16,-5-3-3-16,2 0 2 15,3 0-3-15,-1-4-4 16,0 0 5-16,-1 2-4 16,1 0 3-16,0 0-4 15,-1 0 4-15,1 0-4 16,-4 1 6-16,1 5 0 16,1 0-1-16,-2 0 2 15,0 1-2-15,-6 18 2 16,13-34-1-16,-13 34 0 0,10-29-1 15,-10 29 2-15,9-29-1 16,-9 29 0-16,10-31 0 16,-10 31 1-16,14-29-1 15,-14 29 0-15,17-33 0 16,-17 33 0-16,15-31 0 16,-15 31 0-16,16-34-1 15,-16 34 2-15,15-35-2 16,-15 35 2-16,12-35-1 15,-3 14 0-15,-1 0-1 16,-2 0 1-16,2 3 0 16,-1-1 0-16,-7 19 0 15,12-31 0-15,-12 31 1 0,11-25-1 16,-11 25 1-16,6-21-1 16,-6 21 0-16,0 0-1 15,8-25 1-15,-8 25-1 16,0 0 1-16,0 0 0 15,8-21 0-15,-8 21 0 16,0 0 0-16,0 0 0 16,0 0 1-16,0 0-1 15,0 0 0-15,0 0 0 16,0 0 0-16,0 0 1 16,0 0-1-16,-18-4 0 15,18 4 1-15,-19 17-1 0,19-17 0 16,-25 29 0-16,8-6 1 15,1 4-1-15,-7 6 0 16,2 7 1-16,-4 3 0 16,-4 7 2-16,0 6-1 15,-2 4 0-15,-2 3 1 16,2 3 4-16,-1-1-3 16,3-3 3-16,0-2-3 15,2-2 1-15,2-1-1 16,0-6 1-16,-2 3-2 15,0-4-3-15,-2 0 2 16,0-2-2-16,-2 4 1 16,-2-2-2-16,2 2 3 0,-1-4-2 15,3-1 0-15,0-3 0 16,-2 2 0-16,2-3 0 16,2-1 0-16,2-1 0 15,2-3 0-15,0-1-1 16,2-1 2-16,1-3-2 15,3 0 2-15,0-2-1 16,-1 2 1-16,1 1 3 16,1-3-2-16,1 0 2 15,3 0-3-15,-3 0 4 16,3 0-4-16,1-1 4 16,3-3-4-16,-3-2-1 0,3 2 0 15,-2 0 0-15,1-3-1 16,1 3 1-16,0-2 0 15,-3 0 0-15,1 0 0 16,-2 2 0-16,-1 2 0 16,-1 0-1-16,-3 3 2 15,2 1-1-15,-1 0 0 16,1 0 0-16,-1 3 1 16,1-1-1-16,-2-2 0 15,5 0 0-15,-3-1-1 16,-3 3 0-16,-1-2 1 15,2 0-2-15,-1-1 2 16,1-1-2-16,-2-2 3 0,3 0-2 16,-1-2 2-16,3-2-1 15,1 2 1-15,-1 0-1 16,-1 4-3-16,-2 2 5 16,-1 3-5-16,-3 3 4 15,0 3-4-15,0-1 4 16,1 1-4-16,1-1 3 15,0-1 0-15,5-1 0 16,1-3 0-16,5-5-1 16,0 0 1-16,1-2-1 15,3-2 1-15,-2 2-1 16,2 0 1-16,-2-2-1 0,-1 0 2 16,-1-2-2-16,0 0 1 15,1-6-1-15,-1 0 1 16,8-19 0-16,-12 22-2 15,12-22-1-15,0 0 0 16,0 0 0-16,0 0 0 16,0 0 0-16,0 0 0 15,0 0 0-15,0 0 1 16,0 0 1-16,0 0 1 16,12-20-1-16,-12 20 1 15,8-36-1-15,1 9 1 16,3-4 1-16,3-8-1 15,3-5 1-15,3-4-1 0,6-6 2 16,2-2-2-16,5-2 0 16,7-6 4-16,3-5-4 15,4-2 2-15,4-4-1 16,-1-6 1-16,1 0-1 16,0-4 0-16,-2 0 2 15,-6 6-5-15,-5 0 3 16,-1 4-1-16,-5 7 1 15,-4 8-2-15,0 3 1 16,-4 8 0-16,-2 5 0 16,2 2-1-16,0 5 2 15,0 2-2-15,0-5-3 0,0 3 2 16,-3 1-2-16,3-1 2 16,0 2-2-16,-4 2 3 15,0-3-4-15,-2 3 3 16,-5 6 2-16,3 2 0 15,-5 4 1-15,1 3-1 16,-13 18-1-16,16-27 2 16,-16 27-1-16,0 0 0 15,0 0 0-15,0 0 0 16,0 0 0-16,-16 18 0 16,-1 1 0-16,-4 6 0 15,-8 6 0-15,-6 8 1 16,-3 9 4-16,-5 6-4 0,-5 7 3 15,-4 9-1-15,0 5 2 16,2 6-3-16,5 2 3 16,7-4-2-16,3-6-4 15,6-7 3-15,6-12-2 16,8-8 1-16,7-13-1 16,2-10 0-16,6-23 0 15,0 0 1-15,0 0-1 16,0 0 0-16,0 0 0 15,0 0 0-15,23-29 1 16,-23 29-1-16,16-29 0 16,-16 29 0-16,13-19 0 0,-13 19 0 15,0 0 0-15,2 27 0 16,-8 0 0-16,-7 13 0 16,-3 8-1-16,-3 10 2 15,-2 6-3-15,-2 5 2 16,-6 1 1-16,2 1-3 15,0-2 2-15,0-1-1 16,-2-6 2-16,4-1-2 16,-2-5 2-16,2-2-1 15,4-6 0-15,3-3 2 16,1-3-2-16,2-9 1 16,5-4-2-16,2-4 1 15,-1-6 0-15,9-19 0 0,-10 25-1 16,10-25 2-16,0 0-1 15,-19 18 1-15,19-18-1 16,0 0 0-16,0 0 0 16,-22 9 0-16,22-9 0 15,0 0-1-15,0-27 0 16,6 8 1-16,2-6 0 16,2-2 0-16,3-2 0 15,1-2 0-15,1-2 0 16,0 4 1-16,-3-1 0 15,3 5-2-15,-3 5 2 16,-2-1-1-16,-10 21 1 0,21-31-1 16,-21 31 1-16,19-19-1 15,-19 19 0-15,0 0 0 16,0 0 1-16,0 0-1 16,10 33-1-16,-14-14 2 15,-2 4-2-15,-2 2 1 16,1-2 0-16,-1-3 0 15,2 1-1-15,6-21 1 16,-6 29 0-16,6-29 0 16,0 0 0-16,0 0 0 15,0 0 0-15,0 0-2 16,0 0-8-16,18-23-12 16,1 19-44-16,-13-21-49 0,17 9-9 15,-13-22-6-15,11-1-10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1:50.459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92 56 150 0,'0'0'72'15,"-22"-21"-3"-15,22 21 5 16,-25-13-41-16,25 13-1 15,-19-4-8-15,19 4-3 0,0 0-4 16,-19 2-3-16,19-2-4 31,0 0 0-31,0 0-2 0,0 0-1 16,0 0 1-16,0 0 1 0,-8-21 1 16,8 21-1-16,0 0 0 15,0 0-2-15,0 0 0 16,0 0-3-16,0 0 0 15,0 0-2-15,0 0 0 16,0 0-2-16,23 17 1 16,-23-17-1-16,25 6 0 15,-25-6 0-15,31-2 0 16,-31 2 0-16,27-4-1 0,-27 4 2 16,27 8-2-16,-27-8 2 15,19 21 2-15,-19-21-1 16,14 35 0-1,-5-14-3-15,-9-21 4 0,12 33-5 16,-12-33 5-16,10 23-5 16,-10-23 3-16,0 0-4 15,0 0 4-15,0 0-1 32,0 0 0-32,0 0 0 15,-20 13-1-15,20-13 2 16,0 0-2-16,0 0 1 15,0 0 0-15,0 0 1 0,0 0-1 16,0 0-1-16,-2-25-2 16,2 25 5-16,6-19-4 15,-6 19 3-15,6-23-3 16,-6 23 3-16,4-25-3 16,-4 25 5-16,-2-22-3 15,2 22-2-15,-6-23 2 16,6 23-1-16,0 0 1 15,-13-19-1-15,13 19 0 16,0 0 2-16,0 0-3 16,-4 27-6-16,13-4-13 15,-9-23-61-15,20 46-7 16,-13-26-8-16,9 7-8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30:31.74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1-5 97 0,'0'0'102'16,"0"0"2"-16,0 0-7 15,0 0-72-15,0 0-4 16,0 0 4-16,0 0-1 16,0 0-6-16,0 0-3 15,19 4 1-15,-19-4 0 16,23 7-2-16,-23-7-3 15,35 6-4-15,-14-4-2 0,4 0-1 16,2-2 1-16,4 2 0 16,2-4 1-16,1 2-1 15,-3-2 1-15,0 2-1 16,-4 0 0-16,2 0-1 16,-6 0-2-16,-2 0-1 15,-21 0-1-15,27-2 0 16,-27 2 1-16,0 0 1 15,18-8 0-15,-18 8 0 16,0 0 0-16,0 0 0 16,0 0-1-16,-29-3 1 15,29 3-2-15,-39 11 0 0,14-3-1 32,-4-2 1-32,-2 5 0 15,-1-3 0-15,-1 0-1 16,2 1 2-16,0-1-2 15,6 0 1-15,4 1 0 16,2-3-1-16,19-6 1 16,-24 16 3-16,24-16-4 15,0 0 3-15,-13 21-2 16,13-21 3-16,0 0 1 16,13 23-2-16,-13-23 2 15,0 0-4-15,20 17 5 16,-20-17-6-16,19 8 6 15,-19-8-6-15,19 2 0 0,-19-2 1 16,0 0 0-16,23-4-1 16,-23 4-5-16,0 0 4 15,0 0-5-15,18-10-8 16,-18 10-15-16,0 0-45 16,0 0-48-16,0 0 0 15,7 18-1-15,-7-18-5 16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40:13.140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13 34 74 0,'0'0'86'16,"-9"-27"4"-16,9 27 0 0,0 0-40 15,0 0-7-15,-18-13-4 16,18 13-4-16,0 0-7 15,0 0-7 1,0 0-4-16,0 0-4 0,0 0-2 16,0 0-4-16,0 0 0 15,0 0-2-15,0 0 0 16,20 17 1-16,-20-17 0 16,34 8 1-16,-16-3-2 15,5 1 1-15,-2-2 0 16,2 4-1-16,-5-1-1 15,3-1-1-15,-2 0 0 16,0 2 0-16,-19-8 0 0,29 11 0 16,-29-11-1-16,23 8 1 15,-23-8-2 1,20 6 1-16,-20-6-1 16,21 4 0-16,-21-4-1 0,0 0 1 15,25 11-1-15,-25-11 0 16,0 0 1-16,23 10-1 15,-23-10-1-15,0 0 2 16,19 13-1-16,-19-13-1 16,0 0 2-16,18 14-1 15,-18-14 1-15,0 0-1 16,0 0 1-16,0 0-1 0,19 17 0 16,-19-17 1-16,0 0-1 15,0 0 1 1,0 0-1-16,0 0 1 15,0 0 0-15,0 0-1 0,0 0 2 16,0 0-2-16,0 0 1 16,19 4-1-16,-19-4 1 15,0 0-1-15,0 0 0 16,0 0 0-16,18 14-1 16,-18-14-7-16,15 21-42 15,-15-21-66-15,-4 25-10 16,-19-14-6-16,0 11-9 15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40:21.895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46 10 184 0,'-21'18'100'0,"21"-18"-1"15,-18 17-1-15,18-17-68 16,0 0-5-16,-15 21 2 15,15-21-5-15,0 0-6 16,0 0-2-16,0 0-2 16,0 0-1-16,0 0-2 15,0 0-3-15,0 0-3 0,0 0-2 16,23 14-1-16,-23-14 0 16,23-2 1-16,-23 2-1 15,21-4 2-15,-21 4-1 16,0 0 1-16,20-10-1 15,-20 10 0-15,0 0 2 16,0 0-1-16,0 0 2 16,19-13-2-16,-19 13 1 15,0 0-1-15,0 0 2 16,0 0-2-16,0 0-1 16,23 8 0-16,-23-8 0 15,0 0 0-15,0 0 0 16,0 0 1-16,0 0-1 0,19 15 2 15,-19-15-1-15,0 0 1 16,0 0-1-16,0 0-1 16,0 0 0-16,0 0 0 15,0 0-2-15,-2-25-1 16,2 25 1-16,6-23-6 16,-6 23-5-16,6-27-20 15,-6 27-78-15,0 0-4 16,23-6-8-16,-23 6-5 15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40:42.519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51 66 28 0,'-21'-10'61'16,"21"10"-2"-16,0 0-23 15,0 0-15-15,0 0-5 16,0 0-5-16,0 0-2 0,0 0-7 16,0 0-1-16,0 0 2 15,4-21 1-15,-4 21 3 32,0 0 1-32,0 0 0 0,0 0 0 0,0 0 0 15,0 0-4-15,0 0-1 16,-14-19-3-16,14 19-2 15,0 0-1-15,0 0 0 16,0 0 4-16,0 0 5 16,0 0 4-16,4-18 3 15,-4 18 4-15,0 0 2 16,0 0 1-16,0 0 3 16,-15 20-1-16,15-20-2 0,0 0 1 15,0 0 2-15,-14 25-1 16,14-25 0-16,0 0-1 15,0 0-4-15,0 0-1 16,10-18-2-16,-10 18-3 31,0 0-4-31,25-13 0 0,-25 13-1 0,0 0 1 16,0 0 0-16,19 0 0 16,-19 0 0-16,0 0-1 15,0 0 0-15,27 19-1 16,-27-19 0-16,27 2 0 15,-27-2-1-15,31-2 1 0,-31 2-1 16,33-2 1-16,-33 2-2 16,31 4 1-16,-31-4-2 15,36 8 0 1,-16-1-2-16,1-3 1 0,4 0-1 16,2 0 0-16,0-4 0 15,-2 0 0-15,0 0 0 16,-2-2 0-16,0 2 0 15,-3 2 0-15,-20-2 0 16,34 4 0-16,-34-4-1 16,25 11 2-16,-25-11-1 15,20 12 0-15,-20-12-1 16,19 8-3-16,-19-8-4 0,21 0-8 16,0 5-19-16,-21-5-82 15,27-17-3-15,-27 17-6 16,14-21-2-1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40:44.474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30 61 168 0,'-19'-17'110'16,"19"17"3"-16,0 0-3 16,0 0-73-16,-13-22-9 15,13 22-1-15,0 0 0 16,21-15-6-16,-21 15-5 15,27-8-2-15,-27 8 1 16,29-2-3-16,-29 2-4 16,31 10-3-16,-31-10 0 15,36 19-3-15,-18-7 0 0,5-1-1 16,2 1-1-16,2-4 0 16,9-6-1-16,1 1 0 15,7-8 1-15,3-1 2 16,3-2-1-16,0-5-1 15,2 5-5-15,-6-4-6 16,4 10-11-16,-15-11-13 16,11 21-14-16,-23-16-20 15,16 18-47-15,-20-7-7 16,8 9 6-16,-27-12 1 16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40:51.210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35 1 49 0,'0'0'94'0,"0"0"3"16,0 0-3-16,-27-2-47 16,27 2-28-16,0 0 2 15,-16 27 6-15,16-27 0 16,0 0-5-16,0 0-3 0,0 0-2 15,20 10 1-15,-1-10-7 16,-19 0-3-16,37 0-5 16,-14 0-2-16,0 0 0 15,0-2-1-15,2 2 1 16,-4-4-1-16,-1 2 0 16,-20 2 0-16,36-6 1 15,-36 6 0-15,31-9 1 16,-12 5-1-16,-1 0 1 15,1 2 0-15,-19 2-1 16,40 0 1-16,-20 4 0 16,1 2-1-16,-2 3 0 15,-19-9 0-15,29 14 4 0,-29-14 0 16,19 13 1 0,-19-13 0-16,0 0 0 15,0 0 1-15,0 0-1 16,0 0 0-16,0 0-3 0,0 0-1 15,0 0 0-15,0 0 0 16,0 0-2-16,0 0 1 16,0 0 0-16,0 0 0 15,0 0-2-15,0 0 1 16,0 0-1-16,-11 20 1 16,11-20 0-16,-25 11-1 15,25-11 1-15,-25 18-1 0,25-18 0 16,-25 30 0-16,19-12 1 15,-2 5 0 1,2 2 0-16,-3 4-1 16,1 0 1-16,0 0-1 15,-3-2 2-15,3-4-1 0,-2-2 0 16,10-21 0-16,-19 27 0 16,19-27 1-16,-19 12-1 15,19-12 0-15,0 0 1 16,0 0-1-16,-18 13 2 15,18-13-2-15,0 0 0 16,0 0 0-16,0 0 0 16,-7 21 0-16,7-21 0 0,0 0 0 15,0 0-2 1,0 0 2-16,0 0-2 16,0 0 0-16,0 0-2 15,0 0-2-15,0 0 0 0,0 0-1 16,-20 6 1-16,20-6-1 15,0 0 0-15,0 0 2 16,-25-13 1-16,25 13 1 16,0 0 0-16,-25-25 2 15,25 25 1-15,-19-20 1 16,19 20 1-16,-19-17-1 16,19 17 1-16,0 0 0 0,0 0 1 15,0 0-1 1,0 0 0-16,0 0 0 15,0 25 1-15,0-25 1 16,19 19-1-16,-19-19 1 0,27 16 0 16,-27-16 0-16,29 13-1 15,-29-13-1-15,33 8-1 16,-33-8 1-16,29 6-1 16,-29-6-1-16,29 2 1 15,-29-2-1-15,25-2 0 16,-25 2 0-16,19-6 0 15,-19 6-4-15,0 0-2 16,23-6-6-16,-23 6-16 16,19 10-44-16,-19-10-46 15,10 19 0-15,-10-19-5 16,4 29 3-16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30:45.35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4E22FE4-FBE7-4044-AF66-76DFFAC0107A}" emma:medium="tactile" emma:mode="ink">
          <msink:context xmlns:msink="http://schemas.microsoft.com/ink/2010/main" type="writingRegion" rotatedBoundingBox="6396,2971 9325,2885 9391,5135 6463,5222"/>
        </emma:interpretation>
      </emma:emma>
    </inkml:annotationXML>
    <inkml:traceGroup>
      <inkml:annotationXML>
        <emma:emma xmlns:emma="http://www.w3.org/2003/04/emma" version="1.0">
          <emma:interpretation id="{ADF270DA-F5DC-431A-A76B-A360CAA556BB}" emma:medium="tactile" emma:mode="ink">
            <msink:context xmlns:msink="http://schemas.microsoft.com/ink/2010/main" type="paragraph" rotatedBoundingBox="6399,2957 8908,2916 8918,3526 6409,35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1B5413-7A80-41C6-ACAE-9B2D142A8581}" emma:medium="tactile" emma:mode="ink">
              <msink:context xmlns:msink="http://schemas.microsoft.com/ink/2010/main" type="line" rotatedBoundingBox="6399,2957 8908,2916 8918,3526 6409,3567"/>
            </emma:interpretation>
          </emma:emma>
        </inkml:annotationXML>
        <inkml:traceGroup>
          <inkml:annotationXML>
            <emma:emma xmlns:emma="http://www.w3.org/2003/04/emma" version="1.0">
              <emma:interpretation id="{3C5C414E-12B6-48D5-803C-4E3402F31A54}" emma:medium="tactile" emma:mode="ink">
                <msink:context xmlns:msink="http://schemas.microsoft.com/ink/2010/main" type="inkWord" rotatedBoundingBox="6401,3116 6734,3110 6739,3399 6406,3404"/>
              </emma:interpretation>
            </emma:emma>
          </inkml:annotationXML>
          <inkml:trace contextRef="#ctx0" brushRef="#br0">0 11 147 0,'0'0'105'0,"0"0"2"16,0 0-2-16,0 0-93 15,0 0 1-15,0 0 1 16,0 0-1-16,27 12-4 16,-27-12-6-16,38 3-8 0,-14-8-18 15,10 7-37 1,-3-6-46-16,4-2-3 16,1 0-1-16,-5-2-3 15</inkml:trace>
          <inkml:trace contextRef="#ctx0" brushRef="#br0" timeOffset="-251.7244">-35-198 146 0,'0'0'106'15,"0"0"3"-15,14-19-7 16,-14 19-93-16,0 0-4 16,29 9 7-16,-29-9 2 15,27 2 3-15,-27-2-4 16,32-2 2-16,-14-7-1 0,9 5-3 15,-2-4-5-15,4 0-10 16,2 2-7-16,-3-7-10 16,3 13-8-16,-13-10-10 15,5 16-14-15,-23-6-26 16,0 0-31-16,0 0 0 16,-8 23 6-16</inkml:trace>
        </inkml:traceGroup>
        <inkml:traceGroup>
          <inkml:annotationXML>
            <emma:emma xmlns:emma="http://www.w3.org/2003/04/emma" version="1.0">
              <emma:interpretation id="{98E2402E-6AB4-435A-A254-4B5100D84C18}" emma:medium="tactile" emma:mode="ink">
                <msink:context xmlns:msink="http://schemas.microsoft.com/ink/2010/main" type="inkWord" rotatedBoundingBox="7198,2842 8188,3149 8017,3701 7027,3393"/>
              </emma:interpretation>
            </emma:emma>
          </inkml:annotationXML>
          <inkml:trace contextRef="#ctx0" brushRef="#br0" timeOffset="4793.3198">765-345 159 0,'-27'-10'116'16,"27"10"-1"-16,0 0-20 15,-29-13-55-15,29 13-4 16,0 0-4-16,0 0-8 16,0 0-2-16,0 0-2 15,0 0-3-15,25-12-3 16,-25 12-4-16,31-4-4 15,-8 0-2-15,4 0-2 16,6-3-2-16,0 1 1 16,4-2-3-16,-1 0-2 15,1 1-3-15,-6 1-4 16,1 6-6-16,-14-4-9 0,5 16-14 16,-23-12-30-16,0 0-57 15,8 21-2-15,-8-21 5 16,-14 29-1-16</inkml:trace>
          <inkml:trace contextRef="#ctx0" brushRef="#br0" timeOffset="4418.1846">983-357 120 0,'0'0'114'0,"0"0"-2"15,-4-21 4-15,4 21-74 16,0 0-3-16,-13-19-4 15,13 19-10-15,0 0-1 16,0 0-1-16,0 0 0 16,0 0-4-16,0 0-2 0,0 29-2 15,0-29-4-15,-2 36-1 16,0-14-3-16,2 5-2 16,-2 0-1-16,0 2 0 15,0 0-1-15,0 0 1 16,0 0-1-16,0-2 0 15,0-4 3-15,-1-3-3 16,1-1 1-16,2-19-2 16,-4 23 0-16,4-23-5 15,0 0-1-15,0 0-9 16,0 0-10-16,0 0-10 16,0 0-37-16,-12-25-68 0,12 25-2 15,6-37-3-15,0 18 5 16</inkml:trace>
          <inkml:trace contextRef="#ctx0" brushRef="#br0" timeOffset="5200.6755">796 63 179 0,'-19'12'114'16,"19"-12"6"-16,0 0-25 15,0 0-47-15,0 0-7 16,0 0-7-16,0 0-11 16,25-10-6-16,-6 8-2 15,0-6-4-15,5 1-3 0,3-1-2 16,3 0-3-16,-1-3-3 16,0 3-3-16,-2 2-6 15,-4-4-6-15,-1 10-10 16,-22 0-20-16,27 2-49 15,-27-2-35-15,0 0-4 32,-4 18 5-32</inkml:trace>
          <inkml:trace contextRef="#ctx0" brushRef="#br0" timeOffset="6061.6996">1218-97 122 0,'0'0'111'0,"0"0"8"16,0 0-2-16,0 0-65 16,0 0-15-16,0 0 5 15,0 0-14-15,0 0-6 0,0 0 5 16,10 31-11-16,-10-31 3 16,0 29-11-16,0-29 6 15,-2 32-10-15,2-32 6 16,-2 33-4-16,2-33-2 15,0 29 0-15,0-29-1 16,0 0 1-16,0 20-1 16,0-20 0-16,0 0-2 15,0 0 0-15,14-20-1 16,-14 20 1-16,15-40-4 16,-3 20 0-16,-3-7-1 15,5 0 2-15,1 0-1 16,-1 6 2-16,1 0-2 0,-15 21 0 15,31-24 3-15,-31 24 1 16,25-9-1-16,-25 9 1 16,19 15-1-16,-19-15 6 15,14 31-3-15,-8-12 0 16,1 1 1-16,-3 1-2 16,0-2 3-16,-4-19-3 15,6 26 1-15,-6-26-6 16,0 0 4-16,0 0-2 15,0 0 2-15,23 0-1 16,-23 0-4-16,19-26 7 16,-7 7-7-16,3 0 3 0,1-1-4 15,1 1 4-15,-17 19-4 16,31-27 4-16,-31 27 0 16,27-10-4-16,-27 10 5 15,19 8 0-15,-19-8 2 16,10 27 1-16,-10-27 3 15,7 33-3-15,-7-33 3 16,4 33-2-16,-4-33 1 16,6 31-2-16,-6-31 2 15,4 29-4-15,-4-29 0 16,2 23-2-16,-2-23-2 16,0 0-3-16,-4 23-3 15,4-23-8-15,0 0-8 0,0 0-12 16,0 18-27-16,0-18-55 15,0 0-21-15,0 0 4 16,0 0-1-16</inkml:trace>
        </inkml:traceGroup>
        <inkml:traceGroup>
          <inkml:annotationXML>
            <emma:emma xmlns:emma="http://www.w3.org/2003/04/emma" version="1.0">
              <emma:interpretation id="{37CBD9F5-59A3-49F3-8C55-044828E5B863}" emma:medium="tactile" emma:mode="ink">
                <msink:context xmlns:msink="http://schemas.microsoft.com/ink/2010/main" type="inkWord" rotatedBoundingBox="8906,2945 8973,3494 8439,3559 8373,3010"/>
              </emma:interpretation>
            </emma:emma>
          </inkml:annotationXML>
          <inkml:trace contextRef="#ctx0" brushRef="#br0" timeOffset="7282.6572">1943-301 156 0,'6'-31'128'0,"-6"31"6"15,15-23-2-15,-15 23-73 16,20-13-14-16,5 13-5 15,-25 0-12-15,44-10-7 16,-17 4-6-16,6 6-3 16,0-2-4-16,5 0-4 15,-3 2-2-15,3-4-7 16,-1 4-8-16,-8-9-18 16,17 18-60-16,-19-18-52 15,8 9-2-15,-16-10-3 0,2 6-2 16</inkml:trace>
          <inkml:trace contextRef="#ctx0" brushRef="#br0" timeOffset="6844.9469">2124-353 123 0,'0'0'116'0,"0"0"4"15,0 0 4-15,0 0-70 0,-11-21-10 16,11 21-4-16,0 0-12 16,0 0-4-16,0 0-3 15,0 0-5-15,0 0-2 16,0 0-2-16,0 0-4 16,21 2 2-16,-21-2-3 15,21 21 0-15,-21-21 0 16,27 35 0-16,-9-12-1 15,1 8 0-15,0 2 0 16,0 4 1-16,-3 1 2 16,-3 3-1-16,-5-2 0 15,-2 1-2-15,-4-3 1 16,-4-4-2-16,-2-4-1 0,-2-4-2 16,-3-5-2-16,9-20 0 15,-20 29-1-15,20-29-1 16,-27 15-2-16,8-15-5 15,19 0-4-15,-33-13-13 16,33 13-16-16,-34-29-32 16,34 29-74-16,-14-39 1 15,14 39-1-15,-15-43 5 16</inkml:trace>
        </inkml:traceGroup>
      </inkml:traceGroup>
    </inkml:traceGroup>
    <inkml:traceGroup>
      <inkml:annotationXML>
        <emma:emma xmlns:emma="http://www.w3.org/2003/04/emma" version="1.0">
          <emma:interpretation id="{2E04CC5C-331C-4F3E-AF3A-5F66A2B1C2C4}" emma:medium="tactile" emma:mode="ink">
            <msink:context xmlns:msink="http://schemas.microsoft.com/ink/2010/main" type="paragraph" rotatedBoundingBox="6461,4449 9369,4363 9391,5135 6484,52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16897A-4395-4D96-A411-A3D2AA7F7AE6}" emma:medium="tactile" emma:mode="ink">
              <msink:context xmlns:msink="http://schemas.microsoft.com/ink/2010/main" type="line" rotatedBoundingBox="6461,4449 9369,4363 9391,5135 6484,5221"/>
            </emma:interpretation>
          </emma:emma>
        </inkml:annotationXML>
        <inkml:traceGroup>
          <inkml:annotationXML>
            <emma:emma xmlns:emma="http://www.w3.org/2003/04/emma" version="1.0">
              <emma:interpretation id="{AA42D1FA-369A-4AFC-947F-E024186279A2}" emma:medium="tactile" emma:mode="ink">
                <msink:context xmlns:msink="http://schemas.microsoft.com/ink/2010/main" type="inkWord" rotatedBoundingBox="7177,4428 8282,4395 8305,5167 7199,5200"/>
              </emma:interpretation>
            </emma:emma>
          </inkml:annotationXML>
          <inkml:trace contextRef="#ctx0" brushRef="#br0" timeOffset="4.23895E6">811 1094 102 0,'0'0'122'0,"0"0"0"16,-9-24 4-16,9 24-56 15,0 0-26-15,-20-20-5 0,20 20-4 16,0 0-6 0,0 29-7-16,-4-10-1 15,4 16-1-15,-4 2-4 16,2 14-2-16,-3 1-3 0,3 7-2 15,-2 0-2-15,1 3-3 16,1-3 1 0,4-7-3-16,-4-2-1 0,4-6 1 15,-2-7-2-15,3-6 1 16,1-9-2-16,-4-22-1 16,7 19-4-1,-7-19-4-15,0 0-7 0,19-37-10 16,-1 18-13-16,-20-23-27 15,23 14-69-15,-14-12-5 16,8 7-3-16,-15-4 6 0</inkml:trace>
          <inkml:trace contextRef="#ctx0" brushRef="#br0" timeOffset="4.23942E6">1150 1133 124 0,'0'0'122'16,"0"0"-4"-16,-11 22 7 15,-11-13-81-15,11 24 1 16,-15-11-2-16,11 15-11 16,-12-9-8-16,8 9-5 0,-8-6-1 15,6 4-6-15,-6-4-3 16,5-3-3-16,-8-4-1 15,4 0-1-15,-1-4-1 16,3-3 0-16,2-1 0 16,22-16 1-16,-32 19-2 15,32-19 1-15,0 0-1 16,0 0 0-16,0 0 1 16,0 0 1-16,37 7 0 15,-11-3 1-15,0 3-1 16,5 6 1-16,0 0 0 15,1 7 0-15,1 2-2 16,-4 2-1-16,-1 2-1 16,0 2 0-16,-1-4-1 0,-3-4 0 15,-5-2-2-15,1-8-2 16,-20-10-6-16,26 9-5 16,-26-9-14-16,11-19-24 15,-11 19-68-15,13-31-24 16,-13 31-2-16,-11-46 1 15</inkml:trace>
          <inkml:trace contextRef="#ctx0" brushRef="#br0" timeOffset="4.24033E6">1410 1284 156 0,'-20'-30'125'16,"20"30"1"-16,-15-29-3 15,15 29-72-15,11-26-34 0,-11 26 1 16,39-24 0-16,-12 11-11 16,8 2-2-16,4 0-1 15,5 0-2-15,0 4-6 16,-3-4-12-16,7 16-17 15,-15-14-23-15,13 18-41 16,-18-7-32-16,-1 11 5 16,-27-13-2-16</inkml:trace>
          <inkml:trace contextRef="#ctx0" brushRef="#br0" timeOffset="4.24061E6">1445 1647 136 0,'-17'24'129'0,"17"-24"-2"15,0 0 3-15,0 0-67 16,0 0-35-16,26 20 1 16,-26-20-2-16,28 0-10 15,-28 0-5-15,40 0-2 16,-18-4-4-16,4 4 0 15,4-3-5-15,3-1-7 16,4 2-8-16,-6-9-15 16,15 13-33-16,-20-13-71 0,14 7-4 15,-14-7-1-15,-2 6 0 16</inkml:trace>
          <inkml:trace contextRef="#ctx0" brushRef="#br0" timeOffset="4.24008E6">1607 1173 187 0,'0'0'127'0,"0"0"1"16,-20-9-40-16,20 9-36 15,0 0-4-15,-24 13-8 31,26 11-10-31,-8-2-9 16,8 11-3-16,-6 0-4 16,6 8-3-16,-2 1-4 15,4 1-3-15,1-3-2 16,-1-3 0-16,0-4-2 16,1-5 1-16,-1-4-3 15,-4-24-1-15,7 33-3 16,-7-33-5-16,0 0-8 15,0 0-13-15,0 0-26 0,0 0-44 16,0 0-40-16,-24-24 4 16,24 24-3-16</inkml:trace>
          <inkml:trace contextRef="#ctx0" brushRef="#br0" timeOffset="4.20953E6">75 1393 139 0,'-21'0'129'16,"21"0"-1"-16,0 0 3 0,0 0-56 15,-21-10-40 1,21 10-2-16,0 0-7 0,0 0-9 15,19-2-5 1,-19 2 0-16,25 0-6 0,-25 0-2 16,35-4-2-1,-12 0-3-15,2 0-2 0,0-5-6 16,6 5-11 0,-12-8-19-16,12 16-43 0,-31-4-53 15,33-6-2-15,-33 6 1 16,0 0 1-16</inkml:trace>
          <inkml:trace contextRef="#ctx0" brushRef="#br0" timeOffset="4.20979E6">116 1515 200 0,'0'0'126'16,"0"0"-2"-16,0 0-1 16,-4 25-94-1,4-25-5-15,0 0-8 0,27 0-10 16,-27 0-5-16,31 9-12 16,-31-9-15-16,34 12-50 15,-34-12-48-15,25 19-2 0,-25-19-3 16,20 20 0-1</inkml:trace>
          <inkml:trace contextRef="#ctx0" brushRef="#br0" timeOffset="4.24159E6">2865 1116 70 0,'0'0'119'16,"2"-22"0"-16,-2 22 6 0,0-22-59 16,0 22-21-16,0 0 1 15,0 0-6-15,0 0-10 16,0 0-3-16,4 22-1 15,-2-2-5-15,-8 1-5 16,6 14-2-16,-5 0-3 16,3 9-4-16,0 2-2 15,0 2-1-15,0 2-2 16,2-1 1-16,0-3-2 16,0-5 0-16,0-2-2 15,2-6 2-15,-2-7-3 16,2-6-2-16,-2-20-6 15,0 20-9-15,0-20-15 0,0 0-29 16,0 0-82-16,-4-37-1 16,4 37-1-16,-20-42 2 15</inkml:trace>
          <inkml:trace contextRef="#ctx0" brushRef="#br0" timeOffset="4.24186E6">2871 1144 59 0,'-2'-26'119'0,"2"26"-1"16,0 0 4-16,-24-15-42 15,24 15-36-15,-22 15-5 16,15 5-8-16,7-20-12 15,-24 41-5-15,9-15-6 16,4 7-1-16,0 4-16 16,-4-6-14-16,13 13-46 15,-16-9-57-15,7 2-6 16,-8-6 3-16,3-1-5 16</inkml:trace>
          <inkml:trace contextRef="#ctx0" brushRef="#br0" timeOffset="4.24209E6">2633 1691 216 0,'0'0'134'0,"0"0"-2"15,0 0-1-15,0 0-109 16,19-11-8-16,14 13-1 15,2 0-15-15,2-2-18 16,16 13-45-16,-12-8-65 16,3 4-3-16,-11-1 0 0,-7 3-6 15</inkml:trace>
        </inkml:traceGroup>
      </inkml:traceGroup>
    </inkml:traceGroup>
  </inkml:traceGroup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75" units="1/cm"/>
          <inkml:channelProperty channel="Y" name="resolution" value="310.22726" units="1/cm"/>
          <inkml:channelProperty channel="T" name="resolution" value="1" units="1/dev"/>
        </inkml:channelProperties>
      </inkml:inkSource>
      <inkml:timestamp xml:id="ts0" timeString="2014-01-29T03:41:13.48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8AAA697-63A1-4BEF-B9BF-B42EFFF4B79A}" emma:medium="tactile" emma:mode="ink">
          <msink:context xmlns:msink="http://schemas.microsoft.com/ink/2010/main" type="writingRegion" rotatedBoundingBox="26190,15021 26205,15021 26205,15036 26190,15036"/>
        </emma:interpretation>
      </emma:emma>
    </inkml:annotationXML>
    <inkml:traceGroup>
      <inkml:annotationXML>
        <emma:emma xmlns:emma="http://www.w3.org/2003/04/emma" version="1.0">
          <emma:interpretation id="{FD9FB211-EB6A-4CA6-8A28-23AB3FF7D6CB}" emma:medium="tactile" emma:mode="ink">
            <msink:context xmlns:msink="http://schemas.microsoft.com/ink/2010/main" type="paragraph" rotatedBoundingBox="26190,15021 26205,15021 26205,15036 26190,150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55CE00-8B06-469C-A206-36E7463BFEC2}" emma:medium="tactile" emma:mode="ink">
              <msink:context xmlns:msink="http://schemas.microsoft.com/ink/2010/main" type="line" rotatedBoundingBox="26190,15021 26205,15021 26205,15036 26190,15036"/>
            </emma:interpretation>
          </emma:emma>
        </inkml:annotationXML>
        <inkml:traceGroup>
          <inkml:annotationXML>
            <emma:emma xmlns:emma="http://www.w3.org/2003/04/emma" version="1.0">
              <emma:interpretation id="{C4DB76EA-2F00-4473-95F0-D67366D5179A}" emma:medium="tactile" emma:mode="ink">
                <msink:context xmlns:msink="http://schemas.microsoft.com/ink/2010/main" type="inkWord" rotatedBoundingBox="26190,15021 26205,15021 26205,15036 26190,15036"/>
              </emma:interpretation>
            </emma:emma>
          </inkml:annotationXML>
          <inkml:trace contextRef="#ctx0" brushRef="#br0">0 0 0,'0'0'0,"0"0"0,0 0 0</inkml:trace>
        </inkml:traceGroup>
      </inkml:traceGroup>
    </inkml:traceGroup>
  </inkml:traceGroup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25.6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6 77 17,'-11'18'24,"11"-18"0,0 0 1,0 0-13,0 0-2,0 0-3,0 0-2,0 0 0,19 0-1,-19 0 0,27-4 0,-8 6 0,1-4 0,1 6-1,-2-4 0,6 3-1,0-3-1,5-2-1,5-1-2,-7-9-5,11-1-9,-4 5-11,-10-17-2,14 14 0,-16-13 1</inkml:trace>
  <inkml:trace contextRef="#ctx0" brushRef="#br0" timeOffset="-353.02">224-97 6,'0'0'21,"0"0"3,0 0 1,0 0-10,0 0-2,0 0 1,0 0-1,0 0-2,0 0-1,-16-7-2,16 7-2,0 0 1,0 0-2,-7 16-1,7-16 0,-10 21-1,8-3-1,-7 1 0,-3 4 0,3 1 0,-3 4-1,-2-1 1,7-1-1,-2 1 0,2-5-1,0-1 1,3-1-1,1-4 1,3-16-1,7 22 0,-7-22-1,14 16 1,-14-16 0,0 0 0,24 7 0,-24-7-1,32-1 1,-12-1-1,-20 2 0,26-11-2,-26 11 0,30-16-3,-19-1-3,10 13-7,-18-13-6,6 1-10,-9 16-1,9-23 2,-9 23 1</inkml:trace>
  <inkml:trace contextRef="#ctx0" brushRef="#br0" timeOffset="428.0245">593 81 19,'0'0'22,"0"0"2,-17-7 1,17 7-14,0 0-3,0 0 0,16 5 0,-16-5-3,0 0 0,22-2-1,-4 4 0,0-7-1,3 5 0,-5-6-1,5 3 0,-2-1-1,-1 1 0,3 1-4,-5-2-6,-16 4-13,35-3-6,-35 3-1,27-9 1</inkml:trace>
  <inkml:trace contextRef="#ctx0" brushRef="#br0" timeOffset="1060.0607">1103-109 29,'0'-18'26,"0"18"-1,0 0-3,0 0-3,0 0-3,-24 6-3,24-6-3,-20 10-2,20-10 0,-26 12-3,26-12 0,-21 14-1,21-14-1,-14 18 0,14-18-2,-15 16 0,15-16 0,0 0-1,-8 23 1,8-23-1,0 0 0,14 19 0,-14-19 0,16 12 0,-16-12 1,30 13-1,-7-6 0,-4 3 1,0 1-1,-19-11 1,29 31 0,-17-13 0,2 5 1,-12 0 0,0 5 0,-8-5 0,-2 3 0,-12-5 0,4 4 0,-1-6-1,-3-2 0,-3-4 0,4-6-1,-2 0-2,5-11-1,16 4-4,-18-12-15,18 12-15,-7-19 1,7 19-1,0-20 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51:50.4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1:52.654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62 29 183 0,'0'0'81'15,"-18"-19"-4"-15,18 19 3 16,-21-11-48-16,21 11-3 16,0 0-8-16,-19 9-5 15,19-9-2-15,-4 25-5 16,4-7-1-16,2 3-6 16,2 2 3-16,0 0-6 15,3-2 5-15,-3 1-5 0,0-3 1 16,-4-19-2-16,12 27 2 15,-12-27 0-15,11 21-2 16,-11-21 1-16,0 0-1 16,27 6-1-16,-27-6-1 15,25-10 0-15,-25 10 0 16,20-21 0-16,-20 21 2 16,13-21-2-16,-13 21 2 15,0 0 1-15,-8-21 2 16,8 21 0-16,-27-6 3 15,27 6-2-15,-30-2 1 16,30 2 0-16,-22-16 1 16,22 16 1-16,-15-27-5 0,15 27 4 15,2-30-5-15,-2 30 4 16,6-29-4-16,-6 29 5 16,0 0-7-16,11-20 0 15,-11 20-12-15,0 0-64 16,27 16-2-16,-27-16-10 15,10 21-4-15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5:21.69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32 21 17,'0'0'14,"0"0"-1,-4 18 1,4-18-3,-10 21-1,4-5 0,1-1-2,1 3 0,1-2-1,5 1-2,-2-17-1,3 28-1,-3-28-1,4 27 0,-4-27 0,7 19-2,-7-19 1,0 0 0,0 0 0,0 0-1,0 0 1,17 4 0,-17-4 0,6-21 0,-6 21 0,3-23-1,-3 23 1,0-23-1,0 23 0,4-19 0,-4 19 0,0 0 0,2-18 1,-2 18-1,0 0 0,1-18 0,-1 18 0,0 0 1,0 0-1,0 0 1,2-15-1,-2 15 1,0 0-1,-2 15 1,2-15-1,6 16 0,-6-16-1,5 20 1,-5-20 0,0 0 0,11 19-1,-11-19 1,0 0 0,0 0 0,15 3 0,-15-3 0,0 0 0,0 0 0,11-17 1,-11 17-1,0-23 0,0 23 0,0-32 0,-2 11 0,0 2 0,1 0 1,1 19-1,-11-25 0,11 25 0,0 0 1,-18 5-1,18-5 0,-10 27 0,5-12 0,5 1-3,0-16-4,-4 23-9,13-7-11,-9-16-1,0 0 0,0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5:24.20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80 1 20,'-17'12'18,"17"-12"-1,-4 25 0,4-4-3,-5 5-1,3 6-3,-5 5-1,0 3-2,2 8-2,-2-3 1,5 10-3,-3-6 1,1 9-1,-1-2 0,3 4-1,-1-4 0,4 4 1,-2-6-2,1 1 1,-2-6 0,4 0-1,-2-1 1,1-1-1,-1-5 0,4 2 1,-2-5 0,-1 0-1,-1-2-1,2-2 1,-4-5 0,2-6-1,2-3 0,-2-3 1,0-18-1,-2 23 0,2-23 0,0 0 0,0 0 0,0 0 0,0 0 0,0 0 0,0 0 0,0 0 1,16 3-1,-16-3 0,0 0 0,0 0 1,0 0-1,0 0 0,0 0 0,0 0 0,18-7-2,-18 7-6,5-16-13,-5 16-11,11-23 0,-11 23 0,12-28 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5:27.22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106-9 7,'0'0'22,"0"0"1,-12 23-6,12-23 0,-9 39-2,5-13 0,-1 6-4,3 8-2,-5-1-1,5 7-1,-5-6-2,7 6-1,-3-4-1,3 11 0,-4-4 1,3 9-2,-10 2 1,9 6-3,-8-6 2,8 7-2,-7-7 1,5-1-1,-3-6 0,6 0-1,-1-8 2,2-1-1,0 2 1,-2-4-1,2 0 1,0-1-1,2-4 0,-2 0 1,3-7-1,-1-2 0,2-7 0,-1 0 0,3-4 0,-3-1 0,1 0 0,-1 0 0,-1 1 0,1 1 1,1 0-1,-2-1 0,-2-17 0,1 26 0,-1-26 0,0 18 0,0-18 1,0 0-1,0 0 0,2 19 0,-2-19 0,0 0 0,-3 21 0,3-21 0,-4 20 0,4-20 0,-2 23 0,2-23 0,-1 17 0,1-17 0,0 0 0,1 16 0,-1-16 0,0 0 0,0 0 0,0 0-1,0 0 1,0 0 0,0 0 0,0 0 0,22 2 0,-22-2 0,0 0-1,23-7 1,-23 7 0,23-18 0,-23 18 0,22-26 0,-22 26 0,22-28 0,-14 12 0,-8 16 0,20-26 0,-20 26 0,16-22 0,-16 22 0,17-24 0,-6 8 0,1 0 0,1-3 0,-1 0 0,0-3 0,1 1 0,1 0 0,-2 0 0,-1 0 0,1 5 0,-1 1 0,-11 15 0,17-27 0,-17 27 0,16-19 0,-16 19 0,0 0 0,23-14 0,-23 14 0,16-7 0,-16 7 0,23-18 0,-23 18 0,27-24 0,-13 6 0,2 0 0,1-1 0,1-2 0,0 2-1,-3 1 1,-15 18 0,27-28 0,-27 28 0,26-23 0,-26 23 0,25-26 0,-25 26 0,21-30 0,-8 14 0,-1 0 0,0-1 0,2 1 0,-14 16 0,27-28 0,-27 28 0,21-20 0,-21 20 0,25-19 0,-25 19 0,25-21 0,-25 21 0,24-25 0,-24 25 0,27-26 0,-27 26 0,26-23 0,-26 23-1,21-16 2,-21 16-2,18-12 1,-18 12 1,19-12-1,-19 12 0,16-11 0,-16 11 1,16-9-1,-16 9 0,0 0 0,18-12 0,-18 12 0,0 0 0,0 0 0,0 0 0,16-19 0,-16 19 2,0 0-2,0 0 1,10-19-1,-10 19 2,0 0-2,0 0 1,0 0-1,0 0 1,0 0-1,0 0 0,0 0-1,0 0-1,0 0-8,0 0-15,0-16-6,0 16-2,0 0 0,0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12.49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-1781 1024 7,'-19'-14'16,"19"14"1,0 0-3,-16 10-1,16-10-2,-23 5 0,23-5-3,-21 7 0,21-7-2,-20 11 0,20-11-1,-16 9 0,16-9-1,0 0-1,-16 10 0,16-10 0,0 0-1,-19 9 0,19-9 0,0 0 0,0 0-1,-16 9 0,16-9-1,0 0 1,0 0-1,0 0 0,0 0 0,0 0 0,0 0 0,0 0 1,16 10-1,-16-10 0,18 6 1,-18-6-1,19 7 0,-19-7 0,21 7 1,-21-7-1,27 9 0,-27-9 1,26 10 0,-26-10 0,25 14 0,-25-14 0,19 12 0,-19-12 1,0 0 0,18 15-1,-18-15 1,0 0 1,4 22-1,-4-22 0,-11 23 0,11-23 0,-19 30 0,4-14 0,1 3-1,-2-5 1,16-14-1,-30 23 0,30-23-1,-28 16 1,28-16 0,-25 7-1,25-7 0,-17 2 1,17-2-1,0 0-1,-21-4-2,21 4-2,0 0-5,0 0-13,3-17-11,-6-1-1,3 18 1,5-28 1</inkml:trace>
  <inkml:trace contextRef="#ctx0" brushRef="#br0" timeOffset="-5062.2896">0 101 7,'0'0'20,"9"-30"1,-9 30-10,16-33 1,-16 33 4,16-21-3,-16 21 0,21-12-1,-21 12-2,25-4-3,-25 4 0,35 0 0,-14-4-2,7 8-1,-3-6 2,7 11-2,-7-5 0,1 10 1,-7-9-1,1 14-1,-20-19-1,18 37 1,-24-18-2,1 4 0,-11-3 0,0-1 0,-7 0-1,-1 1 0,-3-3 0,-5 1 0,4-1 0,2 3 0,3-1-1,0-1 0,9 1-2,14-19-2,-16 30-4,16-30-12,0 0-13,7-21 0,2-4-1,10 11 2</inkml:trace>
  <inkml:trace contextRef="#ctx0" brushRef="#br0" timeOffset="-5514.3154">34 20 14,'0'0'27,"0"0"3,0 0 1,0 0-12,0 18-1,0-18-1,-6 30-5,6-30-3,-7 37-1,0-18-1,9 16-1,-9-5-2,11 9 0,-8-2-1,8 5 0,-6 2-1,5 5 1,-3-2-2,7-1 1,-3 1-1,3-3 0,2-5 0,-2-7-1,0-6 0,0-8 0,-7-18-2,0 0-2,16-16-2,-20-23-7,15 9-5,-15-17-11,6-4-6,2 3-4,-8-8 4,9 18 1</inkml:trace>
  <inkml:trace contextRef="#ctx0" brushRef="#br0" timeOffset="-4535.2594">553 124 18,'0'0'24,"16"-4"-1,-16 4-6,15-10 1,-15 10-1,18-7-3,-2 9-2,-16-2-2,30-6-2,-30 6-2,34-3 0,-34 3-3,35-7-1,-16 0 0,2 2-1,1-2 0,-3-2-1,-3 3 1,2-2-1,-18 8 0,23-7-2,-23 7-1,17 0-4,-17 0-7,0 0-8,0 0-11,2 21 0,-2-21 0,0 0 2</inkml:trace>
  <inkml:trace contextRef="#ctx0" brushRef="#br0" timeOffset="-4220.2414">613 259 3,'0'0'20,"0"0"4,0 0-6,0 0-1,0 0 0,21 7-4,-21-7-2,21-3 0,-3 3-2,-18 0-2,35-12-2,-16 1-2,6 4-1,-5-2-1,1 4 0,2 0-1,-4-4-3,4 7-5,-23 2-6,32-16-6,-9 16-8,-11-21-3,16 18 1</inkml:trace>
  <inkml:trace contextRef="#ctx0" brushRef="#br0" timeOffset="-3545.2027">1058-111 20,'0'0'24,"0"0"0,0 0-7,0 0-3,1-22 0,-1 22-2,0 0-2,25-1 1,-25 1-2,28 1-1,-28-1 1,39 6-3,-21-6-1,8 5-1,-5-3-1,2 7 1,-7-2-1,-16-7-1,21 29 0,-15-9 0,-8 3-1,-5 5 0,2 0-1,-6-2 1,-1 2-1,3-3 0,-2-4 0,2-2 1,9-19-1,-8 27 1,8-27 0,-8 21 1,8-21-1,0 0 1,0 0-1,9 21 1,-9-21 0,18 3 0,-18-3 0,26-1-1,-6-3 1,-1 4 0,-1-3-1,5 1 0,-4 0 0,2 2 0,2 0-1,-1-2 0,-3 4-1,-1-9-3,3 14-3,-21-7-11,18-16-22,-18 16 2,17 7-1,-17-7 0</inkml:trace>
  <inkml:trace contextRef="#ctx0" brushRef="#br0">427 670 9,'0'0'20,"0"0"-1,0 0-2,-16-1-1,16 1-1,0 0-1,0 0-2,0 0-3,0 0-1,0 0-2,22-11 0,1 9-1,-6-8 1,11 8-1,-1-10 2,12 10-3,-6-12 1,13 9-1,2-13 0,7 8-1,1-6 0,6 5 0,-2-3-1,2 7 0,-6-2 1,2 11-1,-8 0 0,1 7-1,-10-1 1,1 5-1,-7-6 0,1 0 0,-1-4 0,-3-3-1,1-1 1,-6-3-1,-4 1 0,-6-1 0,-1 1 1,-16 3-1,21-6 0,-21 6 0,0 0 0,0 0 0,16-1 0,-16 1 0,0 0 0,18-2 0,-18 2 1,0 0-1,0 0 0,18-4 0,-18 4 0,0 0 1,0 0-1,0 0 0,0 0 0,5-16 0,-5 16 0,14-19 0,-9 3 0,4-1 0,-2-4 1,2-2-1,0-4 0,-2 1 0,-2-2 0,-1-2 0,-1-5 0,1-2 0,-1-2 1,3-6-2,1-5 2,0 0-1,3-3 0,3 0 0,-3 6 0,-1 3 0,0 3 1,-4 10-1,-5 4 0,-3 8 0,3 19 1,-18-23-1,18 23 0,-19-10 0,19 10 1,-16-2-1,16 2 0,-18 0 0,18 0 1,-18 2-1,18-2 0,-24 1 0,6 1 0</inkml:trace>
  <inkml:trace contextRef="#ctx0" brushRef="#br0">-162 693 15,'0'0'24,"-9"-17"-3,9 17-1,-7-16-1,7 16-4,-7-25-3,2 6 0,5 19-2,-9-37-2,9 37-2,-9-39 2,7 24-3,-3-12 0,3 10-1,-5-10 0,5 6 0,-7-9-1,6 4-1,-6-9 0,6 0 0,-8-4-1,6 4 0,-4-2 0,4 5 0,1-1 1,-1 3-1,3 2 0,0 5 1,0-1-1,2 1 1,-1-2-1,1 4 0,-4-2 1,6 6-1,-6-4 0,4 21 0,-5-30 0,5 30 0,-5-21 0,5 21-1,-4-18 1,4 18-1,0 0 1,0 0-1,-2-18 0,2 18 1,0 0-1,0 0 0,6-15 0,-6 15 1,0 0-1,0 0 0,0 0 0,0 0 0,3-16 0,-3 16 0,0 0 0,0 0-1,0 0 1,16-19 0,-16 19 0,0 0 0,20-15 0,-20 15 0,0 0 0,24-8 1,-24 8-1,23-2 0,-23 2 0,27 2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50.42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10247-3175 23,'0'0'29,"0"0"1,0 0-3,9 16-3,-9-16-3,2 30-2,-6-15-5,8 17-6,-8 1-1,8 13-2,-6 0-2,9 10-1,-2 0 0,7 11 1,-1 0-2,7 5 1,-2-4 1,5 6-2,-4-3 2,5 2-2,-8-1 1,2 0-2,-4-1 2,-1 3-2,-1-8 1,-1 1-1,0-2 0,-2-7 1,3-3-1,1-8 0,-2-8 0,1-8 1,-1-4-1,0-10 0,0-1 0,-9-16 0,7 21 0,-7-21 0,0 0-1,0 0-1,5 16 0,-5-16-2,0 0-2,-14-21-5,14 21-14,0 0-12,0-21 1,0 21 0,-7-21 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04.486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51 1543 14,'0'0'19,"0"0"0,0 0-1,0 0-1,0 0-2,0 0-2,0 0-3,0 0-1,-16 2-1,16-2-1,0 0-1,0 0 0,0 0-1,0 0 0,0 0 0,0 0-2,0 0 1,0 0-1,-12-23 0,12 23-1,-4-20 1,4 20-2,-2-30 1,4 15 0,-4-6-1,2 1 1,0-1-1,4 2 1,-2-4-1,1 2 0,-1-2 1,1 4-1,-1-4 0,4 2 0,-5-2 0,1-3 0,-5-1-1,1 1 2,-4 0-2,3-1 1,-2 3-1,-1-1 1,3 2-2,-2 4 1,1-1 1,2 3-1,-1-2 0,3-1 0,0 1 1,1-2-1,-1 0 1,-1-2-1,1-2 0,0 2 1,0-1-1,0 1 0,0 0 1,0 0-1,0-1 0,0 1 0,3 0 1,1 2-1,-2-2 1,1-2-1,1-3 0,-1 4 1,-1-3-1,1 3 1,-1-3-1,2 3 0,-3-2 0,-1 1 0,0 0 1,4 2-1,-2-1 0,1 1 0,1 0 0,-2 2 0,-1 0 0,1-4 1,-2 1-1,-2 1 1,2 0-2,-1-1 2,-3 2-1,-1 1 1,1 2-2,4 19 2,-5-25-1,5 25 0,0 0 0,-4-17-2,4 17-7,0 0-25,0 0-3,16 17-1,-16-17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05.262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24 41 10,'-21'-7'12,"21"7"-3,0 0-1,0 0-2,0 0-2,0 0-1,-9-16-3,9 16-7,0 0-8,4-18 0,-4 18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06.366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-3 566 27,'7'-30'17,"-7"30"-1,3-16 1,-3 16 0,0 0-3,11-23 0,-11 23-1,12-28-2,-12 28 0,23-37-2,-3 21 0,-8-10-3,11 5-1,-5-11-1,3 11-1,-2-5 0,6 7-1,-11-4 0,7 3 0,-5-1 0,4 5 0,-6-3 0,5 5 0,-1-4 0,1 3-1,-1-1 0,0 2 0,-3 0 0,1 1 0,0 1-1,0 2 1,-16 10-1,23-23 1,-23 23 0,16-18 0,-16 18-1,0 0 1,0 0 0,0 0-1,16-12 0,-16 12-2,0 0-2,0 0-4,-6 17-19,6-17-9,-1 16-2,1-16 1,0 0 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50.941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61 2 16,'0'0'24,"0"0"1,0 0-1,-16 0-4,16 0-2,0 0-2,0 0-4,-9 26-3,9-26-1,-5 28-3,0-10-1,5 8-1,-6-3 0,3 9 0,-1-2 0,3 7 0,-6-4-1,7 7 2,-4-3-2,4 5 1,0 1 0,2 2-1,-2-4 0,5 1-1,-1-5 1,-1 0-1,1-6 0,-1 3 0,1-11 0,1-1 0,-3 1-1,1 0 1,-1-2 0,0 0-1,0 0 1,-2 0-1,0 0 1,0-1-1,0-3 1,0-1-1,0-16 0,-2 27 1,2-27-1,2 19 1,-2-19-1,0 0 1,0 17-1,0-17 1,0 0-1,0 0 0,0 0 1,0 0 0,0 0-1,0 0 1,0 0 0,0 0-1,0 0 1,0 0 0,0 0-1,0 0 0,0 0 1,0 0-1,0-17 0,0 17-1,-4-19 2,4 3-1,-3-4 0,1-2 0,-2-3 0,1-1-1,1-6 2,2-1-2,0-1 1,0-6 1,0-2-2,2-1 2,0 1-2,-1 0 1,-1 2 0,2 1 0,0 0-1,-2 8 1,0-1 0,0 4 0,-2-2 0,2 2 0,-2 3 0,1 1 0,-1 1 0,2 4 0,-2 3 0,2 16 0,-4-23 0,4 23 0,-3-16 0,3 16 0,0 0 0,-4-19 0,4 19 0,0 0 0,-1-20 0,1 20 0,0 0 0,0 0 0,0 0 0,0 0 0,0 0-1,0 0 1,0 0 0,0 0 0,0 0 0,0 0 0,0 0 0,0 0 0,0 0 0,1-19 0,-1 19 0,0 0 0,4-19 0,-4 19 0,3-19 0,-3 19 0,6-18 1,-6 18-1,0 0 0,0 0 0,3-16 0,-3 16 0,0 0 0,0 0 0,0 0 0,0 0 0,0 0 0,0 0 0,0 0 0,2 18 0,-2-18 0,0 28 0,0-2 0,-2 6 1,1 6-1,-1 8 0,-2 2 0,1 4 0,1 10 1,-2-1-1,3-3 1,1-3-1,0-3 1,3-4-2,1-4 2,-1-2-1,1-10 0,1-2 0,0-1 0,-1 0 0,-4-3 0,0 0 1,-2-3-2,0-4 2,1-3-1,1-16 0,-6 23 0,6-23 0,0 0 0,0 0-1,0 0 1,0 0 0,0 0 0,0 0-1,0 0 1,0 0 0,0 0-2,0 0-3,0 0-28,16-16-5,-16 16 1,-5-23-1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53.92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53 1890 19,'0'0'20,"0"0"1,0 0-1,0 0 0,0 0-3,0 0-2,0 0-2,0 0-3,-16-5-2,16 5-1,0 0-2,0 0-2,0 0 1,0 0-2,-11-20 1,11 20-1,-7-22 0,7 22 0,-7-32 0,5 16-1,-3-5 0,3 2 0,-1-6 0,3 2 0,-2-1 0,4-4-1,-2-2 1,3-2 0,1 2 0,1 0 0,-1-1 0,1 3 0,-1-2 0,-1 5 1,-1 0-2,0 1 2,-4-4-1,2 0 0,-2 0 1,0-2-1,1-2 0,-1 4-1,0-2 1,2 2-1,-2 3 0,0 1 0,2-1 1,-1 6-1,-1-4 0,2 2 0,0-2 0,0 0 0,0 0 0,0 1 0,0 0 0,0 0 0,0 0 0,2 1 0,-2 0 0,-2 2 0,2 0 0,-2-1 0,2 1 0,-2 0 0,2-1 0,0 3 0,-1-1 0,2 2 0,-1 1 1,0-1-1,2 0 0,-2 16 0,0-28 0,0 28 0,2-27 0,-2 27 0,-2-28 0,4 11 0,-4-1 0,0 1-1,2 1 2,-1 0-1,1 16 0,-4-28 0,4 28 0,-3-25 0,3 25 1,0-21-1,0 21 1,1-24-1,-1 24 0,4-27 0,-4 27 1,3-26-2,-3 26 2,6-25-1,-6 25 0,1-23 0,-1 23 0,4-22 0,-4 22 0,5-21 0,-5 21 1,6-23-1,-6 23 0,5-23 0,-5 23 1,3-21-1,-3 21 1,4-16-1,-4 16 0,0-16 1,0 16-1,0 0 1,0-19-1,0 19 1,0 0-1,0 0 0,-2-16 1,2 16-1,0 0 0,0 0 0,0 0 1,0 0-1,0 0 0,0 0 0,0 0 0,0 0 0,0 0 0,0 0 0,0 0 0,0 0 0,2-18 0,-2 18 0,0 0 0,0 0 0,0 0 0,0 0 0,0 0 0,0 0 0,9-17 0,-9 17 0,0 0 0,0 0 0,0 0 0,0 0 0,0 0 0,0 0 0,0 0 0,0 0 0,0 0 0,0 0 0,0 0 0,0 0 0,0 0 0,0 0 0,0 0 0,0 0 0,0 0-1,2-16-2,-2 16-6,0 0-17,0 0-11,0 0 0,-18 9 0,18-9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25.6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6 77 17,'-11'18'24,"11"-18"0,0 0 1,0 0-13,0 0-2,0 0-3,0 0-2,0 0 0,19 0-1,-19 0 0,27-4 0,-8 6 0,1-4 0,1 6-1,-2-4 0,6 3-1,0-3-1,5-2-1,5-1-2,-7-9-5,11-1-9,-4 5-11,-10-17-2,14 14 0,-16-13 1</inkml:trace>
  <inkml:trace contextRef="#ctx0" brushRef="#br0" timeOffset="-353.02">224-97 6,'0'0'21,"0"0"3,0 0 1,0 0-10,0 0-2,0 0 1,0 0-1,0 0-2,0 0-1,-16-7-2,16 7-2,0 0 1,0 0-2,-7 16-1,7-16 0,-10 21-1,8-3-1,-7 1 0,-3 4 0,3 1 0,-3 4-1,-2-1 1,7-1-1,-2 1 0,2-5-1,0-1 1,3-1-1,1-4 1,3-16-1,7 22 0,-7-22-1,14 16 1,-14-16 0,0 0 0,24 7 0,-24-7-1,32-1 1,-12-1-1,-20 2 0,26-11-2,-26 11 0,30-16-3,-19-1-3,10 13-7,-18-13-6,6 1-10,-9 16-1,9-23 2,-9 23 1</inkml:trace>
  <inkml:trace contextRef="#ctx0" brushRef="#br0" timeOffset="428.0245">593 81 19,'0'0'22,"0"0"2,-17-7 1,17 7-14,0 0-3,0 0 0,16 5 0,-16-5-3,0 0 0,22-2-1,-4 4 0,0-7-1,3 5 0,-5-6-1,5 3 0,-2-1-1,-1 1 0,3 1-4,-5-2-6,-16 4-13,35-3-6,-35 3-1,27-9 1</inkml:trace>
  <inkml:trace contextRef="#ctx0" brushRef="#br0" timeOffset="1060.0607">1103-109 29,'0'-18'26,"0"18"-1,0 0-3,0 0-3,0 0-3,-24 6-3,24-6-3,-20 10-2,20-10 0,-26 12-3,26-12 0,-21 14-1,21-14-1,-14 18 0,14-18-2,-15 16 0,15-16 0,0 0-1,-8 23 1,8-23-1,0 0 0,14 19 0,-14-19 0,16 12 0,-16-12 1,30 13-1,-7-6 0,-4 3 1,0 1-1,-19-11 1,29 31 0,-17-13 0,2 5 1,-12 0 0,0 5 0,-8-5 0,-2 3 0,-12-5 0,4 4 0,-1-6-1,-3-2 0,-3-4 0,4-6-1,-2 0-2,5-11-1,16 4-4,-18-12-15,18 12-15,-7-19 1,7 19-1,0-20 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55.602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34 2021 15,'0'0'16,"0"0"0,0 0 0,0 0-2,0 0-1,0 0-1,0 0-2,0 0-1,0 0-1,0 0-1,-5-21-1,5 21 0,0 0-1,-7-21 0,3 5-2,4 16 1,-5-31-1,8 12 1,-4-8-1,4 3-1,-3-12 0,6 7 0,-6-8 1,5 0-1,-5-2 0,2 2-1,-4-3 2,2 1-1,-5 0 0,3 3 1,-2-7-1,4 8 1,-2-5 0,2 3-1,0-2 0,2 6 0,0-2 0,2 1-1,-4-1 0,1 0 0,1-2 0,-2 2 0,-2-2 0,2-2-1,-1-1 1,1 1-1,-2-1 1,2 7-1,0 1 0,0 0 0,2 2 1,-1 4-1,1 0 1,2 1-1,-3 1 0,1 1 1,-2-2-1,0-1 1,-3 1-1,1-1 0,-2 3 0,1 0 0,-3 0 0,5 2 1,-3 0-1,2 5 1,1-3-1,-1 1 0,2 3 1,-2-1-1,2-2 0,-2 2 0,2 16 0,0-30 0,0 30 0,0-28 0,0 28 0,2-21 0,-2 21 1,2-17-1,-2 17 0,3-18 0,-3 18 0,4-16 0,-4 16 0,7-17 0,-7 17 0,0 0 0,4-16 0,-4 16 0,0 0 0,0 0-1,0 0-3,3-18 0,-3 18-3,5-21-4,11 16-7,-14-13-10,3-3-7,-5 21 0,14-35 0,-14 35 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57.422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0 481 25,'0'0'25,"0"0"1,0 0-5,0 0-3,0 0-2,0 0-6,0 0-1,0 0-2,0 0 0,0 0 0,0 0 0,0 0-1,30-11 1,-22-5-2,12 8 1,-4-13-2,10 3 1,-5-8-2,9 3 0,-5-4 0,5 3-1,-3-1 1,1 2-2,-5 2 1,1 4-1,-1-3 0,2 3 0,-2-2 0,2 1-1,1-5 1,3 2 0,-1-4-1,0 3 1,-7 2 0,-1 3-1,-20 17 1,26-21 0,-26 21 0,0 0 0,0 0 0,0 0 0,0 0 0,0 0-1,0 0 1,0 0 0,0 0-1,0 0 0,0 0 1,-16 21-1,16-21 0,-25 24 0,10-8 0,-1-2 1,-2 0-2,-1 2 2,-3-2-1,1 4 0,0-1 0,-2 1 0,0 1 0,-2 0 0,1 1 0,3-1 0,-1-1 0,3-2 0,1-2 0,2-2 0,16-12 0,-24 16 0,24-16-1,-16 8-2,16-8-3,0 0-16,0 0-16,0 0-2,-7-15 2,7 15-2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02.87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-1 116 34,'0'0'25,"0"0"-4,0 0 0,6 15-4,-6-15-5,3 20-3,-3-20-1,2 23-1,-2-23-1,5 26-1,-5-26 1,7 33-1,-7-13-1,7 6 0,-7 2-1,7 4 0,-5 3-1,5 2 0,-1 1-1,-1 3 0,0 1-1,-1 4 1,-3-1 0,3 3 0,-2-6-1,0 0 1,-2-1-1,0-3 1,0-4-1,1-3 0,1-4 0,2-3-1,-1-1 1,1 0-1,-4 0 1,1-2-1,1-4 1,-2-17 1,0 29-1,0-29 0,0 15 0,0-15 0,0 0 0,0 0 0,0 0 0,0 0 1,0 0-1,0 0 1,0 0 0,-2-19-1,2 0 1,2-4 0,-2-5 0,2-6 0,0-6 0,3-6 0,0-6-1,4-5 1,-2-1 0,4-1-1,-1-3 0,-1 2-1,2 2 2,-2 4-2,-4 1 2,2 6-2,-4 1 2,1 6-1,-2 6 0,-2 4 0,0 6 0,0 4 0,0 3 0,0 1 0,0 16 0,0-25 0,0 25 1,0-24-1,0 24 0,0-23 0,0 23 0,0-18 0,0 18 0,0 0 0,-4-15 0,4 15 0,0 0 0,0 0 1,0 0-1,0 0 0,0 0 0,0 0 1,-7 19-1,7-19 0,-5 25 0,1-10 1,1 5-1,-2 3 1,-1-1-1,3 6 1,-3 1-1,1 2 1,0 6-1,0 4 1,-3 6 0,1 4 0,-1 3-1,2 4 1,-1 4-1,-2 1 1,2 0 0,0-3 0,4-5-1,3-4 0,0-6 0,3-4-1,-1-6 1,3-5 0,-3-4-1,3-3 1,-1-4 0,-2-3 0,-2-16 0,1 26 1,-1-26-1,-3 20-1,3-20 1,0 0 0,0 0 0,0 0 0,0 19 0,0-19-1,0 0 0,0 0-4,0 0-13,18-14-18,-18 14-1,10-21 1,-5 3-3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08.355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-2 152 24,'-3'-28'20,"3"28"1,0 0 0,0 0-4,0 0-3,0 0-4,0 0-1,0 0-2,0 0-1,0 0-1,0 0 0,5 20 0,0-1 2,-5 4-2,9 14 0,-7 0-2,5 12 1,-4 2-2,1 7 0,-2 2-1,-1 5 0,-1-4 0,0 4 0,-1-3 0,-1-4 0,0-6-1,2-4 1,-2-8-1,2-5 1,2-7-1,0-7 0,0-5 0,-2-16 0,3 20 0,-3-20 0,0 0 0,0 0 0,0 0 1,11-23-1,-11 7 1,3-5-1,-4-6 1,2-1-1,1-5 1,-2-6-2,0-5 2,0-1-2,2-6 2,0 0-2,1-5 1,1-1 0,1 1 0,-5-2 0,3 2 0,-3 3 0,-1 4 0,-1 5 0,0 4 0,-3 1 0,0 6 1,1 4-2,-3 5 1,5 1 1,0 5-1,1 3 0,1 15 1,-4-23 0,4 23 0,0 0-1,-3-18 1,3 18-1,0 0 1,0 0-1,0 0 1,0 0-1,1 21 0,3-3 1,-2 5-1,-1 7 1,1 10-1,-2 7 1,0 6-1,2 7 1,-2 3-1,2 6 1,0 3-1,-2 3 1,0-1 0,1 3 0,-1 1-1,4-3 1,-2-3-1,-1-7 1,3-7-1,-1-10 0,1-10 0,1-9 1,-3-10-1,-2-19 0,7 21 0,-7-21 0,0 0 0,0 0 0,2-30 0,-4 6 0,2-8 0,-2-9 0,1-9 0,1-12 0,1-1 0,1-6-1,2 2 1,1 1-1,-2 2 1,1 5 0,0 4 0,-1 4 0,-1 4 0,3-2 0,-3-1 0,0 3 0,-1 1 0,-1 2 0,0 2 0,-1 7 0,-1 3 0,2 10 0,-2 4 0,2 18 0,-7-25 0,7 25 0,-2-15 0,2 15-1,0 0 1,0 0 0,0 0 0,0 0 0,0 0 1,0 0-1,0 0 0,0 35 1,0 0-1,-1 9 0,-3 8 1,4 12-1,-2 6 0,2 6 1,0 3-1,2 1 1,-2-6-1,0-3 1,0-3-1,0-6 1,2-3-1,0-8 0,-1-7 0,1-7 1,0-7-2,1-5 2,1-8-2,-4-17 1,7 21 0,-7-21 0,0 0 0,0 0 0,11-24 0,-8 1 0,1-5 0,-1-7 0,1-11 1,-3-9-2,-1-3 1,0-3 0,2-6 0,-4-1-1,1 1 1,-3-5 0,-3 7 0,2 2 0,-2 3 0,3 5-1,-1 6 1,1 7 0,1 5 0,1 9-1,0 3 1,2 6 0,0 3 0,0 16 0,2-19 0,-2 19 0,0 0 0,0 0 0,0 0 1,0 0-1,0 0 0,0 0 0,0 0 0,-5 16 0,1 7 0,4 8-1,-2 17 2,1 10-1,-1 8 0,-2 10 1,3 5-1,1 3 1,-2-1-1,4-1 2,1-6-2,2-8 1,1-6-1,1-8 1,-2-6-1,4-8 0,-4-6 1,2-6-1,-1-7 0,-3-5 0,-3-16 0,5 22 0,-5-22 0,0 0-1,0 0-3,0 0-12,6-15-21,-6 15-1,14-16 0,-14 16-1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16.04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95 2674 9,'0'0'16,"0"0"-1,0 0 2,0 0-3,0 0 1,0 0-4,0 0 1,0 0-2,0 0 2,0 0-4,0 0 0,0 0-1,-7-25 0,7 25-1,-2-30 0,4 13-1,-4-8-2,5 1 0,-1-3-1,0 3 1,2-8-2,-1 2 1,-1-7-1,1 2 0,-1-4-1,-4-1 0,-1-2 1,-2-2-1,-3 2 1,1-2-1,0 2 0,0 3-1,0 4 1,2 5 0,1 5 0,4 6-1,0 19 1,4-19 1,-4 19-1,0 0 1,0 0-1,3 24 1,-3-24-1,-1 37 1,-1-12 0,2 5-1,0 5 0,-2 7 1,4 0-1,1 6 1,-1-1-1,5-1 0,-1-4 0,1-3 1,0-10-1,0-6 0,-2-7 0,-5-16 1,0 0-1,0 0 1,0 0-1,0 0 1,7-32 0,-9 6-1,-3-7 1,2-9-2,1-9 2,-2-9-1,-1-5 0,1-4-1,1-5 1,1-1 0,-1 1 0,-1-1 0,-1 8 0,-2 4-1,0 6 1,1 8 0,-1 7 0,2 9 0,1 6 0,-1 10 0,5 17 0,-5-20 0,5 20 0,0 0 0,5 16 1,-5-16-1,2 39 1,1-8-1,1 8 1,0 8-1,-3 6 1,3 7-1,-6-2 1,4 2-1,-4-4 1,4-5-1,-2-7 1,3-7-1,1-9 0,-2-7 1,-2-21-1,7 19 0,-7-19 0,0 0 0,10-16 1,-6-5-1,-4-5 0,2-11 0,-1-5 1,-1-13-2,2-10 1,-2-10 0,0-11-1,0-6 1,0-6-1,-3-2 1,-3-2-1,1 2 1,0 7-1,-4 10 1,0 13 0,2 12 0,-2 14 0,2 12 0,4 11 0,3 21 0,0 0 1,-8 16-1,7 12 0,-1 9 1,0 14-1,2 5 1,0 7-1,2 4 1,-4-5-1,4-1 1,-4-5-1,6-3 0,-3-12 1,-1-5 0,0-7-1,0-8 1,2-4-1,-2-17 0,0 0 1,0 0-1,0 0 0,9-21 0,-5-3 0,-1-10-1,1-10 1,1-7 0,-1-9 0,1-5 0,-2-3 0,-1-2-1,0-1 1,0 3 0,-4 3 0,2 5 0,-2 6 0,-3-1 0,1 4 0,1-2-1,1 4 0,-2 2 0,4 5 0,0 1 1,0 8-1,2 5 0,0 5 1,0 7-1,-2 16 1,0 0 0,5-18 0,-5 18 0,0 0 0,0 0 1,0 0-1,2 20 0,-2-20 1,-2 33 0,2-5 0,0 9 0,0 0 1,0 4-1,0-1 0,2-1 1,0-4-2,-1-5 1,-1-11 0,4-3-1,-4-16 0,2 17 1,-2-17-1,0 0 1,0 0-1,0 0 1,3-21 0,-1 5-1,0-6 1,1-10-1,-1-7 0,2-1-1,-3-4 1,1 0-1,2 2 0,-3 1 0,-1 5 1,-1 7-1,-3 3 1,-1 3 0,1 6 1,4 17-1,-5-27 0,5 27 0,0 0 0,-11-19 0,11 19 0,0 0 0,0 0 0,0 0 0,0 0-1,2-16-4,-2 16-14,27-14-18,-19-7 0,7 3 0,-7-6-1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17.529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67 630 24,'0'0'19,"0"0"1,0 0 3,0 0-4,0 0 1,-16-4-4,16 4-3,0 0-4,0 0 0,0 0-3,12-26-1,4 14 0,-2-10-1,13 0 1,-4-12-1,9 3 0,-4-6-1,7 3 0,-5-3-1,2 8-1,-4-5 0,-1 10 0,-1-1 0,-1 6 0,-6 1 0,3 4-1,-5 0 1,-1 2-1,-16 12 0,23-16 0,-23 16 0,0 0 1,0 0-1,18-11 0,-18 11 1,0 0 0,0 0-1,0 0 1,0 0-1,0 0 1,0 0-1,0 0 0,0 0 0,0 0 0,-20 2 0,20-2 0,0 0 0,-26 18 0,26-18 0,-23 19 1,23-19-1,-28 26 0,13-8 0,0 1 0,-7 2 0,1 4 0,-5 6 1,-3 3 0,-4 1 0,3 2-1,-2-4 1,4 1 0,3-6 0,0 0 0,3-11-1,6-1 0,0-3 0,16-13 0,-27 19 0,27-19 0,-23 12 0,23-12 0,0 0 1,-19 9-1,19-9 0,0 0 0,0 0 0,0 0 0,0 0 0,0 0 0,0 0 0,0 0 0,0 0 0,0 0 0,0 0 0,0 0 0,0 0 0,0 0 0,0 0 0,0 0 0,0 0 0,0 0 0,-5-16 0,5 16 0,0 0-1,16-23 1,-4 8 0,2-12 0,11-3-1,3-5 0,5-5 0,6-6 0,9-3 1,0-2-1,1-2 1,0 8-1,-3 1 2,-3 5-1,-6 6 1,-5 6 0,-13 6-1,-1 5 0,-18 16 1,17-19-1,-17 19-1,0 0-1,0 0-2,2-21-8,-2 21-25,0 0-2,0 0 2,0 0-3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20.604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64 23 44,'0'0'30,"0"0"-5,0 0-3,0 0-4,0 0-6,-9 22-5,0-4-2,8 12-1,-10 3 0,8 18-1,-4 2-1,3 8 0,-1 3-1,5 4 2,0-3-2,5 2 1,2-9 0,5-4-1,-5-4 0,2-6 0,0-8 1,0-2-3,-2-6 3,-2-5-3,-1-6 2,-4-17-1,3 23 1,-3-23-1,0 0 1,0 0-1,-7-17 1,6-1 0,-3-5-1,-3-7 2,3-5-4,-1-10 3,5-6-2,-2-6 0,2-2 0,-1-6-1,2 1 1,-1-4 0,2 3 1,-2 9-2,-2 1 3,1 8-1,-3 6 0,1 4 1,-5 7-1,3 9 0,0 4 1,5 17-1,-7-21 1,7 21-1,0 0 1,0 0 0,0 0-1,2 31 1,-1-3-1,-1 9 1,2 9 0,-4 10 0,2 6-1,-1 8 1,1 9-1,-4 5 1,2-3 1,1 0-1,-1-5 0,4-3 0,-2-6 1,3-2-2,-1-14 2,3-5-2,-3-7 0,3-11 1,-5-5-1,5-8 0,-5-15 0,0 0 1,0 0-1,0 0 0,4-28 0,-2 5 0,-4-10 1,2-4-1,2-7 0,-4-3 1,6-2-2,-8-6 1,6-3-1,-2-2 1,-2-5-2,0-5 2,-3-2-1,-2-4-1,3 6 2,-3 5-2,2 7 3,-2 11-2,5 6 2,-3 11-1,3 11 0,2 19 0,-3-21 0,3 21 0,0 0 0,0 0 0,0 0 0,7-16 0,-7 16 0,0 0 0,0 0 0,0 0 1,0 0-1,0 32 1,-4-8-1,4 13 1,-3 7-1,3 12 1,-2 9-1,0 8 1,4 4 0,0 4 0,-1-1 1,5 0-1,-1-5 0,4-3 1,-4-7-1,4-9 0,-7-6-1,5-8 1,-4-9-1,4-5 1,-7-8-1,0-20-1,4 17 0,-4-17-3,0 0-6,0 0-26,3-26-2,-3 26 1,0-28-1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22.221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112 1120 13,'0'0'27,"0"0"0,0 0-2,0 0-6,-20-22-3,20 22-2,-7-18-2,7 18-3,-10-26-4,10 26 1,-11-37-2,11 14-1,-7-5-1,5-2 1,-3-7-2,2-2 1,-3-5 0,8-1-1,-4-4 1,4-2-1,-2-7 1,2 1-3,0-1 3,1-3-1,2-2 0,-1 1-1,-4 2 1,2 8-1,-4 2 1,0 8 1,-5 5-1,5 11 0,-3 5 0,5 21 1,-11-25-1,11 25 0,0 0 0,0 0 0,0 0-1,0 0 1,-19 16-1,19 7 0,-5 7 1,3 12-1,-3 9 0,6 10 1,-2 10-2,2 6 2,5 2-1,-5 4 1,5 3-1,-1-2 1,2-3 1,-2-4-2,4-6 2,-2-3-1,-1-6 0,-1-4 0,4-9 0,0-3-2,-2-8 1,1-4 0,-2-8 1,-3-7-1,-3-19 0,11 25 0,-11-25 0,0 0 0,0 0 1,3-19-1,-4-3 0,-3-4 0,-3-7 0,2-11 1,-2-7-2,-2-7 2,4-7-3,1-2 2,4 0-1,0 2 0,2 6 0,-2 2-1,3 8 3,-1 10-3,2 10 2,-3 6 0,-2 5 0,1 18 0,3-16 0,-3 16 1,0 0-1,0 0-1,0 0 1,0 0 0,-7 20 0,7 2 0,-3 10 0,-1 10 0,0 11 0,1 10 2,1 4-1,4 3 0,0 1 0,-4-6-1,4-7 1,-2-9-1,7-7-4,-11-24-15,4-18-20,9 19 2,-9-19-1,19-25-1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26.360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172 1658 18,'0'0'21,"0"0"-1,-13 16 1,13-16 0,0 0-2,0 0-3,0 0-3,0 0-2,0 0-4,0 0 0,-19-5-2,19 5-1,0 0-2,-18-22 1,18 22-1,-9-24-1,3 8 1,3 0-1,-3-7 1,5 2-1,-1-5 0,4 0 1,-4-4-1,4 0 1,-1-4-2,-1-4 2,2-1-2,-4-1 0,1-2 0,-1 1-1,0-1 1,0 2-1,-3-1 3,2 4-3,-1 0 3,2-1-1,-1-5 0,3 3 0,0-7 0,-2 2-1,0-3 1,2 1 0,-5 1-1,3 4 0,-3 2 0,0 6 1,-1 1-1,-3 3 0,2 2 0,1 1 1,3 1-1,-1 0 2,1-2-3,-4-1 3,3 3-2,6-4 1,-4 4-1,2 0 1,-2 3-2,2 2 0,0-1 1,2 5-1,-2-1 2,0 18-2,0-28 1,0 28 0,0-28 0,0 28 0,-5-24 0,5 24 0,0-18 0,0 18 0,0 0 0,0 0 0,0 0 0,0 0 0,0 0 0,10 16 0,-8 7 0,2 10 2,-1 9-1,-1 11-2,-2 10 2,2 9-2,-4 9 2,0 7-2,-1 1 2,-3-1-3,3 0 2,1-7 0,4-3 0,1-9 0,1-4 0,1-5 2,2-6-3,4-6 3,-3-3-1,1-4-1,-4-4 1,0-2-1,0-11 1,-1-3-2,-4-3 2,0-18-2,-2 25 1,2-25 0,0 0 0,0 19 0,0-19 0,0 0-1,0 0 1,0 0 0,0 0 0,0 0 0,0 0 0,0 0 0,0 0 0,0 0 0,0 0 0,0 0 0,6-23 0,-6 7 1,0-1-2,0-3 2,0 1-2,0 1 2,3 3-2,-3 15 2,4-21-2,-4 21 1,0 0 0,0 0 0,0 0 0,-2 17-1,2-17 2,0 33-2,0-11 2,2 2-2,-1 4 2,1 0-2,0 4 1,0 0 0,-1-1 0,1-3 1,-2-5-2,0-3 2,0-20-1,4 26 0,-4-26 0,0 0 0,0 0 0,0 0 0,0 0 0,0 0 0,0 0 0,0 0 0,0 0 0,-2 16 0,2-16 0,0 0 0,0 0 0,0 0 0,0 0 0,2 16 0,-2-16 0,0 0 0,0 0 0,0 0 0,0 0 0,0 0 0,0 0 0,0 0 1,0 0-1,0 0 0,0 0 0,0 0 0,0 0 0,0 0 0,-4-16 0,4 16 0,0-16-1,0 16 1,2-35 0,-2 8 0,-2-4 0,0-6 1,1-7-1,1-7 1,0-3-2,0-1 0,0-1 1,-4 0-1,4 1 0,0 2 0,-2 2 1,1 6-1,1 1 1,-2 0 0,0 0 0,0-3 0,-1 0 0,3-1 0,0 3 0,2-1 0,-2 4 1,1 0-2,1 3 1,0 2 0,1 4 0,1 3 0,-1 0 0,-1 2 2,0 2-2,-2 1 2,-2 2-3,0 4 3,1 3-3,-1 0 3,2 16-3,-5-23 0,5 23-4,-7-16-5,7 16-22,0 0-6,0 0 2,21-5-3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28.359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95 636 15,'0'0'25,"0"0"1,0 0-10,0 0-1,0 0 0,16-9-2,-16 9-3,9-21-2,-6 2 0,-3 19-2,20-37 0,-3 17 1,-6-9-1,10 6-1,-5-7 0,10 5-1,-8-8 0,5 8-1,-4-3 0,6 3 0,-5 1-2,3 3 1,-8 1-2,3 5 2,-6-1-2,-12 16 3,23-28-4,-23 28 2,15-25-1,-15 25 0,10-16 0,-10 16 1,0 0-1,9-19 0,-9 19 0,0 0 0,0 0 0,16-14 1,-16 14-1,0 0 0,0 0 0,10-16-1,-10 16 2,0 0-1,0 0 0,0 0-1,11-19 1,-11 19-1,0 0 1,0 0 0,11-25 0,-11 25-1,0 0 2,8-16-1,-8 16 0,0 0 0,0 0 0,0 0 0,0 0 0,0 0 0,0 0 0,0 0 0,0 0 0,0 0 1,0 0-1,0 0 0,0 0 0,0 0 1,0 0-1,0 0 1,-5 18-1,-5 1 2,-8 6-1,-5 7-1,-7 4 1,-2 7-1,-3 4 0,-4 4 0,-7-5 0,4 1-1,1-3 1,1-2 0,2-5 0,8-5 0,4-6 0,5-5 0,7-5 0,14-16 0,-21 23 0,21-23 0,0 0 0,-8 19 0,8-19 0,0 0 0,0 0 0,0 0 0,0 0 0,0 0 0,6-16 0,4-1 0,6-4 1,4-4-1,1-3 0,2 0 0,7-4 0,3 2 1,-1-3 0,0 1-1,3-3 1,2 2 2,2-2-3,3 0 3,-3-6-3,0 4 1,-5 2-1,-3 5 1,-2 4-1,-6 3 0,-2 4 0,-21 19 0,26-21 0,-26 21 0,16-14 1,-16 14-1,16-9 0,-16 9 0,0 0 0,0 0 0,0 0 0,19-11 0,-19 11 1,0 0-1,0 0 0,0 0 0,0 0 0,0 0 1,0 0-1,0 0 0,0 0 0,0 0 0,0 0 0,0 0 0,0 0 1,0 0-1,-21 7-1,21-7 2,-17 5-2,17-5 1,-23 11 0,23-11 0,-32 21 0,16-2 0,-5 8 1,-6 4-2,-6 6 2,-4 4-2,-6 3 1,-1-2 0,5-2 0,6-6-1,1-4 1,11-9 0,5-4 0,16-17-1,-14 16 1,14-16 0,0 0 0,0 0 0,0 0 0,0 0 0,0 0 0,0 0 0,0 0-2,0 0-1,0 0-5,0 0-17,16-21-15,-16 21 2,21-37-2,0 18 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50:19.41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8132 5743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30.990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223 43 20,'-16'-21'28,"16"21"1,0 0 3,-14-21-14,14 21 0,0 0-4,0 0-2,-20 7-4,20-7-2,4 26-1,3-3 0,-9 0-2,9 10 0,-5 1-1,7 11 1,-4 3-1,2 8-1,-5-2 1,0 4-1,-1 0 1,6 2-2,-5-2 1,0-3-1,-2-6 0,2-3 1,-2-10-1,2 0 0,1-10 1,-3-5-1,0-21 1,7 26-1,-7-26 1,0 0-1,0 0 1,0 0 0,0 0-1,0 0 1,-9-15-1,8-3 0,-3-5 1,-1-5-1,-1-4 0,5-6-1,1-4 1,0-2 0,1-2 0,-2 2 1,2 2-2,1-4 2,2 4-2,-4 0 2,0 3-2,-4 1 2,1 2-2,1 5 1,2 3 0,0 5 0,-5 5 0,5 18 0,-4-24 0,4 24 1,0 0-1,0 0 0,0 0 0,0 0 0,0 0 0,0 0 1,0 0-1,-14 26 0,12-1 0,-3 10 1,0 7 0,-1 7-2,-1 7 3,-2 6-3,4 3 2,3 3-1,1-1 1,2 0-2,-1-2 2,0-5-1,4-4 0,-1-5 1,3-9-1,1-5 0,-4-9 1,1-7-1,-4-21 0,3 25 0,-3-25 1,0 0-1,0 0 1,0 0-1,0 0 1,0 0-1,-3-27 0,-1 6 1,3-7-1,-3-5-1,-1-6 1,-1-8 0,3-3 0,-4-4 0,3 0 0,1-3-1,-3 5 1,3-5 1,-4 3-2,0 1 1,-2 2 0,5 4 0,-1 5 0,-4 3 0,4 6 0,-4 4 0,-1 8 0,1 6 0,9 15 0,-7-20 0,7 20 0,0 0 0,0 0 0,0 0 0,0 0 0,0 0 0,0 0 1,-7 30-1,0 0 0,-2 7-1,0 7 2,2 7-1,2 5 1,3 2-2,-2 2 2,4-1-2,4-6 2,-1-2 0,8-7-2,3-5 2,-3-6-1,1-5 0,-5-8 0,-2-5 0,-5-15 0,0 0 0,11 16 0,-11-16 1,0 0-1,0 0 0,3-17 0,-3-1 0,0-7 1,2-4-1,0-8 0,-2-7-1,-2-5 1,4-2 0,-4 0 0,2-2 0,4 4-1,-2 3 2,-1 7-2,-1 4 2,0 5-2,0 4 2,2 5-1,0 5 0,1 0 0,-3 16 0,2-23 0,-2 23 0,-5-17 0,5 17 0,0 0 0,0 0 0,0 0 0,0 0 0,0 0 0,0 0 0,0 23 0,0 3 0,0 6 1,0 10-1,-4 5 0,1 8 0,1 3 1,2 7-2,0 0 2,2 0-1,0 0-1,-2-4 2,0-1-1,1-2 0,3-5 0,3-4 0,-2-5 1,0-4-1,-3-3 0,2-5 0,1-6 0,2-3 0,-2-5 0,-5-18 0,6 21 0,-6-21 0,0 0 1,0 0-1,0 0 0,0 0 0,10-32 0,-6 7 0,-1-4 1,1-10-1,5-5 0,-2-2 0,0-3 0,2-2 0,-4-2 1,2 2-1,-3 1 0,-4 0 0,3 3 0,-3-1 0,0 1 0,-5 1 1,0 2-1,-1-1 0,6 1 0,2 3 0,2 4 0,-3 4 0,1 3 0,2 4 0,-1 3 0,1 7 0,-4 16 0,8-23 0,-8 23 0,0 0 0,6-15 0,-6 15 0,0 0 0,0 0 0,0 0 0,0 21 0,-2-2 0,-3 9-1,-1 7 2,3 9-2,-2 7 2,-1 5-2,-1 4 2,-3 3-1,3 1 1,1-5-1,8-2 0,2-1 0,1-4 0,2-2 1,4-8-1,-1-7 0,1-7 0,1-7 0,-5-3 0,-7-18 0,14 17-1,-14-17 0,0 0-2,0 0-1,0 0-4,-12-24-10,12 24-21,-2-18-2,2 18 2,-2-17-1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8:18.36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193 146 16,'-19'0'14,"19"0"-2,-16 2-1,16-2-1,0 0-1,5-17 1,-5 17 0,19-18 1,-1 14-2,0-1 0,6 7-2,3 0-1,5 7-1,-1 1-2,5 2 0,1 2-1,3 4 0,1-2-1,0 1 1,-3 1-1,1-2 0,-2 0 0,-3-1 0,-6-1 0,-5-3-1,-7 0 1,-16-11 0,18 12 0,-18-12 0,0 0 0,-23-7 0,3-4 0,-3 1 0,-8-6-1,-5 0-1,-3-3 1,-1-2-1,-1 0 1,1 0-1,-3-1 1,4 0-1,1 0 1,2 3 0,1 2-1,1 4 1,3 5 0,1 4 0,0 4 0,3 2-1,4 3 1,6 0-1,17-5 1,-18 20-1,18-20 1,9 24 0,7-8 0,3 0 0,6 5 0,3 0 0,0 2 1,0 0-1,-1-2 0,-1-2 1,-1-1-1,-4-4 0,-1 0 0,-20-14 1,28 28-1,-19-12 0,-6 5 1,-3 2-1,-5 5 1,-6 9 0,-6 1-1,-3 5 1,-3-1-1,0-5 1,1-6-1,2-6 0,4-9 0,16-16 0,-19-2 0,15-14 0,8-10 0,1-4-1,2-2 1,2 1 0,2-1 0,-1 2-1,1 5 1,-1-1 0,3 5 0,-4 2 0,1-2 0,-1 0-1,-4-4 2,-1 2-1,-4-3 0,-2 1 0,-7-1 0,-3 3 0,-4 0 1,-2 4-1,-1 3 0,-1 4 0,1 1 0,1 6-1,18 5 1,-23-4 0,23 4-1,0 0 1,-1 30 0,11-10 0,3 9 0,3 7 0,1 9 0,3 4 1,1 2-1,0 2 1,4-5-2,-2-8 2,3-10-2,1-13 1,3-15 0,-2-16 0,4-14 0,-1-12 0,-1-8 0,-1-5 0,-3-3 1,-6-2-2,-3 2 2,-4 5-2,-1 4 1,-7 6 0,0 10 0,-3 4 0,0 8 0,-2 19 0,0 0 0,0 0 0,-4 40 1,1-3-1,-2 9 0,-1 7 0,1 5 0,5-2 0,-2 0 0,2-9 1,6-8-2,2-4 1,5-8 0,3-6 0,3-7 0,0-4 0,3-6 0,4-2-1,-1-4 1,1-5 0,-1-2 0,2-9 0,-5-1 1,1-6-1,-1 1 0,-5-2 0,-3 3 0,-3 2 0,-4 3 0,-7 18 0,2-16 1,-2 16-1,-16 12 0,16-12 0,-30 30 0,12-10 0,-1 1 0,1-2 0,4 0 0,5-3 0,9-16 0,7 21-1,11-14 1,10 2 0,6-2 0,10 5 0,7-4 0,9 2 0,2-3 0,3-3 1,4-4-1,0-4 1,-2 2-1,-2-8 1,-8 3-1,-6-4 1,-10 6-1,-8 0 2,-12 3-2,-21 2 1,0 0 0,0 0 0,0 0-1,-35-9 1,1 2-1,-6-2 1,-8 1-1,-7-1 0,-3 3-1,-2 5 1,-2 2 0,4 8 0,5 0 0,6 5-1,8 0 1,9 0 0,30-14-1,-20 16 1,20-16 0,28-5-1,11 1 1,11-10 0,15 4 1,13-6-1,12 4 0,9-1 0,7 8 1,1 0-1,-4 3 0,-3 2 0,-4-2 0,-12 0 1,-6-3-1,-9-4 0,-16-3 1,-9 0 0,-16-2 0,-28 14 0,12-27 0,-12 27 0,-44-15-1,2 9 1,-11 3-1,-11 1 0,-6 5 0,-3 5 0,-1 2 1,-2 4-1,4 4 0,7-2 0,12-2 0,10-2 0,17-5 0,26-7-1,0 0 1,0 0 0,41-21-1,6 5 1,13-3 0,9-2 0,3-1 0,4 0-1,4-1 1,-6 2 0,-2-4 0,-6 4 0,-8 0 1,-9 0-1,-6 2 0,-10 1 1,-10 0 0,-5 3 0,-18 15-1,-4-29 1,-13 19 0,-15-1-1,-12 3 1,-8 1-1,-11 1 0,-11 5 0,-11-1 0,-8 4 0,-6-1 0,2 3 0,1-1 0,6-1 0,6-2 0,4 2 0,13-2 0,11 0 0,8 0 0,11-2-1,9 0 1,5 2 0,23 0-1,0 0 1,0 0 0,0 0 0,30 2 0,0 3 0,7-1 0,7 3 1,5 0-1,6 0 0,1 0 1,4-2-1,4-1 0,-4-2 0,-2-2 1,-7 0-1,-10 0 1,-6-2 0,-10-2 1,-7 4-1,-18 0 1,0 0-1,-39-7 1,4 5-1,-10-3 0,-8 0 0,-10 0-1,-8-2 0,-3 0 0,-2 0 0,-3 0 0,3 3 0,0 1 0,0 4 0,2 3 0,0 3 0,0 3 0,1 1 0,6-1 0,9-1 0,5 0 1,9-2-1,9-3-1,10-3 1,25-1 0,-18 4 0,18-4-1,20 3 1,3 1 0,3-2 0,13 1 0,5-1 0,9 0 0,7-2 0,0 0-1,2-4 1,1 1 0,1-3 1,-4 1-1,-4 0 0,-8 1 0,-4-1 1,-10 1-1,-4 1 1,-13-1-1,-17 4 1,0 0-1,0-15 0,-15 8 1,-8-2-1,-9-2 0,-3 1 0,-8-1-1,-4 4 1,-3 0 0,-5 4 0,-1-1 0,-2 4 0,-1 2 0,-2 0 0,2-1 0,5 3 0,-3-1 0,4 1 0,0 1 0,6 2 0,-1 2 0,6 3 0,1-1 0,-1 1 1,3 0-1,3 1 0,3-3 0,1-1 0,2 0 0,0 0-1,4-2 1,-1 1 0,4 0 0,0 0 0,2 5 0,5-3 0,2 6-1,3 2 2,4 3-1,2 5 0,3 4-1,6 5 2,3 4-2,2 1 2,0 2-1,3 0 0,-1 1 0,1-3 0,0-3 0,-1-4 1,-1-6-1,-1-5 0,2-4 0,-11-18 0,10 23 1,-10-23-1,0 0 0,0 0 0,0 0 0,0 0 0,0 0 0,0 0 0,0 0-1,16 10 1,-16-10 1,18 2-1,-18-2-1,28-3 2,-7-1-1,8 1 0,1-3 0,7-1 0,10-3 0,5-3 0,8-2 0,8-1 0,7-3 1,4 1-1,0-1 0,3 3 0,-5 2 0,-3 5 0,-1 5 1,-8 3-1,-5 4 0,-5 1 1,-6 3-1,-3-2 1,-2-3-1,-1-4 1,-8 0-1,2-1 0,-5-1 0,-2 2 0,0 1 0,0 2 0,-4 1 0,1 2 0,-1-2 0,3-1 0,2-2 0,-1-7 0,0 0 1,4 1-1,-1-2 0,-1 2 0,-2 0 0,-2 3 0,-3 3 0,-2 4 0,2-1 0,-4 0 0,-2-2 0,3 5 0,-1-3 0,-2-1 0,1-2 0,-1-3 0,-1 2 0,-2 1 0,-1-1 0,1-2 0,-16 4 0,23-7 0,-23 7 0,20-1 0,-20 1 0,17-2 0,-17 2 0,0 0 0,18-4 0,-18 4 1,0 0-1,0 0 0,0 0 0,0 0 0,18-14 0,-18 14 0,0 0 0,23-10 0,-23 10 0,26-9 0,-10 2 0,3 0 0,-1 0 1,3-2-1,-5-2 0,0 4 0,-16 7 0,28-14 0,-28 14 0,25-8 0,-25 8 0,25-6 0,-25 6 0,24-5 0,-24 5 0,23-10 0,-23 10 0,18-20 0,-18 20 0,11-24 0,-11 24 1,-2-30-1,-5 14 0,1 0 0,-2-1 0,-1-1 0,0-1 0,2 1 0,2-3 0,1 2 0,2-1 0,2 1 0,2 0 0,-2 1 0,-2 0 0,1 1-1,1 17 2,-6-28-1,6 28 0,-9-23 0,9 23 0,-7-16 0,7 16 0,0 0 0,0 0 0,0 0 0,-17-9 0,17 9 0,0 0 0,-23 2 0,23-2 0,-23-2 0,7-1 0,-2 1 0,-5-1 0,0 1 0,-1 0 0,-1 2 0,0 2 0,2 1 0,4 3 0,-1-1 0,20-5-1,-24 10 0,24-10-5,0 0-13,0 0-18,0 0 2,0 0-3,0-15 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8:42.595"/>
    </inkml:context>
    <inkml:brush xml:id="br0">
      <inkml:brushProperty name="width" value="0.10583" units="cm"/>
      <inkml:brushProperty name="height" value="0.211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65 56 18,'0'0'27,"-19"-5"0,19 5-3,0 0-6,0 0-2,0 0-4,0 0-3,0 0-2,0 0-1,-7 19-2,7-19 0,2 16-2,-2-16-1,3 18-1,-3-18 1,6 16-1,-6-16 0,0 0 0,0 0 0,19 10 0,-19-10 1,16-3-1,-16 3 0,16-13 1,-16 13-1,12-17 0,-12 17 1,9-21-1,-9 21 1,-2-23-1,2 23 0,-9-19 0,9 19 0,0 0 1,-19-20-1,19 20 0,-16-5 0,16 5 0,0 0 0,-19 2 0,19-2 0,0 0 0,-18 17 0,18-17 0,-11 18-1,11-18 1,-14 19 0,14-19 0,-9 18 0,9-18 0,-5 19 0,5-19 0,0 21 0,0-21 0,7 21-1,-7-21 1,11 18 0,-11-18 0,0 0 0,16 10 0,-16-10 0,0 0 0,19-14 0,-19 14 0,11-17 0,-11 17 0,10-25 0,-10 25 0,9-24 1,-9 24-2,4-25 1,-4 25 0,0-26 0,0 26 0,-7-20 0,7 20 0,-11-16 0,11 16 0,-18-5 0,18 5 0,-16 4 0,16-4-1,-15 8 1,15-8 0,0 0 0,-13 20 0,13-20-1,0 0 1,-5 21 0,5-21 0,0 17 0,0-17 0,3 22 0,-3-22 0,7 21-1,-7-21 1,13 19 0,-13-19 0,0 0 0,19 17 0,-19-17 0,0 0 0,20-3 0,-20 3 0,16-18 0,-16 18 0,14-19 0,-14 19 1,10-21-1,-10 21 0,6-16 0,-6 16 1,0 0-1,-9-16 0,9 16 0,-20-5 0,20 5 0,-19 0 0,19 0-1,-20 5-3,20-5-9,-14 25-12,14-25-8,0 28 1,0-28-1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8:47.776"/>
    </inkml:context>
    <inkml:brush xml:id="br0">
      <inkml:brushProperty name="width" value="0.10583" units="cm"/>
      <inkml:brushProperty name="height" value="0.211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113 1 22,'0'0'24,"-18"9"-5,18-9-1,-17 16-2,17-16-3,-20 23-3,4-9-2,9 2-2,7-16-1,-19 29-2,19-29 0,-13 23-2,13-23 1,-3 20-1,3-20 0,0 0 0,19 15 0,-19-15 0,29 4 0,-14-8 0,1-1 0,0-5 0,0-3 0,-16 13-1,25-26 2,-25 26-1,9-28 0,-9 28 0,-2-19 0,2 19-1,0 0 1,-20-16 0,20 16-1,-17-6 0,17 6 0,-18-3 2,18 3-2,-19-2 0,19 2 0,-20 5 1,20-5-1,-19 15 0,19-15 0,-14 24 1,10-6-1,-1 3 0,5 0 0,0 0 0,5-3 0,2-3 0,-7-15 0,20 18 0,-20-18 0,28-7-1,-28 7 1,32-23 0,-18 7 1,2 2-1,-16 14 0,24-26 0,-24 26 0,13-21 0,-13 21 1,3-16-1,-3 16 0,-5-18 0,5 18 1,-16-19-1,16 19 0,-19-18 0,19 18 1,-20-12-1,20 12 0,-19-3 0,19 3 0,-16 3 0,16-3 0,-9 16 0,9-16 0,-5 25-1,5-25 1,-2 28 0,2-13 0,0-15 0,9 25 0,-9-25 0,0 0-1,18 14 1,-18-14 0,17-5 0,-17 5 0,25-14 0,-25 14 0,25-18 0,-25 18 0,21-21 1,-21 21-1,14-17 0,-14 17 0,4-18 1,-4 18-1,-4-16 0,4 16 0,-16-14 1,16 14-1,-18-7 0,18 7 0,-21 0 0,21 0 0,-19 11 0,19-11 0,-9 19 0,9-19-1,-3 30 1,3-14 0,5-1 0,-5-15 0,10 27 0,-10-27 0,0 0 0,25 9 0,-25-9 0,21-16 0,-21 16 0,20-23 0,-20 23 0,16-25 1,-16 25-1,7-19 0,-7 19 1,0 0-1,-4-16 0,4 16 1,0 0-1,-19 2-2,19-2-4,-18 0-25,18 0 0,-18 19-3,17 1 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8:49.971"/>
    </inkml:context>
    <inkml:brush xml:id="br0">
      <inkml:brushProperty name="width" value="0.10583" units="cm"/>
      <inkml:brushProperty name="height" value="0.211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93 78 27,'0'0'25,"0"0"-4,-15-4 0,15 4-5,-16-10-4,16 10-2,0 0-2,-16-14-1,16 14-1,0 0-2,-14-16 0,14 16-1,0 0-1,0 0 2,0 0-2,0 0-1,-18 9 0,18-9 1,-7 21-1,7-21 0,-5 28-1,3-12 1,2-16-1,2 26 1,-2-26-1,10 20 0,-10-20 0,18 12 0,-18-12 0,21 3 0,-21-3 0,21-3 0,-21 3 0,20-12 0,-20 12 0,19-23 0,-19 23 0,18-28 0,-18 28 0,16-27 0,-16 27 0,10-23 0,-10 23 1,6-15-1,-6 15 0,0 0 1,-11-22-1,11 22 0,0 0 0,-21-15 0,21 15 1,-20-2-1,20 2 0,-19 5 0,19-5 0,-18 14 0,18-14 0,-12 16 0,12-16 0,-11 19 0,11-19 0,-5 18 0,5-18 0,-2 19-1,2-19 1,2 18 0,-2-18 0,9 16 0,-9-16 0,0 0 0,23 10 0,-23-10 0,17 2-1,-17-2 1,16-5 0,-16 5 0,0 0 0,18-16 0,-18 16 0,9-16 0,-9 16 1,3-19-1,-3 19 0,2-21 0,-2 21 0,-2-23 0,2 23 0,-7-18 1,7 18-1,0 0 0,-21-10 0,21 10 0,-21 5 1,21-5-1,-23 18 0,23-18 0,-23 19-1,23-19 1,-18 17 0,18-17 0,0 0 0,-12 16-1,12-16-2,0 0-6,0 0-21,9 16-3,-9-16 0,9 19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27.82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3755-1808 11,'0'0'22,"0"0"2,11 19-7,-11-19 2,15 23 0,-6-5-3,4-2-3,-1 8-2,-3-6-3,5 10-3,-5-3 0,3 4-2,-1-2-1,1 3 1,-3-4 0,9 4 0,-8-7 1,13 7 0,-5-11-1,6 7 1,-2-6-1,2 4 0,-6-5 0,5 3-1,-5-3-1,-2-2 0,-6-1-1,-1 0 0,-9-16 0,11 26 0,-11-26 1,5 20-2,-5-20 1,0 0 0,0 0-1,0 0-1,2 16-2,-2-16-2,0 0-5,0 0-10,-13-23-12,13 23-1,0 0 1,4-16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9:00.410"/>
    </inkml:context>
    <inkml:brush xml:id="br0">
      <inkml:brushProperty name="width" value="0.10583" units="cm"/>
      <inkml:brushProperty name="height" value="0.211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21 113 3,'16'5'15,"-16"-5"-5,0 0-1,0 0 2,0 0 1,0 0 1,0 0 1,0 0-3,0 0-2,0 0-2,0 0-1,0 0 0,16 16-2,-16-16 0,19 0-1,-19 0 0,28-5-1,-10 1 1,-18 4-1,28-7 0,-28 7-1,18-10 1,-18 10 0,0 0 0,0 0 1,12-18-2,-12 18 1,0 0 0,0-24-1,0 24 0,2-20 0,-2 20-1,0-19 1,0 19 2,-9-16-2,9 16 1,0 0 0,-21-11 0,21 11 0,-21 8 0,21-8 0,-27 10-2,27-10 1,-21 19-1,21-19 0,-21 27 0,21-27 0,-9 30 0,9-15 0,0-15 0,12 25-1,-12-25 1,23 11 0,-7-10 0,2-2 0,0-5 0,-3-1 0,1 2 0,-16 5 0,25-14 1,-25 14-1,0 0 1,12-25-1,-12 25 0,-5-19 1,5 19-1,-9-23 0,9 23 1,-17-23-1,17 23 1,0 0-1,-23-17 0,23 17 1,-18 2-1,18-2 1,-19 8-1,19-8 0,-18 20 1,18-20-1,-14 24 0,14-24 0,-7 28-1,7-12 1,0-16 0,7 23 0,-7-23 0,16 11 0,-16-11-1,23 3 1,-23-3 0,26-9 0,-26 9 0,21-10 0,-21 10 0,18-9 1,-18 9-1,0 0 0,0 0 0,0 0 0,0 0 0,4-18 1,-4 18-1,0 0 0,-16-15 1,16 15-1,0 0 0,-23-20 0,23 20 1,-20-7-1,20 7 0,-16 0 0,16 0 0,0 0 0,-16 18 0,16-18-1,-7 21 1,7-21 0,2 24 0,-2-24-1,9 25 1,-9-25 0,12 19 0,-12-19 0,23 11 0,-23-11-1,23-4 1,-23 4 0,21-14 0,-21 14 0,16-19 1,-16 19-1,11-23 0,-11 23 0,0-24 1,-5 8-1,5 16 0,-13-25 1,13 25-1,-23-17 0,6 8 0,-4 7 0,-1 9 1,5 5-1,-3 6 0,-1 5 0,5 5 0,0 0 0,6 2-1,4-2 1,5-5 0,1-6 0,0-17 0,16 22 0,-16-22 0,26 3 0,-10-5 0,2-1-1,-18 3-3,30-7-9,-30 7-20,19-13 1,-19 13-2,5-21 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51.9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11077 406 19,'0'0'18,"0"0"-1,0 0-1,0 0 1,0 0-2,0 0-1,0 0-1,0 0-2,0 0 0,0 0-2,0 0-2,23 26 0,-23-26-3,12 22 0,-12-22-2,10 33 0,-4-12 0,3 11 0,-2 3-1,1 10 1,1 6-1,5 9 1,1 7-1,2 5 0,1-3 0,5 1-1,1-3 1,-1 1-1,6-3 0,-3 0-1,-1-3 1,1-1 1,-6 1-1,-1-4 0,-6-2 0,1-3 1,-9-6-2,0-5 2,-1-5-1,-1-7 0,1-5 0,-1-6 0,-3-19-1,7 21 1,-7-21-1,0 0 1,18 2-1,-18-2 0,0 0-1,12-21-3,-12 21-9,0 0-19,11-18 0,-11 18-2,5-19 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9:08.485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261 110 19,'-9'-23'23,"9"23"-6,0 0 1,-12-21 0,12 21-3,0 0-2,0 0-3,-20-21-1,20 21-3,0 0-2,0 0-1,0 0-2,0 0 1,0 0-2,23 14 1,-2-10 0,6 1 0,8-5 0,8-2 0,6-3 0,6-2-1,3-4 1,-3 1-1,-1-2 1,-4 3-1,-10 2 1,-6 3 0,-9 1 1,-8 3-1,-17 0 0,0 0 0,0 0 1,-28 19-1,-2-14 0,-5 2 0,-9 0-1,-8 0 0,-8-1 0,-1-1 1,-5-2-1,3 1 0,-3-1-1,5 3 1,2 1 0,6 0 0,9 2 0,7-1 0,9 1-1,10 0 1,18-9 0,-7 21-1,7-21 1,34 23 0,-2-11 0,12-4 0,5 4 0,8-3 0,3 2 0,0-6 1,0 0-1,-6 2 0,-8-2 0,-5 2 1,-11 0 0,-11 6-1,-19-13 1,9 21 0,-9-21 0,-37 23-2,5-13 2,-8 6-2,-4-4 2,-2 1-2,-4-1 1,6 2-1,4 0 2,8-2-2,7-1 1,7 1 0,18-12 0,-10 20-1,10-20 1,21 14-1,2-9 1,5-2 0,6 3 0,5-3 0,5-1 0,-2 1 0,2-1 0,-5 2 0,-5-3 0,-8 5 0,-8-3 1,-18-3-1,16 14 1,-16-14 0,-13 20-1,-3-6 1,-1 1-1,-4-1 1,3-2-1,-2 0 0,5-5 0,15-7 0,-22 12 0,22-12 0,0 0 0,0 0-1,0 0 1,0 0 0,27-1-1,-27 1 1,30-7 0,-14 3 0,-16 4 0,28-5 0,-28 5 1,18-4-1,-18 4 1,0 0-1,0 0 1,-23 13-1,2-5 1,-4 5-1,-7 1 1,2 2-1,-4-2 0,6 0 0,4-2-1,6-7-2,18-5-7,0 0-22,0 0-1,33-10-1,-3-15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9:10.871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160 331 1,'-16'-14'11,"16"14"-8,-19-13-1,19 13 1,-20-12 1,20 12 1,0 0-1,0 0 1,0 0 0,0 0 1,-14-16-2,14 16 0,0 0-1,0 0 0,0 0 1,0 0 0,0 0-1,0 0 0,0 0 0,0 0 0,0 0 0,0 0-1,0 0-1,0 0 0,0 0 0,0 0 1,18-2 1,-18 2 0,0 0 0,0 0 0,0 0 0,-5-15 1,5 15-1,0 0 0,-21-9-2,21 9 1,-22-9-1,22 9 0,-21-5 0,21 5 0,-21-4 0,21 4-1,0 0 1,-18-3-1,18 3 1,0 0-1,0 0 0,16 0 0,-16 0 1,25 2 0,-7-1 1,5-2-1,-1 4 1,5-3 0,3 2 0,0-2-1,2 2 1,0-4-1,-1 4 0,-4-2 0,1 0 0,-5 1 0,0-1 0,0 2-1,-2 0 1,-2 1-1,1-1 0,1 3 0,0-3 1,2 2-1,0-3 0,4-1 0,1 0 0,2-3 0,0-1 0,0 1 0,-2-2 0,2 1 0,-3 1 0,-3 1 1,-1 0-1,-3 0 0,-3 1 0,1-5 0,0 1 0,-18 5 0,28-11 0,-28 11 1,23-14-1,-23 14 1,16-10-1,-16 10 1,0 0 0,9-16 0,-9 16 0,0 0-1,-2-19 1,2 19-1,-2-25 1,2 9-1,-2 0 0,4-1 0,-2 1-1,2 0 1,-2 16 0,5-26 0,-5 26 0,7-19 0,-7 19 0,0 0 0,0 0 1,9-16-1,-9 16 0,0 0 1,0 0-1,0 0 0,0 0 0,0 0 0,0 0-3,0 0-7,2 21-19,-2-21-1,-2 23 0,2-23-1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51:50.4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5:45.121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68 5 152 0,'0'0'92'0,"-25"-2"5"15,25 2-4 1,-25-2-41-16,25 2-19 0,0 0-3 16,0 0-5-16,-18 10-8 15,18-10-4-15,0 0-4 16,0 0-1-16,18 21-3 15,-18-21 0-15,23 8-4 16,-23-8 0-16,21 4 0 16,-21-4-1-16,23 3 0 15,-23-3 1-15,18 2 0 0,-18-2-2 16,0 0 1-16,19 8 0 16,-19-8-1-16,0 0 1 15,0 0 0-15,21 0 0 16,-21 0 0-16,0 0 1 15,0 0-1-15,4-23-1 16,-4 23 1-16,0 0 0 16,-10-19 0-16,10 19 0 15,0 0 0-15,-23-10 0 16,23 10 1-16,-29 2 0 16,29-2-1-16,-27 10 0 15,27-10 1-15,-23 17-1 16,23-17 0-16,-15 23-1 0,15-23 0 15,0 0 2-15,19 23-2 16,-19-23 2-16,25 6-2 16,-25-6 1-16,29-4 0 15,-29 4 0-15,27-11 1 16,-27 11-2-16,19-14 2 16,-19 14-1-16,0 0 1 15,14-25-1-15,-14 25 0 16,0 0 0-16,-6-21 1 15,6 21-1-15,0 0 0 16,0 0 1-16,-25-12-1 16,25 12 0-16,0 0 1 15,-19 2 0-15,19-2-1 0,0 0-7 16,-4 23-35-16,4-23-55 16,4 23-8-16,-4-23-5 15,5 33-8-15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8:08.4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35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30T01:52:20.036"/>
    </inkml:context>
    <inkml:context xml:id="ctx2">
      <inkml:inkSource xml:id="inkSrc36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2" timeString="2014-01-29T02:58:20.116"/>
    </inkml:context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-6330 3362 10,'0'-16'26,"0"16"2,0 0 1,0 0-10,0 0-3,0 0 0,-7 28-4,7-28-3,-9 18 0,9-18-2,-5 17-2,5-17-1,-7 26 0,7-26-1,-2 37 0,-1-16 0,4 9 0,-2 0-1,2 5 0,1-1 0,0-1-1,0-3 0,1-2 0,1-5-1,-1-4 1,-3-19-1,0 18-1,0-18 0,0 0-2,0-18-2,-9-6-7,9 24-17,-3-32-7,-6 9 0,2 6-1</inkml:trace>
  <inkml:trace contextRef="#ctx0" brushRef="#br0" timeOffset="377.0216">-6639 3393 22,'0'0'26,"0"0"4,14-17 1,-14 17-14,27-9-3,-27 9 0,37-7-2,-21 0-1,14 12-2,-9-8-4,14 6 0,-5-5-3,6 2-1,-1-1 0,0-3 0,-1 2-1,1 1 0,-1-1 0,-6 0 0,-2 4-2,-10-7-2,5 12-6,-21-7-9,0 0-16,0 0 1,0 0-3,-1 24 3</inkml:trace>
  <inkml:trace contextRef="#ctx0" brushRef="#br0" timeOffset="787.045">-6635 3924 34,'0'0'29,"0"19"2,0-19 0,0 0-17,0 0-2,19-10-1,4 8 0,-5-14-3,13 7-1,-4-8-1,12 5-1,-6-8-2,10 6-1,-4 2-1,-1 3 1,1 4-2,-3 5 1,-6 0-1,-2 3 1,-3 1-1,-4-1 0,-4-1 0,-17-2-2,29 5-1,-29-5-5,17 0-10,-17 0-18,0 0 1,0 0-2,0 0 1</inkml:trace>
  <inkml:trace contextRef="#ctx0" brushRef="#br0" timeOffset="1696.097">-5951 3667 26,'0'0'28,"0"0"0,0 0 0,0 0-11,1 18-2,3-2-2,-4-16-3,-5 26-1,5-26-2,-6 37-1,1-18-2,7 6-1,-8-4-1,8 2 0,-5-5-1,3-1-1,0-17 1,0 21-1,0-21 1,0 0-1,0 0 1,0 0-1,10-30 1,-4 11-1,-1-6 1,2-3-1,2-2 1,1 1-1,1 0 0,1 5 0,1 1 0,-1 5 0,-12 18 0,25-19 0,-25 19 0,23-5 0,-23 5 0,21 3 1,-21-3-1,21 18 1,-21-18-1,18 31 1,-13-11-1,2 1 1,-3 0-1,-1 2 1,-1-4-1,0-3 0,-2-16 0,0 19 0,0-19 0,0 0 0,0 0 0,0 0 0,5-26 0,0 10 0,2-5 0,2-2 0,0 0 0,0 1 0,5 0 0,-3 5-1,-11 17 1,22-21 0,-22 21 0,20 3 0,-20-3 0,16 25 1,-11-4-1,2 5 0,-3 4 1,-1 0-1,1 2 0,-2-2 0,1-4 0,-1-1 1,-2-6-1,0-3 0,0-16 0,2 16-1,-2-16-2,0 0-4,0 0-9,0 0-20,0-30 0,0 30-1,0-34 1</inkml:trace>
  <inkml:trace contextRef="#ctx0" brushRef="#br0" timeOffset="3644.2085">-5249 3418 34,'-7'17'30,"7"-17"1,0 0-7,0 0-7,0 0-2,0 0-2,0 0-2,-3 18-3,3-18-2,0 0 0,0 0-1,26 9-1,-10-9-1,5 2 0,0-4 0,10 4-1,-1-4 1,7 4-1,0-4 0,5 2 0,-1-5-1,3 1 1,0-3-1,2 0 0,0-5 0,2-1 0,-4-1-1,-4 2 1,-4 0-1,-3 1 1,-1 2-1,-6 4 0,-1 0 0,-4 3 0,-5 2 0,-16 0-1,30 0-3,-30 0-3,27-2-22,-27 2-10,0 0 0,0 0-1</inkml:trace>
  <inkml:trace contextRef="#ctx0" brushRef="#br0" timeOffset="3171.1814">-4964 3434 28,'0'0'30,"0"0"2,0 0-6,0 0-6,-16-9-2,16 9-4,0 0-3,0 0-3,0 0-2,0 0-1,-16 2-2,16-2 0,0 0-2,0 0 1,0 0-1,19 7 0,-19-7 0,27 9 0,-8-4 0,2 5 1,1 1-1,-3 3 1,-1 2-1,-2 5 0,-6 2 0,3 1 0,-8 1 0,-2 1 0,-3-1 0,-3-1 0,-4-1-1,-4-3 1,1-1-1,-5-1 1,-2-3-1,1 1 0,-5-4 1,-2 2-1,3-1 0,3-4 0,1-2 0,16-7 0,-27 10 0,27-10 0,-24 7 0,24-7 0,-23 4 0,23-4 0,-29 1 0,12-1-1,1 2 0,-2-7-1,18 5-1,-32-11-2,32 11-3,-26-24-9,26 24-20,-14-30 0,7 11-1,1 3 2</inkml:trace>
  <inkml:trace contextRef="#ctx0" brushRef="#br0" timeOffset="65262.7328">-5161 5692 23,'0'0'16,"0"0"0,-16 3 3,16-3-2,0 0-1,0 0-3,-19-7 0,19 7-3,0 0-1,16 2-1,-16-2-1,17-4 0,-17 4-1,37-3-3,-14 1 0,6 4-1,2-4-1,5 2 0,4-2 0,3 1-1,-1-3 0,-3 1 0,-2-3-1,-5-1-1,-4 7-3,-10-12-4,3 14-18,-21-2-5,0 0-3,0 0 2</inkml:trace>
  <inkml:trace contextRef="#ctx0" brushRef="#br0" timeOffset="65669.7561">-5138 5934 22,'0'0'23,"0"0"3,4 18-9,-4-18-2,0 0-1,0 0 0,26 10-1,-26-10-3,41-7-1,-18-2-1,12 13-3,-3-6-2,6 8-1,-2-1-1,3 4 0,-6 3-1,-1-3-2,-2 6-4,-12-20-11,1 0-15,4 1 0,-23 4-3,30-24 3</inkml:trace>
  <inkml:trace contextRef="#ctx0" brushRef="#br0" timeOffset="67819.8791">-3676 5317 18,'5'-19'29,"-5"19"0,0 0 3,-9-23-14,9 23-2,0 0-2,-7 23-2,7-23-2,-12 39-2,3-9-2,9 15-3,-9-1 1,9 12-2,-5 1 1,5 8-2,-2 0 0,4 3 0,-4-6 0,4-3 0,-2-4-1,1-4 1,-2-11-1,-1-6 1,0-11-2,2-8 1,0-15 0,0 0-1,-2 18-2,2-18-1,0 0-2,-16-19-4,16 19-4,0 0-8,-7-16-7,7 16-5,-5-27-1,5 27 4</inkml:trace>
  <inkml:trace contextRef="#ctx0" brushRef="#br0" timeOffset="68366.9099">-3332 5476 20,'21'3'28,"-21"-3"3,0 0-4,18 4-4,-18-4-4,-4 28-4,-12-20-2,7 22-7,-12-14 0,4 16-3,-8-9 0,0 8-2,-3-6 1,-2-1-3,-4-1 2,4-2 0,0-3-1,2 0 1,3-6 0,6 0-1,3-5 1,16-7-1,-16 11 0,16-11 1,0 0-1,0 0 0,18 10 0,-2-6 1,3 3-1,2 0 0,4 3 1,0 4-1,5 6 1,0 1-1,0 3 1,0 5-1,-2-1 0,-2 3 1,-1-3-1,-4-3 1,1-4-1,-3-7 0,-1-5-1,-18-9-1,19-5-3,-19-20-5,0 25-16,21-32-8,-21 10-2,0 2 0,-9-1 0</inkml:trace>
  <inkml:trace contextRef="#ctx0" brushRef="#br0" timeOffset="69137.9544">-2997 5948 7,'0'0'24,"23"6"3,-23-6 2,12-16-10,-12 16-3,23-14-1,-5 14-2,-11-16-3,11 12-2,-9-13 0,8 8-3,-10-9-1,-7 18-1,16-29-1,-11 13 0,-6 0-1,-3 0 0,-6-2-1,10 18 1,-29-28 0,10 18-1,0 5 1,-3 5-1,-1 7 1,2 7-1,2 5 1,5 6 0,1 4 0,3 7 0,4 0 0,6 3 0,2-2-1,5 0 1,6-5 0,1-1-1,5-3 0,2-5 0,2-4 0,4-4 0,1-5 0,0-5-1,4 2-2,-7-14-2,12 13-8,-20-22-13,6 4-10,-3 1 1,-3-7-1</inkml:trace>
  <inkml:trace contextRef="#ctx0" brushRef="#br0" timeOffset="69505.9755">-2520 6041 21,'0'0'28,"0"0"1,0 0 2,-6 21-9,14-3-8,-8-18-4,0 26-1,0-26-2,1 36-2,-1-36 0,4 29-2,-4-29-1,2 21 0,-2-21 1,0 0-1,-7-28 0,7 2-1,-6-13 1,6-1-1,-3-9 0,3 0 0,3 1-1,3 4 0,4 9 0,2 9 0,6 10-1,-2 5-1,7 17-3,-23-6-7,42 0-19,-15 10-3,-4-3-3,1 0 3</inkml:trace>
  <inkml:trace contextRef="#ctx0" brushRef="#br0" timeOffset="69970.0021">-2116 5788 59,'0'0'34,"-12"21"-2,8-3 1,6 7-20,-9-10-6,12 17-1,-7-6-1,13 15-1,-6-3-2,8 8 1,-1-7-1,6 1-1,-3-8 0,5-4-1,-2-7 0,1-7 1,-3-9-1,1-6 1,-17 1-1,27-37 1,-16 5-1,-3-7 1,-1-10-1,-1-2 1,-3-1-1,1 4 0,-1 9-1,-3 6-2,4 17-3,-8-3-5,4 19-17,20 21-7,-15-3 0,6 6-1</inkml:trace>
  <inkml:trace contextRef="#ctx0" brushRef="#br0" timeOffset="70434.0286">-1495 5850 29,'0'0'28,"-19"-9"4,3 20-8,-10-3-3,3 22-3,-14-7-6,15 16-1,-13-9-4,17 7-2,-5-9-1,9 3-2,2-4 0,8-5-1,4-2-1,0-20 1,18 23-1,-18-23 0,27-2 0,-8-14 1,0-12-1,4-5 0,0-6 1,0 2-1,-3 0 1,-3 9 0,-3 9 1,-14 19-1,18 8 0,-13 21 1,-3 7-1,2 8 1,-3 4-2,3 1 0,3-5 0,-2-7-1,6-7-2,-11-30-1,19 30-3,-19-30-3,18-2-4,-20-21-8,2 23-7,20-21-4,-15-4-1,7 2 3</inkml:trace>
  <inkml:trace contextRef="#ctx0" brushRef="#br0" timeOffset="70773.048">-1382 5463 58,'-10'16'33,"3"10"-2,8 15 0,-4 5-21,6-13-11,1-8-14,-4-25-15,23 22-2,-23-22-2,33 11 3</inkml:trace>
  <inkml:trace contextRef="#ctx0" brushRef="#br0" timeOffset="70598.038">-1311 5927 33,'0'0'29,"0"0"-1,18 35-3,-17-7-5,-1-3-7,7 8-7,-7-4-4,2-10-4,3 5-8,-5-24-8,0 0-11,0 0-1,0 0 0,0 0 1</inkml:trace>
  <inkml:trace contextRef="#ctx0" brushRef="#br0" timeOffset="71181.0713">-1120 5876 67,'1'32'33,"-8"-9"-1,9 10 0,2 0-24,-6-8-4,7 3-1,-3-5 0,1 0-1,-3-23 1,13 21 0,-13-21 0,0 0 0,17-40-1,-10 11 0,1-13 1,4 0-1,-3-5 0,5 4-1,0 1 0,2 11 0,1 4 0,3 13-1,-1 11-1,-3 1-2,7 16-5,-23-14-10,30 16-19,-12 0 2,-2-4-3,0-2 3</inkml:trace>
  <inkml:trace contextRef="#ctx0" brushRef="#br0" timeOffset="95491.4617">-755 6115 5,'0'0'22,"0"0"1,0 0-6,11-19-2,-11 19 3,0 0-4,15-21-1,-15 21-3,0 0-1,22-4-3,-22 4 0,0 0-3,0 0 1,17 2-1,-17-2 1,0 0-2,16-4 0,-16 4 0,0 0 0,25-12-1,-25 12 1,16-14-1,-16 14 0,17-14-1,-17 14 1,0 0-1,20-16 1,-20 16-1,0 0 0,16-19 1,-16 19-1,14-25 0,-7 10 0,-7 15 0,14-27 1,-14 27-1,11-24 0,-11 24 1,7-18-1,-7 18 0,0 0 0,0 0 0,-7-18 1,7 18-1,0 0 0,-16-14 0,16 14 0,-18-3 0,18 3 1,-19 0-1,19 0 0,-20 5 0,20-5 0,-21 9 0,21-9 0,-21 3 0,21-3 0,-21 2 0,21-2 0,-20-3 0,20 3 0,-16-6 0,16 6 0,0 0 0,-19 0 1,19 0-1,0 0 0,-21 18 0,21-18 0,-16 21 0,16-21 0,-16 25 0,16-25 0,-12 24 0,12-24 0,-11 23 1,11-23-1,-7 21 0,7-21 0,-4 25 0,4-25 0,-3 30 0,5-15 0,-2 1 0,0 4 0,0-1 0,0 2 0,0 0 1,0 2-1,1-2 0,1 0 0,2-2 1,1-3-1,2 2 1,-7-18 0,21 26 0,-21-26 0,29 20 0,-14-13 0,1 0 0,2-4 0,0 1 0,-1-4-1,1-2 1,0-3 0,-1-1-1,-1-2 1,0 0-1,-16 8 1,28-15-1,-28 15 0,25-13 0,-9 8 0,0 2 1,0-1-1,1 4 0,-17 0-1,27-5-2,-10 12-7,-17-7-26,0 0 1,0 0 0,0 0-3</inkml:trace>
  <inkml:trace contextRef="#ctx0" brushRef="#br0" timeOffset="72435.1431">350 5595 58,'0'-23'32,"0"23"-1,11-26 0,-8-1-22,15 15 0,-8-14-2,17 14-1,-2-13 0,13 14-2,-2-10 0,8 14-2,3 2-1,3 3-1,-1 2-1,-1-3-2,1 6-1,-12-8-4,9 12-6,-16-11-13,-5 3-6,2 4-2,-27-3 2</inkml:trace>
  <inkml:trace contextRef="#ctx0" brushRef="#br0" timeOffset="72733.1601">341 6203 34,'5'25'27,"-5"-25"2,23-14 2,4 10-19,-4-22-1,19 15 0,-5-20 0,18 16-1,-7-14-2,13 15-3,-4-8-1,1 7-3,-3 4-5,-15-8-8,3 13-19,-11 5-2,-15-1-3,-17 2 2</inkml:trace>
  <inkml:trace contextRef="#ctx0" brushRef="#br0" timeOffset="72185.1288">638 5363 68,'0'0'34,"0"0"1,-16-2 1,16 2-23,0 0-4,-16 23-1,16-23-2,-12 46-2,10-6 0,4 17-2,-2 8 0,5 14-1,0 5 0,4 6-1,-4-1 0,2-12 0,-1-10-1,-3-16-1,2-14-1,-5-37-2,0 0-3,-1-23-9,-1-15-20,-7-12 0,-5-8 0,-4-3 2</inkml:trace>
  <inkml:trace contextRef="#ctx0" brushRef="#br0" timeOffset="73158.1844">1047 5971 56,'0'0'32,"0"28"-2,4-8-4,1 15-14,-10-12-2,14 13-2,-11-15-2,11 6 0,-9-27-2,0 0-1,23-16-2,-11-10 1,-1-13-1,1 0 0,-2-3 0,3 4 0,-3 4 0,1 10 0,-2 8 1,-9 16-1,21 1 0,-21-1 0,21 32 0,-8-7 0,-3-1 0,3 4 0,-3 1-1,1 0 0,-2 0 0,-1 0 0,-1 3-1,0-7-1,2 5-3,-9-30-4,11 35-12,-11-35-14,0 0-1,0 0 0,14-27 0</inkml:trace>
  <inkml:trace contextRef="#ctx0" brushRef="#br0" timeOffset="73428.1999">1437 5906 54,'20'0'33,"-20"0"-1,16 9 3,-11 14-22,-5-23-3,16 35-1,-11-16-2,11 18-1,-7-5-1,8 8-2,-2-7-1,2 1-1,1-6-1,-4-9-1,4-1-2,-18-18-3,30 5-5,-30-26-16,7 4-9,-2-3 1,-3-6-2</inkml:trace>
  <inkml:trace contextRef="#ctx0" brushRef="#br0" timeOffset="73695.2151">1896 5825 64,'0'0'32,"0"0"1,-23 16 1,-10-4-23,15 20-4,-15-4 0,8 14-1,-9-8 0,13 8-1,-7-11-2,12-1-1,2-5-2,14-25 0,-12 28-3,12-28-2,7 18-4,-7-18-8,0 0-19,24-2 0,-24 2 0,32-9 1</inkml:trace>
  <inkml:trace contextRef="#ctx0" brushRef="#br0" timeOffset="74141.2407">2205 5866 28,'-12'-25'27,"12"25"4,-25-9-9,0 4-1,8 21-3,-15-7-4,13 24-2,-11-8-4,10 17-1,1-7-3,8 5 0,2-6-3,11-8 0,3-8-1,-5-18 0,29 10 0,-10-19 0,4-8 0,0-4 0,0-6 0,-2 1 0,-3 1 0,-2 4 0,-2 4 0,-14 17 1,16-16 0,-16 16 0,0 0 0,8 18 0,-8-18-1,6 29 1,-5-11-1,3 0-1,3 3-2,-7-21-1,14 37-5,-14-37-11,0 0-14,25 24-1,-25-24-1,23 18 3</inkml:trace>
  <inkml:trace contextRef="#ctx0" brushRef="#br0" timeOffset="74440.2577">2392 6131 8,'11'-16'28,"-13"-5"1,14 4 3,-3-5-11,-7-20-1,16 16-5,-11-20-4,14 18-3,-9-11-3,11 13-2,-3 0-2,-3 10 1,1 7-2,1 7 1,-3 2-1,2 4-1,0 5-2,-18-9-5,33 15-14,-19 1-9,-14-16-2,27 32 0,-27-32 0</inkml:trace>
  <inkml:trace contextRef="#ctx0" brushRef="#br0" timeOffset="74713.2734">2781 6073 56,'0'0'31,"0"18"-1,0-18 1,-22 24-21,21 6-5,-10-7-1,6 5-3,-2-5 1,1-6-2,6-17-6,0 0-10,0-28-11,9 2-4,-7-22-1,9 5 1</inkml:trace>
  <inkml:trace contextRef="#ctx0" brushRef="#br0" timeOffset="74877.2827">2809 5472 74,'-2'33'34,"4"8"-1,-7-4 0,-1-4-25,8 1-9,7-8-7,-9-26-18,7 24-8,7-6 1,-14-18-1</inkml:trace>
  <inkml:trace contextRef="#ctx0" brushRef="#br0" timeOffset="75361.3104">3195 5873 54,'0'0'33,"0"0"-1,0 0 2,-3 23-22,-13-23-2,7 15-3,-10-4-2,5 15-1,-4 1-1,6 6-1,-1 2-2,6-5 1,5 0-2,4-9 1,-2-21 0,21 14-1,-1-23 1,-1-8 0,-1-10 0,1-3 0,-1-3 0,-2 1 0,-4 4 0,-1 5 1,-11 23 0,0 0-1,0 0 1,0 0-1,14 43-1,-16-21-2,7 19-5,-12-25-10,13 7-16,-1-8 1,-5-15-3,19 0 2</inkml:trace>
  <inkml:trace contextRef="#ctx0" brushRef="#br0" timeOffset="75702.3299">3446 5989 48,'0'0'30,"2"22"3,-2-22-8,0 0-9,0 0-3,-2-15-1,2 15-4,12-25-2,-12 25-1,18-26-1,-18 26-2,27-21 0,-12 17-1,1 2-1,0 8 1,-16-6 0,25 15-1,-25-15 0,25 23 0,-18-5 1,-4 1-2,-1 4 0,-4-2-1,4 9-4,-7-12-2,10 17-9,-5-35-11,-9 24-7,9-24-1,0 0 2</inkml:trace>
  <inkml:trace contextRef="#ctx0" brushRef="#br0" timeOffset="76145.3553">3676 5823 60,'0'0'34,"-16"-19"-1,16 19-7,0 0-7,21-14-8,9 11-5,0-13-2,10 0-1,3-5-2,5-5-6,12 3-30,-6 9 2,-6 1-2,5 10 1</inkml:trace>
  <inkml:trace contextRef="#ctx0" brushRef="#br0" timeOffset="75972.3454">3868 5412 64,'18'-3'34,"-18"3"0,12 23-1,-10 10-19,-13-7-7,9 18-2,-10-2-2,5 11-3,-4 5 1,-1 2-2,1-2-1,1-4 0,6 8-4,-6-25-8,13 14-11,-6-16-8,-1-16-2,6-3 3,-2-16 0</inkml:trace>
  <inkml:trace contextRef="#ctx0" brushRef="#br0" timeOffset="77546.4354">4989 6062 52,'0'0'29,"37"2"2,-37-2 0,21-23-20,0 22-3,-10-15 0,14 16-2,-9-9 0,8 13-1,-3-8-1,9 9-1,2-5-1,9 6-1,1-3-1,2-1 0,2 3-4,-7-17-11,-4 8-20,4 4 2,-14-7-3,-7 4 2</inkml:trace>
  <inkml:trace contextRef="#ctx0" brushRef="#br0" timeOffset="77220.4157">5215 5179 44,'0'0'30,"0"0"3,0 0 0,0 0-14,-23-4-10,23 4 0,0 0-1,-4 23-2,-12-14-2,9 10-1,-7 4-3,0 1-3,7 19-10,-14-8-21,5 2 0,5 5-2,-1-7 2</inkml:trace>
  <inkml:trace contextRef="#ctx0" brushRef="#br0" timeOffset="77003.4044">5285 5152 52,'4'-19'35,"-4"19"0,0 0 1,-9-18-18,9 18-3,0 0-3,11 30-3,-11-30-3,-9 41-1,0-12-2,4 24 0,-9 5-1,3 14-1,-5 4 1,6 8-2,-1-1 1,4 1-1,3-7 0,4-10 0,7-11 0,-1-12 0,1-10 0,-2-11-1,-5-23-1,0 0 0,0 0-2,5-41-2,-3 17-3,-16-26-5,18 15-18,-15-9-5,0 6 0,1-1 0</inkml:trace>
  <inkml:trace contextRef="#ctx1" brushRef="#br0">6300 5883</inkml:trace>
  <inkml:trace contextRef="#ctx2" brushRef="#br1">7310 5101 141 0,'0'0'123'0,"0"0"4"15,0 0 2-15,0 0-70 32,-9-21-11-32,9 21-15 15,0 0-1-15,0 0-15 16,0 0 4-16,-25 16-10 16,25-16 3-16,-33 30 7 15,10-10-12-15,-2 9 8 16,-4 5-10-16,0-1 9 0,-4 13-11 15,2-1 8-15,-5 5-7 16,7-2-1-16,0 6-1 16,6-2 1-16,0 0 9 15,9 4-10-15,1-6 8 16,9 0-8-16,2 0 9 16,8 6-10-16,3-7 10 15,5-1-9-15,3-2-5 16,2-4 3-16,3-3 0 15,-1-10 3-15,4 0-7 16,-4-10 2-16,2-2 0 16,-4-7-4-16,-1-4 1 15,-18-6-7-15,33 6-7 0,-33-6-16 16,36-2-16-16,-36 2-44 16,21-12-63-16,-21 12 3 15,24-8-2-15,-24 8 6 16</inkml:trace>
  <inkml:trace contextRef="#ctx2" brushRef="#br1" timeOffset="704.6357">7636 5456 225 0,'0'0'127'16,"0"0"8"-16,-19-25-4 15,19 25-92-15,0 0-5 16,-21-4-3-16,21 4-8 16,-21 6-4-16,21-6-4 0,-24 23 0 15,24-23-3-15,-30 35-1 16,14-12-2-16,1 8-2 16,1 5-1-16,1-3 1 15,5 0 9-15,-2 4-11 16,3 3 9-16,5-5-11 15,2-4 11-15,2 1-9 16,2-10 6-16,7 5-8 16,1-6-5-16,7-4 2 15,2-5 1-15,2-1 1 16,6-3-3-16,4-6-2 16,2-4 2-16,3 0 2 0,3 0-1 15,-1-9 1-15,-1-3 0 16,1-3-2-16,-3-4 0 15,-4 1 3-15,-4-1-1 16,-4-6-5-16,-6 2-4 16,-4 0 7-16,-7-6-8 15,-8-4 8-15,-4 1-7 16,-5-7 5-16,-5 1-7 16,-5-1 9-16,-2-1-2 15,-3 9-1-15,-1 6-2 16,-2 10-2-16,2 7-6 15,-2 8-5-15,8 12-9 16,-8 1-9-16,17 16-22 0,-17-15-57 16,20 15-24-16,7-27-4 15,-18 48 9-15</inkml:trace>
  <inkml:trace contextRef="#ctx2" brushRef="#br1" timeOffset="970.6592">7602 5755 273 0,'0'0'145'16,"0"0"3"-16,0 0 0 0,11-27-106 15,8 25-8-15,-19 2-18 16,33-6 2-16,-10 2-20 15,6-1 6-15,0 5-15 16,0-2 2-16,6 0-13 16,-14 2-22-16,19 7-66 15,-40-7-38-15,37 12 8 16,-37-12-6-16</inkml:trace>
  <inkml:trace contextRef="#ctx1" brushRef="#br0" timeOffset="-120620">8136 5743</inkml:trace>
  <inkml:trace contextRef="#ctx2" brushRef="#br1" timeOffset="1470.7041">8247 5934 253 0,'0'0'135'0,"0"0"5"16,25 12-2-16,-25-12-94 16,0 0-4-16,0 0-3 15,24 21-9-15,-24-21-6 16,23 25-3-16,-16-2-3 16,3 8-2-16,-4 0-2 15,-2-4-4-15,-4-27-5 16,-6 62 4-16,6-62-4 0,0 0-2 15,0 0 1-15,-58 86-4 16,58-86-17-16,-44 8-11 16,44-8-30-16,0 0-96 15,-52-6 8-15,32-17-6 16,13-2-4-16</inkml:trace>
  <inkml:trace contextRef="#ctx2" brushRef="#br1" timeOffset="1673.8278">8309 5649 280 0,'0'0'141'0,"2"-27"-10"16,-2 27 5-16,0-21-116 15,0 21-10-15,0 0-16 16,0 0-46-16,12 19-75 15,-12-19-10-15,0 0 5 16,0 0-10-16</inkml:trace>
  <inkml:trace contextRef="#ctx2" brushRef="#br1" timeOffset="2364.0659">8600 5234 274 0,'0'0'142'15,"-9"-25"-1"-15,9 25 4 16,0 0-96-16,0 0-11 15,0 0-5-15,25 4-10 16,-6 10-4-16,6 9-3 16,2 0-3-16,6 12 0 15,3 5-4-15,-1 8 1 16,-2 12-1-16,-6 4 0 16,-4 1 5-16,-4 3-9 15,-9 9 4-15,-6-8-3 16,-6 1 3-16,-6-7-7 15,-7-3 5-15,-3-10-8 0,-3-9-1 16,-6-12 0-16,2-6-4 16,-6-10-9-16,6-1-13 15,-10-10-30-15,35-2-103 16,-40-12-3-16,40 12-1 16,-27-8-3-16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5:46.389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98 78 213 0,'0'0'102'0,"-25"-9"-6"15,25 9 3-15,-29 4-65 16,29-4-8-16,-21 17-8 16,21-17-7-16,-16 23-1 15,16-23-5-15,-7 25 3 16,7-25-3-16,0 18 0 16,0-18-1-16,0 0-2 15,13 19 0-15,-13-19-3 16,18 2 3-16,-18-2-1 15,25-6 0-15,-25 6-1 16,29-17 1-16,-29 17 0 0,32-27 1 16,-32 27-3-16,23-31 3 15,-23 31-3-15,12-31 2 16,-12 31-2-16,-2-31 2 16,2 31-2-16,-15-23 1 15,15 23 0-15,-20-12 0 16,20 12 1-16,-23 2 1 15,23-2-2-15,-25 12 3 16,25-12-3-16,-17 29 3 16,17-29 0-16,-4 36-3 15,4-36 3-15,8 33-5 16,-8-33 5-16,27 25-5 0,-27-25 4 16,38 10-5-16,-17-12 4 15,-3-2-1-15,3-4 1 16,-21 8 1-16,29-21-4 15,-29 21 4-15,17-23-4 16,-17 23 5-16,6-21-6 16,-6 21 5-16,0 0-5 15,-21-21 4-15,21 21-1 16,-29-4-1-16,10 6 2 0,-1 2-1 16,-3 7 2-16,2 1-3 15,2 1 4 1,19-13-5-16,-27 33 5 15,27-33-3-15,-12 31 3 0,12-31-3 16,2 27 2-16,-2-27 0 16,21 17-1-16,-21-17 1 15,35 8-1-15,-14-10 1 16,2 0-1-16,-3-4 0 16,3-3 0-16,-4 1-1 15,-19 8 1-15,23-21 0 16,-23 21 0-16,0 0 0 0,4-27 0 15,-4 27 2-15,-19-8-1 16,19 8-1-16,-25-2 1 16,25 2-1-1,-23 2 1-15,23-2-1 0,-18 12-2 16,18-12-6-16,0 0-10 16,0 0-64-16,14 32-29 15,-14-32-4-15,21 22-12 16,-21-22-2-16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5:47.900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0 100 238 0,'0'0'103'15,"0"0"-4"-15,0 0-2 16,0 0-71-16,0 0-4 16,0 0-3-1,0 0-5-15,25-4-3 16,-25 4-1-16,0 0-1 15,25 4-1-15,-25-4-1 16,27 2-1-16,-27-2-2 16,27-4-1-16,-27 4-2 15,25-9 0-15,-25 9-1 16,0 0 1-16,21-25-1 16,-21 25-2-16,2-22 5 0,-2 22-5 15,-10-21 5-15,10 21-5 16,-21-19 5-16,21 19-5 15,-27 0 7-15,8 6-2 16,19-6-4-16,-31 23 4 16,31-23-4-16,-23 35 5 15,17-14-4-15,2 0 3 16,4-21-5-16,2 35 2 16,-2-35 2-16,12 29-1 15,-12-29-1-15,21 19 1 16,-21-19-1-16,27 0 1 15,-27 0-1-15,31-14 1 0,-31 14-1 16,33-30 1-16,-33 30-1 16,23-33 0-16,-23 33 0 15,13-35-2-15,-13 35 6 16,4-31-5-16,-4 31 3 16,-8-25-4-16,8 25 5 15,-17-19-4-15,17 19 6 16,-21-4-4-16,21 4 1 15,-27 12 2-15,27-12-3 0,-29 13 5 16,29-13 0 0,-21 17-1-16,21-17-5 15,-14 20 4-15,14-20-5 16,0 0 2-16,2 21-1 0,-2-21 0 16,12 19-4-16,-12-19 4 15,23 14 1-15,-23-14-1 16,31 11 1-16,-31-11-1 15,31 0 1-15,-31 0-1 16,32-9 0-16,-32 9 0 16,23-14 0-16,-23 14 0 15,12-19 0-15,-12 19-2 0,-6-27 4 16,6 27-3-16,-19-23 4 16,19 23-5-16,-33-12 6 15,12 12-3-15,2 2-1 16,1 8 2-16,-3 3-3 15,21-13 4-15,-27 29-5 16,27-29 5-16,-13 29-7 16,13-29 5-16,7 19-1 15,-7-19 1-15,0 0-1 16,25 10 0-16,-25-10 1 16,20-2-1-16,-20 2 0 15,19-2-4-15,-19 2-16 16,25 10-83-16,-25-10-12 0,0 0-8 15,17 19-7-15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5:49.810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138 124 158 0,'-13'-21'90'16,"13"21"-2"-16,-22-8 2 15,22 8-48-15,-23-9-7 16,23 9-7-1,-19-4-6-15,19 4-3 0,0 0-2 16,-21 4-1-16,21-4-1 16,0 0-1-16,-27 19-1 15,27-19-2-15,-12 25-3 16,12-25-1-16,-2 29-5 16,2-29 1-16,10 25-1 15,-10-25 0-15,21 15-2 16,-21-15 2-16,31 0-1 0,-31 0 0 15,31-15 1-15,-31 15-2 16,29-23 1-16,-29 23-2 16,21-25 2-16,-21 25-1 15,13-23 0-15,-13 23 0 16,0-23 0-16,0 23 5 16,-9-22-4-16,9 22 4 15,-12-19-5-15,12 19 6 16,-21-10-5-16,21 10 1 15,-27 6 0-15,27-6-4 16,-29 21 4-16,29-21-4 16,-23 27 4-16,23-27-5 15,-12 29 4-15,12-29 0 0,8 25 0 16,-8-25-1-16,23 22 0 16,-23-22 1-16,37 13-1 15,-16-11 1-15,4-4-1 16,0-4 0-16,0-5 0 15,-2-3 0-15,-3-1 0 16,-1-1 0-16,-4-5-2 16,-5 2 7-16,-2 0-6 15,-8 19 4-15,0-31-4 16,0 31 6-16,-16-23-6 16,16 23 4-16,-27-10-3 15,8 12 1-15,0 2 2 0,1 5-1 16,-3 3 0-16,2 0-5 15,19-12 5-15,-29 32-4 16,29-32 5-16,-17 29-7 16,17-29 4-16,-4 25-3 15,4-25 4-15,0 0-1 16,19 22 1-16,-19-22-1 16,25 11 1-16,-25-11-1 15,31-2 0-15,-31 2-1 16,35-13 2-16,-35 13 0 15,29-25 0-15,-29 25 4 16,23-31-6-16,-23 31 6 16,9-33-6-16,-9 33 5 0,-11-27-5 15,11 27 6-15,-27-12-6 16,27 12 2-16,-37 4 3 16,18 4-2-16,-2 4 2 15,3 3-5-15,1 4 4 16,7 1-7-16,1 3 2 15,9-23-19-15,9 54-90 16,-9-35-11-16,18 10-7 16,-11-10-7-16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5:51.424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74 68 203 0,'0'0'106'0,"-23"0"-5"16,4-6 0-16,19 6-70 16,0 0-9-16,-19 19-1 15,19-19-5-15,0 0-3 16,0 0-1-16,-10 23-2 15,10-23-1-15,0 24-1 16,0-24-3-16,4 30 0 16,-4-30-4-16,10 29 1 15,-10-29-2-15,21 20 1 0,-21-20-1 16,31 5 0-16,-12-10 0 16,0-1 1-16,2-6-1 15,4-1 0-15,-1-3 1 16,-3-1-1-16,-2-6 1 15,-7 0 2-15,-3 0-2 16,-7 5 3-16,-6-1-3 16,4 19 4-16,-23-29-5 15,23 29 6-15,-31-15-6 16,31 15 2-16,-32 7 0 16,32-7 1-16,-29 20 0 15,29-20-5-15,-22 27 5 0,22-27-5 16,-17 30 5-16,17-30-5 15,-8 31 3-15,8-31-3 16,-2 20 3-16,2-20 1 16,8 19-2-16,-8-19 1 15,19 13-1-15,-19-13 1 16,29-2-1-16,-9-5 0 16,5-3 1-16,-4-3-2 15,2-3 2-15,-23 16 3 16,33-33-4-16,-22 14 4 15,-11 19-4-15,-2-29 4 16,2 29-5-16,-30-21 6 16,10 19-6-16,-3 4 2 0,-4 6-1 15,0 5-3-15,4 1 4 16,0 3-4-16,4 4 4 16,3-3-5-16,1 3 4 15,7-2-3-15,8-19 4 16,-8 29 0-16,8-29-1 15,2 29 0-15,-2-29 0 16,10 25 1-16,-10-25 0 16,0 0-1-16,25 19 0 15,-25-19 1-15,25-4-1 16,-25 4 0-16,23-19 0 16,-23 19-1-16,16-25 1 0,-16 25 1 15,7-27-1-15,-7 27 0 16,-9-21 0-16,9 21 1 15,-20-10-1-15,20 10 1 16,-30 2 0-16,30-2 0 16,-33 14 0-16,33-14 1 15,-25 23 0-15,25-23 0 16,-12 23-1-16,12-23 0 16,0 0 0-16,0 0 0 15,29 19 0-15,-29-19-1 16,33-2-2-16,-33 2-7 15,38 2-16-15,-38-2-91 16,33 14-7-16,-33-14-8 0,16 25-12 16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25.2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1391-455 26,'0'0'19,"0"0"1,0 0 0,0 0-5,0 0-2,0 0-3,0 0-2,0 0 0,8 26-1,-8-26-1,11 29-1,-6-14-1,6 10 1,-4-4-1,5 7 0,1-3-2,3 6 1,0-6-1,3 3-1,-1-5 0,3 3 0,-2 2 1,1 1-2,-1 0 1,-3 3 0,0-2-1,-2 2 1,0-6 0,-2 2 0,-3-10-1,5 3 1,-14-21 0,20 26 0,-20-26-1,14 19 1,-14-19-1,0 0 0,14 18 0,-14-18 0,0 0 0,0 0 0,0 0-1,0 0-2,0 0-5,0 0-14,-2-23-11,2 23 1,-1-28-2,1 28 1</inkml:trace>
  <inkml:trace contextRef="#ctx0" brushRef="#br0" timeOffset="-1075.0615">916-511 14,'0'0'19,"0"0"1,0 0-1,0 0-2,0 0-3,0 0 1,7 16-2,-7-16-2,0 0-3,8 17-1,-8-17-1,9 27-1,-9-27 2,13 37-2,-8-16-1,6 12 0,-6-3-2,5 7-1,-4-4 0,3 4-1,-4-2-1,2 0 1,-2 0-1,4 1 1,-2-3 1,6 0-1,-3-3 1,4-2 0,2-5 0,2 2-1,-18-25 1,30 28 0,-30-28-1,23 14 0,-23-14 0,0 0 1,17 12-1,-17-12 0,0 0-1,2 18-1,-2-18-4,0 0-6,0 23-13,0-23-7,0 0-2,7 19 0,-7-19 2</inkml:trace>
  <inkml:trace contextRef="#ctx0" brushRef="#br0" timeOffset="-3217">17-414 11,'0'0'16,"0"0"-1,0 0-2,0 0-1,0 0 0,0 0-1,0 0 0,0 0-1,0 0 0,2 17-2,-2-17 0,0 0-2,15 28 1,-15-28-2,6 27-1,-6-27-1,3 31 0,1-15-2,1 5 1,-1-2 1,-1 6-1,4-4-1,2 4 0,-2-4 0,2 2-1,-2-4 1,-2-1-1,-5-18 1,11 28-1,-11-28 1,7 24-1,-7-24 0,5 25 1,-5-25-1,4 28 0,-2-12 1,1 0-1,-3-16 1,7 28-1,-7-28 1,12 24 0,-12-24 0,15 20 0,-15-20-1,10 15 1,-10-15-1,0 0 1,11 22-1,-11-22 1,5 17-1,-5-17 0,7 21 0,-7-21 0,13 25 1,-13-25-1,12 23 0,-12-23 0,12 21 1,-12-21-1,9 17 1,-9-17-1,4 18 0,-4-18 0,3 16 0,-3-16 0,2 17 0,-2-17 0,3 18 0,-3-18 0,0 0 0,9 17 1,-9-17-1,0 0 0,9 21 0,-9-21 0,5 18 0,-5-18 0,9 25 0,-9-25 0,6 26 1,-6-26-1,3 26 0,-3-26 0,4 21 0,-4-21 0,1 16 0,-1-16 0,2 16 0,-2-16 0,4 18 0,-4-18 0,3 19 0,-3-19 0,5 21 0,-5-21 0,6 18-1,-6-18 1,0 0 0,0 0 0,10 19 0,-10-19 1,0 0-1,0 0 0,9 18 0,-9-18 0,0 0 0,9 21 1,-9-21-2,0 0 2,11 17-2,-11-17 1,0 0-1,0 0-7,0 0-25,0 0 1,-11-26-1,11 26-1</inkml:trace>
  <inkml:trace contextRef="#ctx0" brushRef="#br0" timeOffset="950.0544">1414-889 23,'0'0'22,"0"0"-1,15 18 1,-15-18-4,0 0-2,11 21-2,-11-21 0,14 30-3,-10-13-2,6 10-1,-6-1-3,8 7 1,-3-5-1,5 13-1,-3-10-1,5 6 0,-2-7 0,5 2-1,-3-6 0,4 1 0,-1-5 0,0-1-1,-1-3 0,0 1 1,-6-3-2,2 0 1,-7 0-1,-7-16 1,16 28-1,-16-28 0,13 21 0,-13-21 0,8 16 0,-8-16 0,0 0 0,16 14 0,-16-14-1,0 0 1,0 0 0,0 0-1,20 3-1,-20-3-6,7-15-24,-7 15-4,0 0 1,0 0-1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5:57.103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12 70 245 0,'0'0'119'15,"-8"-31"0"-15,8 31-2 16,0 0-81-16,0 0-6 15,0 0-8-15,0 0-7 16,0 0-6-16,-5 22-2 16,5-22-2-16,13 27-2 15,-13-27 1-15,17 28-3 16,-17-28 1-16,20 27-1 16,-20-27 0-16,21 14 0 0,-21-14-1 15,19-2 1-15,-19 2-1 16,0 0 0-16,19-31 0 15,-19 31 0-15,8-33 0 16,-8 33 0-16,-2-30 0 16,2 30 0-16,-13-20 3 15,13 20-2-15,-20 2 0 16,20-2 1-16,-25 25-1 16,25-25 1-16,-23 39 0 15,14-10 0-15,3-6-1 16,2 4 1-16,4 0 0 15,2-6 0-15,4-2-1 16,-6-19 0-16,23 25 0 0,-4-23 0 16,0-7-1-16,3-5 0 15,1-7 1-15,0-3-1 16,-4-5 1-16,-3-2 0 16,-5-2-1-16,-5 2 1 15,-8 6-1-15,-4-2 0 16,6 23 1-16,-29-29-1 15,29 29 0-15,-36-13-1 16,18 13 2-16,18 0-1 16,-34 0 0-16,34 0 0 15,-27 21 1-15,27-21 2 16,-25 29-2-16,17-8 2 0,8-21-1 16,-12 38 1-16,10-18-2 15,2-20 1-15,6 31-2 16,-6-31 0-16,16 19 1 15,-16-19-1-15,23-2 0 16,-23 2 0-16,23-25 1 16,-23 25 0-16,19-39-1 15,-13 14 2-15,-4 0 0 16,-2 0 0-16,-6 0 1 16,0 6 1-16,6 19 0 15,-21-25 0-15,21 25 1 16,-25-4-2-16,25 4 0 15,-19 13-1-15,19-13-1 0,-8 18-1 16,8-18 0-16,0 19 0 16,0-19-4-16,0 0-8 15,8 23-23-15,-8-23-94 16,0 0-5-16,0 0-7 16,0 0-8-16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1:15.5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14780-2428 31,'0'0'28,"0"0"3,0 0-4,0 0-3,0 0-5,19 28-4,-19-28-3,16 28-4,-16-28-1,21 37-4,-12-18 2,5 8-4,0-6 2,-1 9-2,-4-4 1,3 4-1,-3 0 0,5 1 0,-2-1 0,-1 2 0,0-2 0,1 1 0,-2-3 0,6 1-1,-3 0 1,1-1-1,2 1 1,-2-5-1,0-3 1,0 2-1,0-5 1,2-4-1,-16-14 0,25 24 1,-25-24-1,7 16 0,-7-16 0,0 0 0,5 16 0,-5-16-2,0 0-3,0 0-5,0 0-19,-9-19-8,0 3 0,9 16-1,-8-30 2</inkml:trace>
  <inkml:trace contextRef="#ctx0" brushRef="#br0" timeOffset="1902.1088">15239-3779 19,'0'0'15,"0"0"2,0 0 1,0 0 1,0 0-2,0 0-1,0 0-1,0 17-2,0-17-3,0 0-2,0 0 0,16 28-3,-16-28-1,19 28 1,-19-28-1,35 39 0,-12-18 0,2 9 0,-2-5-1,2 4-1,-4-4 0,5 3-1,1 2 0,-2-2-1,-2-2 1,0-1-1,-8-4 0,1-2 0,-3-1 0,-1-2 1,-12-16-2,0 0-2,18 17-4,-18-17-11,-14-17-18,14 17 1,0 0-2,-18-9 2</inkml:trace>
  <inkml:trace contextRef="#ctx0" brushRef="#br0" timeOffset="2826.1617">15719-3323 49,'18'16'29,"-18"-16"-2,0 0-4,1 18-5,-1-18-4,6 21-3,-6-21-3,3 30-3,-3-30 0,6 38 0,-3-18 0,8 11-1,-6-3 0,9 6-1,-9-3 0,8 6 0,-1-3-1,0 4 0,4-1-1,-3 4 0,-4-3 0,-1 5 0,1-3-1,0 2 1,3 0-1,-3 2 1,-2-2-1,2-3 0,2-4 0,1 0 1,0-3 0,8-2-2,-10-6 2,5-2-1,-7-7 1,-8-15-2,14 23 2,-14-23-2,16 9 1,-16-9 0,0 0 0,0 0 0,0 0-1,0 0 0,0 0 0,0 0 0,0 0-1,0 0-3,0 0-4,0 0-20,-8-18-8,8 18 1,-8-21-1</inkml:trace>
  <inkml:trace contextRef="#ctx0" brushRef="#br0" timeOffset="1048.06">15209-3242 14,'0'0'13,"0"0"1,-16-19 0,16 19 0,0 0 0,0 0 1,2-16-2,-2 16-1,0 0-2,0 0-1,0 0-1,0 0-2,16-2-1,-16 2-2,0 0 0,0 0 1,0 0-2,0 0 0,0 0 0,5 18 1,-5-18-1,7 24 1,5-4 0,-6-1 0,8 9 0,-7 2 0,7 5-1,0 0-1,4 6 1,1-3 0,-3 1 0,-2 0-1,6-1 0,1-4 0,3-1 1,-1-6-2,-1-5 1,-5-2-1,1-3 1,0-4-1,-1-3 0,-17-10 0,25 14 1,-25-14-1,0 0 0,18 9-1,-18-9 1,0 0-2,0 0-2,0 0-5,0 0-10,1-18-16,-1 18 0,-7-15-1,7 15 2</inkml:trace>
  <inkml:trace contextRef="#ctx0" brushRef="#br0" timeOffset="5810.3324">16159-5630 35,'8'30'29,"-8"-30"2,0 0-8,7 19-5,-7-19 0,11 29-8,-11-29-1,18 42-3,-10-18-1,5 13-1,-3-2 1,10 11-1,-4 0-1,7 6 1,-4-8-1,4 7 0,-9-7 0,9 2-1,-3-9-1,8 1 0,-2-9 0,-1-5 0,-6-4-2,-3-8-1,9 0-3,-25-12-14,0 0-18,9-17 0,-20-1-1,11 18 2</inkml:trace>
  <inkml:trace contextRef="#ctx0" brushRef="#br0" timeOffset="5178.2962">16111-5314 18,'0'0'22,"0"0"2,0 0 0,12 30-3,-12-12-4,0 0-3,9 11-2,-5-4-4,10 12-1,-2-5-1,4 10-1,0-7-1,5 11 0,0-8-1,11 6 0,-6-5 0,3 3-1,-5-7 0,-1 2 0,0-2-1,6-3 1,-5-1-1,-1-1 0,-3-2 0,-4 0 0,-1-1 0,0-3-1,2-6-1,-6 0-1,-11-18-3,0 0-8,0 0-23,23 3 2,-30-20-2,5-5 1</inkml:trace>
  <inkml:trace contextRef="#ctx0" brushRef="#br0" timeOffset="4069.2328">16081-4790 25,'0'0'26,"16"23"1,-16-23 1,0 0-14,0 23 0,-4-7-4,11 8-2,-7 1 0,6 10 0,-6-3 2,8 12-3,-2-6 0,10 8-1,-6-7-2,10 6-1,-5-6 0,8 5 1,-7-4-2,6 6 0,0 1 0,7 1 0,-8 1-1,2 0 0,-2 0 0,-2 2 0,-1-3-1,10-1 1,-3-3-1,-2 0 1,-2-2 0,-5-1-1,-2-1 1,0-3-2,-1 3 1,-1 1 0,-3-6 0,0 0-1,-4-1 1,0-5-1,4-1 1,5 1 1,-1-8-1,-6 0 0,0-2 0,-4-3 1,3 1-1,4-1 0,-10-16 0,14 30 0,-7-14 0,-7-16 0,7 32 0,-3-17 0,-1 3 0,3-2 0,-1 0 0,-5-16 0,5 21 0,-5-21-1,0 0-1,0 0 0,13 17-2,-13-17-4,0 0-9,0 0-18,-13-17-2,13 17 1,-10-27 0</inkml:trace>
  <inkml:trace contextRef="#ctx0" brushRef="#br0" timeOffset="6614.3782">16667-5192 13,'0'0'25,"-2"21"-2,0-5-1,2 5-1,-1 0-4,2 0-2,10 9-2,-9-7-4,10 8-2,-12-6 0,9 6-2,-6-4 0,13 10 0,-7-6-1,5 8 1,-5-6-1,3 8-1,-1-4 1,7 5 0,1-3-1,1 1 0,-6-1 0,7 1-1,-5-1 0,3 1 0,1-3-1,-5 0 1,1-2-2,-2 0 1,-5-5 0,2-4 0,-2-3-1,1-5 0,-10-18 0,18 21-1,-18-21 0,0 0-1,0 0-3,0 0-3,0 0-10,0 0-19,0 0 0,0 0 1,-16-21-2</inkml:trace>
  <inkml:trace contextRef="#ctx0" brushRef="#br0" timeOffset="-3695.2113">14570-102 14,'25'21'25,"-25"-21"2,0 0 3,17 25-13,-17-25 1,16 32-2,-16-32-5,9 44 1,-9-22-4,3 15-2,-1-7-2,2 11 0,-1-6-2,4 5 0,-1-5 0,4 0 0,1-1 0,5-3 0,3-1 0,2-3-1,-3-5 1,-6 3-1,4-7-1,-5 1 1,-11-19 0,17 28-1,-17-28 0,-3 25-1,3-25-1,-5 19-2,8-1-5,-3-18-17,0 0-10,0 0 1,0 0 0,0 0 0</inkml:trace>
  <inkml:trace contextRef="#ctx0" brushRef="#br0" timeOffset="-4556.2606">14413 403 4,'7'31'22,"-7"-31"2,16 18-1,-16-18-4,21 17-4,-21-17-2,25 25-3,-6-6-1,-10-1-1,5 10-2,-10-2 0,3 11-1,-9-3 1,7 8-1,-5-5 0,5 8 0,-6-9-1,8 4-1,-4-7-1,3 1-2,1-6 2,3-2-3,1-1 2,-2-2-2,1-6 1,-1 3-1,-9-20 1,18 26 1,-18-26-1,10 19 0,-10-19-1,0 0 0,0 0-5,-2-17-13,-3-8-14,12 4 0,-9-14-1,10 7 2</inkml:trace>
  <inkml:trace contextRef="#ctx0" brushRef="#br0" timeOffset="18420.0536">14319-5670 25,'0'0'20,"0"0"-1,0 0 3,0 0-1,-2 19-2,2-19-2,2 21-3,7 0-3,-9-21 0,11 46-6,-11-20 0,3 9-3,-1 4 1,7 7-2,1-1 2,8 6 0,-4-3 0,11 1 0,-4-8-1,5-1 1,-3-8-1,4 1-1,-8-8 1,-1-3-1,-9-1-1,0-1 1,-6-3-2,-3-17 0,2 27-3,-2-27-2,-2 16-4,2-16-22,0 0-5,0 0 0,-9-34 0</inkml:trace>
  <inkml:trace contextRef="#ctx0" brushRef="#br0" timeOffset="19195.0979">14746-5168 5,'22'21'29,"-22"-21"1,5 16 4,-5-16-11,0 23 0,10-2-4,-10-21-4,13 42-5,-11-19-2,12 11-1,-9-8-3,13 7 0,-8-3-1,8 5 0,-2-5-1,1 5 1,-1-3 0,2 5-2,-2-2 1,5 2 0,-2-2 0,1-2-1,-4-3 1,-2-3-1,-2-4-1,1-8 2,-13-15-3,21 18-1,-21-18-1,0 0-3,0 0-3,0 0-7,0 0-20,0-19-1,0 19-1,-11-18 1</inkml:trace>
  <inkml:trace contextRef="#ctx0" brushRef="#br0" timeOffset="9259.5297">14003-5055 30,'0'0'26,"0"0"-2,0 0-2,0 0-4,0 0-4,0 0-2,-2 16-3,2-16-2,4 19-2,0-3 0,-4-16-2,-4 38 0,2-17-1,11 13 1,-4-2 0,8 10 0,-3 2 0,6 12 1,-5-3 0,10 10-1,-7-2 0,7 6-1,-7-2 0,4 4 0,-7-6-1,1 0-1,6 0 1,-6-3-1,4 0 0,-4-4 1,-1-5-1,-1-2 0,5-3 0,0-4 0,-2-7 0,-3-1 0,1-8 0,-2-3 1,0-4-1,-9-19 0,12 27 0,-12-27 0,5 19 0,-5-19 0,-1 17 0,1-17 0,-6 22 0,6-22 0,2 24 1,-2-24-1,-2 23 0,2-23 0,0 19 0,0-19 0,9 20 0,-9-20-1,7 15 1,-7-15 0,0 0 0,2 16-2,-2-16 0,0 0-1,0 0-2,0 0-3,0 0-11,0 0-16,0 0 0,0 0 0,-9-16 2</inkml:trace>
  <inkml:trace contextRef="#ctx0" brushRef="#br0" timeOffset="10138.5798">13887-3711 25,'0'0'23,"0"0"2,7 16-3,-7-16-3,0 0-2,10 24-2,-10-24-2,16 27-1,-16-27-3,23 38-2,-14-15-2,9 7-2,-4 2-1,-2 1-1,1 1 0,-1-1 0,2 0 0,2 1-1,-2-6 1,4 3 0,-6-2 0,6-1 0,-6-2 0,4 0-1,2-3 1,-3-2-1,1-1 1,-7-3-1,0-1 0,-9-16 1,11 25-1,-11-25 0,8 17-1,-8-17-1,0 0-2,0 0-3,0 0-3,-15-5-7,15 5-11,0 0-5,-8-21-2,8 21 3</inkml:trace>
  <inkml:trace contextRef="#ctx0" brushRef="#br0" timeOffset="10951.6264">13862-3270 11,'0'0'26,"0"0"1,30 26 3,-30-26-10,21 22 0,-7-5-4,-14-17-4,23 39-2,-14-20-1,11 11-3,-8 0-1,2 5-2,-7-2 0,4 8-1,-1-4-1,4 3 1,-3 1 0,1-1-1,-3-3 1,4 0 0,-1-2-1,7-5 0,-1 0 0,-2-4-1,0-7 0,-4-1 0,-12-18-1,16 19-3,0-8-6,-16-11-17,0 0-9,0 0 1,-28-30 0,28 30-1</inkml:trace>
  <inkml:trace contextRef="#ctx0" brushRef="#br0" timeOffset="11933.6826">12445-2897 22,'0'0'28,"0"0"2,15 10 1,-15 6-10,0 3-1,6 16-4,-13-3-6,12 12-3,-10-2-1,10 9-1,-1-2-1,3 9-1,0-3 1,3 3-2,-1-2 1,2 4-2,-3-2 1,5 0-2,-6 0 1,7 0-1,-5-6 1,1 5 0,-1-6 0,4 0 1,-5-2-1,3 2 0,-2-4 0,-4-1 0,-1-6 0,-3 1 0,-2-4-1,1-2 0,-2-4 0,0-3 1,-1-3-1,-1-2 0,4-6 0,0-1-1,0-16 1,2 21 0,-2-21-2,0 0-2,0 0-6,3-22-15,-4 0-11,8 5 0,-6-9-1,8 4 1</inkml:trace>
  <inkml:trace contextRef="#ctx0" brushRef="#br0" timeOffset="13525.7737">12949-1441 42,'0'0'26,"0"0"-1,0 0-1,0 0-6,18 16-2,-18-16-2,25 25-1,-25-25-3,28 38-1,-14-17-2,7 13-3,-5 1 0,7 9-2,-3-2 0,3 7 0,-1-3-1,1 1 0,-3-3 0,3-1 0,0-7 0,-2-2-1,-2-6 1,-3-5-1,-3-6 0,-13-17-1,19 16 0,-19-16-3,0 0-2,9-31-10,-6 6-20,-3 2 0,-8-9 0,2 4 0</inkml:trace>
  <inkml:trace contextRef="#ctx0" brushRef="#br0" timeOffset="15125.8649">12958-3203 5,'0'0'21,"0"0"2,0 0-7,0 0 1,0 0 3,0 0-2,0 0-2,0 0-1,0 0-1,6 16-2,-6-16-2,8 37-1,-9-13-3,11 15 0,-10-2-1,11 10-1,-8-1-1,11 12 1,-3-2-1,8 9 0,-6-5 0,4 7-1,1-6 1,3 11-2,-1-5 1,-1 1-1,-1-1 0,-4 0-1,-2-4 2,1-1-3,-1-6 1,0-5 0,-3-2 0,2-5 1,-4-4-1,-2-4 0,4-6 0,-4-4 0,1-5 0,-3-5-1,-3-16 1,0 0-1,0 0-2,0 0-3,16-4-4,-25-12-22,9-1-7,0-1 0,-3-3 0</inkml:trace>
  <inkml:trace contextRef="#ctx0" brushRef="#br0" timeOffset="14134.8085">12979-1813 16,'0'0'28,"0"0"2,0 0 3,11 23-9,-11-23-2,5 17-4,9 4-6,-14-21-1,20 28-3,-20-28-2,26 37-1,-13-16-1,6 9 0,2 0 0,4 7-1,-4 0-1,4 5 0,-4-3 0,4 3 0,-4-3-1,5-1 0,-6-4 0,1-1-1,-5-3 0,0-6 0,-4-2 0,-12-22-3,16 22-1,-16-22-3,0 0-8,0 0-17,-19-28-7,12 11 1,-6-8 0</inkml:trace>
  <inkml:trace contextRef="#ctx0" brushRef="#br0" timeOffset="20698.1839">14815-6129 36,'0'0'25,"0"0"0,0 0-3,0 0-4,0 0-3,0 19-2,0-19-3,0 0 1,0 0-3,21 32-1,-21-32-1,22 30 0,-14-12-1,12 13-1,-3 1 0,10 12 0,-6 1-2,2 12 2,0-3-1,7 6-2,-2-4 1,6 2-1,-6-7 1,-1-4-1,-1-8 0,1-7-2,-8-6 1,-1-7 0,-3-1-2,-15-18-2,22 19-4,-22-19-11,0 0-21,-11-15 1,11 15-1,0 0 2</inkml:trace>
  <inkml:trace contextRef="#ctx0" brushRef="#br0" timeOffset="19865.1361">14842-5447 36,'0'0'27,"0"0"-1,16-4-3,-16 4-4,0 0-4,0 0-1,14 25-2,-14-25-2,14 35-1,-9-12-3,7 10 0,-6 1-2,8 10-1,-2-6 0,6 6-1,-2-3-1,0 1 1,0-5-2,3-4 1,-3-5-1,3-3 0,4-2 1,-9-7-1,-14-16-1,23 15-1,-23-15-4,0 0-5,25-19-17,-25 19-9,-9-39 0,7 18-1,-10-12 2</inkml:trace>
  <inkml:trace contextRef="#ctx0" brushRef="#br0" timeOffset="12928.7395">12944-1037 19,'0'0'27,"-2"30"3,2-30-3,9 21-3,7-1-3,-7-3-3,14 13-4,-13-5-4,15 13-2,-9-2-3,7 9-1,-4-1-2,3 5 1,-3-1-1,0 1 0,-1-5-1,1 0 1,1-7-1,5-4 0,-4-5-1,2-5 1,-4-7-1,-1-4 0,-1-3 0,-17-9-2,25 9-1,-25-9-2,0 0-6,2-23-12,-13 5-13,8 1 0,-15-15 0,6 2 1</inkml:trace>
  <inkml:trace contextRef="#ctx0" brushRef="#br0" timeOffset="21898.2526">13502-5605 30,'0'0'28,"0"0"2,0 0-8,7 19-1,-5 0-6,-4 1-4,11 10-3,-9 0 1,12 10-3,-5-1-1,9 12-2,-2-6 1,7 8 0,-1-7-2,3 1 1,-4-8-1,6 1 0,-2-10-1,2-2 0,-6-7-1,-3-7 0,-16-14 0,28 18 0,-28-18-2,23-2 0,-23 2-3,0 0-5,23-17-12,-23 17-13,0-18-1,0 18 0,-14-18 2</inkml:trace>
  <inkml:trace contextRef="#ctx0" brushRef="#br0" timeOffset="22754.3014">13285-5162 4,'0'0'25,"0"0"2,19-13-5,-19 13-3,0 0 0,0 0-4,0 0-3,16 30-2,-16-30-2,12 25-1,-12-25 0,16 31-1,-10-15-2,10 11 1,-6-5-1,10 10 0,-5-4-1,8 11 0,-3-4 0,3 5-1,0-1 0,0 3 0,1-1 1,3 1-1,-2-4 1,-3 3-1,3-6-1,2 0 1,-3-5 0,5 0-1,-6-7-1,-4-2 1,0-4-1,-19-17 0,29 27-1,-29-27 0,17 16-3,-17-16-3,0 0-11,0 0-19,0 0-1,-19-23 1,5 7-2</inkml:trace>
  <inkml:trace contextRef="#ctx0" brushRef="#br0" timeOffset="23710.3561">13318-4679 46,'0'0'32,"9"26"-6,-7-5 0,1 6-5,8 11-5,-9-3-4,15 18-3,-9-9-3,9 16-1,-4-4-2,9 7 0,-2-1 0,6 6 0,-4-1-2,4 2 2,1-3-2,3 1 1,-4-5-1,2-1 0,-5-3 0,-2 0-1,-5-3 1,-2 1-1,-5-7 0,2-1 0,-2-6 1,-2-4-2,2-4 1,-1-6 1,1-9-2,2-3 0,-1 0-1,-10-16-3,14 21-2,-14-21-10,0 0-18,0 0-1,0 0-1,0 0 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58.18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11560-1910 12,'0'0'25,"0"0"3,27 9 2,-27-9-8,9 16 0,1 1-5,-10-17-3,18 44-4,-9-21-2,12 16-1,-7-8-3,9 12 0,0-5-2,7 8 0,-4-7 0,10 3 0,-6-4-1,0 1 0,0-6 0,1 3 0,-8-8-1,0-2 0,-3-3 0,-8-7-1,4 0-3,-16-16-3,0 0-15,25 17-14,-25-17 2,0 0-2,-7-25 2</inkml:trace>
  <inkml:trace contextRef="#ctx0" brushRef="#br0" timeOffset="-617.035">11520-1564 0,'0'0'23,"0"0"2,0 0 2,14 20-6,-14-20 1,14 22-5,-4 0-2,-2-5-5,4 13 0,-2-7-3,6 12-2,-2-7-1,8 9-1,-3-2-1,6-1-1,-2-3 0,0-3 0,1-1-1,-2-1 0,-3-1 0,-3-1 0,-6-3 0,-4 6-1,-3-6 1,-3 3 0,-1-3-3,1-21-1,-2 30-2,2-30-6,0 0-9,0 0-10,0 0-3,3-21 3,-12-5 1</inkml:trace>
  <inkml:trace contextRef="#ctx0" brushRef="#br0" timeOffset="-4430.2532">10614-3757 11,'0'0'15,"0"0"0,0 0-1,0 0 0,0 0-2,0 0 1,0 0-1,0 0-3,0 0-1,0 0 0,0 0-2,0 0 0,0 0-1,0 0 0,0 0-2,0 0-1,0 0 0,0 0 0,0 0-1,0 0 1,0 0 0,0 0 2,0 0 0,16 0 0,-16 0-1,18 27 1,-8-11 0,10 10 0,-6-2-1,5 10-1,-1 6 0,3 8-1,-7-1 1,7 6-1,-1 0 1,-1 1-1,1-1 0,1-2 0,2-9 0,1-5-1,1-7 1,-2-7-1,-4-6 0,-3-6 0,-16-11-2,22 8-1,-22-8-6,0 0-8,0 0-18,0 0 1,-22-29-1,22 29 1</inkml:trace>
  <inkml:trace contextRef="#ctx0" brushRef="#br0" timeOffset="-3603.2061">11130-3240 23,'0'0'24,"5"21"1,-5-21-3,-2 25-3,4-10-2,-2-15-5,5 36-3,-8-21 0,10 14 1,-6-3-2,12 13 0,-6-4-2,10 10 0,-6-2-2,10 4 0,-3-5-2,5 4 0,0-9-1,-2-4 0,2-5-1,-2-3 0,0-8 0,-1-1 1,-20-16-2,28 20 1,-28-20-3,0 0-1,16 12-6,-16-12-13,-14-21-11,14 21-1,-6-23 0,6 23 1</inkml:trace>
  <inkml:trace contextRef="#ctx0" brushRef="#br0" timeOffset="-1963.1121">11103-4243 18,'0'0'19,"0"0"-1,0 0-1,0 0 0,0 0-2,0 0-2,0 0 0,0 0-1,0 0-1,0 0-1,0 0-1,4 17-1,-4-17-1,15 42-1,-6-14-1,12 15-1,-1-1-1,10 7 1,0 0-2,2 7 1,1-6-2,3-3 1,-3-5-2,1-7 1,-8-6-1,-3-8-1,-4-2-6,-19-19-25,0 0-4,0 0 1,0 0-2</inkml:trace>
  <inkml:trace contextRef="#ctx0" brushRef="#br0" timeOffset="-2688.1536">11045-3755 6,'0'0'19,"-7"-16"2,7 16-2,0 0-1,0 0-1,0 0-2,0 0-1,21 25 0,-21-25-2,18 28-2,-11-12-1,14 14-2,-7-2-1,11 9-2,-4 3 0,5 9-2,-3-1 1,4 3-1,1-4-1,-3 1 0,1-8 0,2 0-1,-3-10 1,0-3-1,-2-6 0,-4-4 1,-3-3-1,0-3 0,-16-11-1,0 0 0,18 14-3,-18-14-4,0 0-12,0 0-12,-20-30-2,20 30 0,-17-30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5:21.69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32 21 17,'0'0'14,"0"0"-1,-4 18 1,4-18-3,-10 21-1,4-5 0,1-1-2,1 3 0,1-2-1,5 1-2,-2-17-1,3 28-1,-3-28-1,4 27 0,-4-27 0,7 19-2,-7-19 1,0 0 0,0 0 0,0 0-1,0 0 1,17 4 0,-17-4 0,6-21 0,-6 21 0,3-23-1,-3 23 1,0-23-1,0 23 0,4-19 0,-4 19 0,0 0 0,2-18 1,-2 18-1,0 0 0,1-18 0,-1 18 0,0 0 1,0 0-1,0 0 1,2-15-1,-2 15 1,0 0-1,-2 15 1,2-15-1,6 16 0,-6-16-1,5 20 1,-5-20 0,0 0 0,11 19-1,-11-19 1,0 0 0,0 0 0,15 3 0,-15-3 0,0 0 0,0 0 0,11-17 1,-11 17-1,0-23 0,0 23 0,0-32 0,-2 11 0,0 2 0,1 0 1,1 19-1,-11-25 0,11 25 0,0 0 1,-18 5-1,18-5 0,-10 27 0,5-12 0,5 1-3,0-16-4,-4 23-9,13-7-11,-9-16-1,0 0 0,0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9.43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10321-1891 22,'0'0'19,"0"0"0,4 16 0,-4-16 1,0 0-2,15 7-1,-15-7 1,23 27-2,-16-12-3,16 21-2,-12-1-3,10 16-2,-5-2-3,5 11-1,-5-4 0,2-2-1,-1-4-1,-2-6 1,-3-9-2,-3-11-3,5 1-7,-14-25-15,0 0-9,0 0 0,-16 2 0,16-2 0</inkml:trace>
  <inkml:trace contextRef="#ctx0" brushRef="#br0" timeOffset="-520.0297">10215-1502 14,'0'0'26,"0"0"1,0 0-1,16 21-4,-16-21-4,9 24-3,0-2-3,-2-3-4,12 11-2,-5-2-3,9 7-1,-5 5-1,7 6 0,-4 0 0,5 0-1,-5-1 1,-1-3-1,-2-5 1,-4-3-2,2-10-1,-16-24-2,17 23-9,-17-23-10,0 0-8,-5-17-1,-9-6 1,14 23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1:01.5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12757-675 27,'0'0'22,"0"0"0,0 0 0,0 0-1,21 25-3,-12-6-3,9 15-4,-6-3-3,16 15 1,-7 0-4,15 5-2,-4 0-2,1 0 0,4-2-1,-2 2 0,3 3 0,-1 2 0,-4-1 0,-3 1 0,-5-3 0,1-4 1,-4-1-1,-1-6 0,-4-11 0,1-6 0,-2-4 0,0-3 0,-16-18 0,30 24 0,-14-15 0,-16-9-1,26 12 1,-26-12-2,20 7-4,-20-7-13,-8-15-13,8 15 0,-14-16-1,14 16 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1:52.3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12949-226 37,'0'0'23,"11"38"-4,-9-17 0,5 16-5,2 2-1,-4 1-3,6 8-2,-8-3-1,6 8-1,-4-4 0,8 11 0,-5-7 0,8 6-2,-3-4 0,3 1-1,-1-3 0,3 0-1,0-8 0,1 1 0,-5-6-1,2-1 0,-5-4 0,1 4 0,-5-6 0,4 2-1,-2 2 1,1 0-2,-3-5 2,6 3-2,-5-5 2,3 0-3,1-6 3,1 3-2,-6-10 1,0 3 1,0-3-1,-2-1 0,0 2 1,3-3-1,-3 1 0,0 0 0,-5-16 0,11 28 1,-11-28-1,10 25 0,-10-25 0,9 21 0,-9-21 0,7 17 0,-7-17-1,0 0 0,0 0-1,0 0-2,0 0-4,0 0-9,0 0-16,13-17 0,-13 17-2,0 0 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1:51.1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12889-123 5,'13'30'15,"-13"-30"-1,-6 19-3,6-19 0,0 20 2,0-20 0,0 0 3,0 24-2,0-24 1,15 23-2,-15-23-3,17 42-2,-11-21 0,2 13-2,-2-4-2,2 10 0,-6-3-1,7 10 1,-7-1-1,8 7 2,-8-4-2,14 7 1,-7-5-1,9 4-1,-6-10 0,2 3 0,-5-10-1,1 1-1,-1-2 1,-5-4 0,5 1-1,-6-3 0,1 5 0,-1-1-1,4 0 1,2-2-2,0 1 2,2-1-1,-3 0 1,-1-1-1,4-4 1,-2-1 0,-4-1 1,2 2-1,-3-2 0,-1 1 0,1-3 0,-1 3 1,-1-3-2,0 4 2,3-1-1,-1-1 0,1 0 0,-3-1 0,1 0 1,1-2-1,1-2 0,0-4 0,-5-17 0,7 27 0,-7-27 0,4 19 0,-4-19 0,0 0 0,11 19-2,-11-19 0,0 0-3,0 0-3,7 25-9,-7-25-16,0 0-2,0 0 0,0 0 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32.9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5119-2743 17,'-14'-16'22,"14"16"-1,0 0-2,0 0 0,0 0-5,-16-14 0,16 14-2,0 0-1,0 0-1,0 0-2,0 0 1,0 0-1,16 25-2,-16-25 0,18 37-1,-6-14-1,9 12 1,-1-5-2,2 7 0,-2-4-1,1 4 0,0 0 1,7 1-2,-6-6 1,2 1 0,-1-3 0,-3 0-2,-3 0 2,3 0-2,-4-5 1,-2-3-1,-2 1 1,-1-2-1,-2-3 0,-1-2 0,-8-16 0,18 21 0,-18-21 0,16 14 0,-16-14 0,0 0 0,0 0-1,18 10 1,-18-10 0,0 0-1,0 0-2,0 0-2,0 0-3,0 0-14,-16-22-16,16 22 2,0 0-2,-11-16 2</inkml:trace>
  <inkml:trace contextRef="#ctx0" brushRef="#br0" timeOffset="-4213.241">3696-2302 38,'0'0'27,"0"0"0,16 2-1,-16-2-5,4 16-3,3 1-4,-7-17-4,7 32-4,-5-16-1,10 12-1,-3-7 0,3 5-1,-1-3 0,8 5 0,-3-5-1,9 4 0,-4-5 0,2 5 1,-2-6-2,4 5 1,-4-3 0,4 2 0,-8-1-1,4 1 0,-5-1 0,-1 1 0,-3-2 0,0-2-1,-3-3 0,-2-1 1,-7-17-1,14 27 0,-14-27 0,11 15 0,-11-15 0,16 11 0,-16-11 0,16 12 0,-16-12 0,0 0 0,15 12-1,-15-12 0,0 0-1,0 0-1,0 0-4,-1-15-7,1 15-21,0 0-1,5-23 0,-5 23 0</inkml:trace>
  <inkml:trace contextRef="#ctx0" brushRef="#br0" timeOffset="-3063.1752">4589-2272 8,'0'0'19,"0"0"2,-14-19-1,14 19-1,0 0-3,0 0 1,0 0-2,0 0-1,0 0-3,0 0 0,4 24-5,-4-24 1,9 29-1,-9-29-1,21 42-2,-7-19 0,7 6 1,-1 0-2,4 4 0,-8 0 1,9 1-1,-9-3-1,3 1 0,-1-4 1,0 0-1,-1-3 0,-3-2 0,2-2 0,-5 2-1,-2-4 1,1 2 0,-4-5-1,-1 0 0,-5-16 0,7 19-1,-7-19 1,0 0-1,0 0-1,0 0-2,19-9-4,-24-8-13,5 1-15,0 16 1,9-25-2,-9 25 2</inkml:trace>
  <inkml:trace contextRef="#ctx0" brushRef="#br0" timeOffset="-2043.1169">5087-1783 7,'0'0'13,"0"0"0,0 0 1,-9-20 1,9 20 1,0 0 2,0 0-3,16 6 0,-16-6-1,13 17-1,-13-17-2,17 23-2,-17-23-3,16 33 0,-10-17-1,6 12-1,-5-7 1,9 11-1,-6-2-1,6 3 0,-3-3-1,4 5 0,-3-3-1,6 1 1,-3-3-1,5 2 0,-5-4-1,5 0 2,-7-2-2,8-1 2,-5-2-1,3 1-1,-1-1 0,-5 0 0,-2 0 1,1 0-2,0-4 2,-2 2-2,-1-3 1,-4-2 1,-7-16-2,12 22 1,-12-22 0,0 0 0,0 0-1,0 0 1,0 0-1,0 0-1,0 0-2,-3-15-3,3 15-10,0 0-16,-18-34-3,13 18 1,-7-8-1</inkml:trace>
  <inkml:trace contextRef="#ctx0" brushRef="#br0" timeOffset="-940.0538">5027-2291 15,'0'0'25,"0"0"1,20 7 3,-20-7-12,5 16 2,2-1-4,-7-15-4,7 32-1,-7-32-1,19 35-2,-8-17-1,10 6-1,-7-1-1,11 5-1,-5 1 0,10 2-1,-6-1 0,4 2 0,-5-1 0,6 1 0,-6-4-1,1 0 0,1-3 0,0-1 0,-6-3 0,-1 0 0,-4-5 0,0 2-1,-14-18 0,23 28 1,-23-28-1,14 21 0,-14-21 0,0 0 0,9 16 0,-9-16 0,0 0 0,0 0 0,0 0-1,0 0 0,0 0-3,-5-19-3,5 19-11,0 0-16,-7-23-1,7 23 0,-4-25-2</inkml:trace>
  <inkml:trace contextRef="#ctx0" brushRef="#br0" timeOffset="1030.0589">6469-1862 8,'-15'-13'21,"15"13"3,0 0-2,0 0-2,0 0-3,0 0-3,0 0-1,0 0-1,0 0-2,0 0 0,5 27-2,-5-27-1,16 31-2,-9-13 0,12 12-2,-5 0 0,9 6-1,-3 1 0,4 4-1,-1-4 0,2 0 0,2-2-1,-3-2 1,-1-5 0,2-3 0,-6-4-1,2-2 1,1-1-1,-3-1 1,-1-3-1,-18-14 1,21 25-1,-21-25 0,18 19 0,-18-19 1,0 0-1,15 20 0,-15-20 0,0 0 0,0 0-1,0 0-1,0 0-2,0 0-2,0 0-7,-19-11-16,19 11-5,-11-23-1,1 0 1</inkml:trace>
  <inkml:trace contextRef="#ctx0" brushRef="#br0" timeOffset="1746.0999">6512-2226 22,'0'0'18,"0"0"1,0 0-3,0 0 0,0 0-3,0 0 1,0 0-3,0 0 0,0 0-1,0 0 1,0 0-1,-2 19-1,18-1-1,-16-18-1,18 38 0,-13-15-2,14 11 0,-6-4-1,10 5-1,-6 0 0,4 0-1,-3 0 0,3-2-1,-3-1 0,1 0-1,1-4 1,-3 0-1,-3-3 0,1-6 1,-5-2-1,-10-17 0,18 25 0,-18-25-1,0 0-1,0 0-2,16 5-2,-25-20-8,9 15-17,7-16-6,-7 0 1,0 16-1</inkml:trace>
  <inkml:trace contextRef="#ctx0" brushRef="#br0" timeOffset="2676.1531">6875-1859 25,'0'0'21,"0"0"0,0 0 0,0 0-2,0 0-2,0 0-2,18 5-2,-18-5-1,7 20-1,-7-20-3,9 38-1,-6-13-2,12 12-1,-7-2-1,8 9 0,-2-4-1,8 6 0,-8-2 0,7 0 0,-3-5-1,3 1 1,-2-3 0,1 2-1,-3-4 0,-1-2-1,0 0 1,2 1-1,-4-4 0,0-2 0,2-4 0,-2-1 0,-2-2 0,2 0 0,-1-5 0,1 0 1,0 0-1,-3 0 0,-3 0 0,-8-16 1,11 28-1,-11-28 0,9 22 0,-9-22 0,3 16 0,-3-16 0,0 0 0,0 0-1,0 0 1,0 0-2,6 18 0,-6-18-1,0 0 0,0 0 0,0 0 0,0 0-2,17 5-1,-17-5-8,0 0-20,0 0 1,11-21-1,-11 21 2</inkml:trace>
  <inkml:trace contextRef="#ctx0" brushRef="#br0" timeOffset="4049.759">8792-1464 1,'0'0'22,"0"0"2,20 25 1,-20-25-5,9 21 0,-9-21 0,10 23-4,4-4-3,-14-19-1,29 37-3,-17-16-3,7 7-1,-3 4-2,4 0-2,-3 3 0,1 3 0,0-4-1,-1 1 0,-1-3 1,0-1-1,-2-10 1,4 4 0,-4-9-1,-14-16 0,25 23 0,-25-23-2,0 0-3,0 0-9,0 0-16,17-18-2,-26-3-2,9 21 1</inkml:trace>
  <inkml:trace contextRef="#ctx0" brushRef="#br0" timeOffset="4595.7899">8858-1759 26,'0'0'20,"-6"-16"0,6 16 0,0 0-2,0 0-2,0 0 0,0 0-4,20 25-2,-20-25-2,17 33 0,-8-10-2,11 9-2,-3-2 0,6 7-1,0-4-1,4 6 0,-3-6 0,5 2 0,-6-7-1,1 0-1,-6-5 1,0-5-2,-4-2-6,-14-16-19,0 0-7,19 3 1,-24-20-2</inkml:trace>
  <inkml:trace contextRef="#ctx0" brushRef="#br0" timeOffset="5730.8551">9223-1399 13,'0'0'23,"0"0"1,0 0-2,0 0-2,0 0-3,9 29-4,3-7-1,-1 7-3,5 7-2,-2 5-2,5 10 0,1-4-1,3 9-1,-4-3 0,2 3-1,-1-5 0,-1 4-1,1-2 0,-3-4 0,3-4-1,-5-2 1,1-6 0,0-6-1,-2-4 0,-1-10-3,-3 1-3,-10-18-12,0 0-13,7 19 0,-7-19-2,0 0 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6.1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9641-2701 21,'-1'-19'16,"1"19"-1,-2-17 0,2 17-1,-2-16 0,2 16-4,0 0-1,-3-25-3,3 25-2,-9-17 0,9 17-2,-7-18 0,7 18 0,-6-18-1,6 18-1,-8-19 0,8 19 0,-6-21 1,6 21-1,-3-19 1,3 19 1,0 0 1,-9-18 1,9 18 1,0 0 1,0 0-1,4 33 0,-3-10 1,8 14-1,-2 0-2,7 12-1,-1 8 0,1 2-1,2 6 1,-2 6-2,2-3 2,1 8-2,3-4 2,1 2-2,2-2 1,2-2-1,-1-5 1,3-5 0,-6-4-1,2-5 1,-4 0-1,-3-6 1,-7-4-1,-4-2 0,-3-6 0,-2-3 0,0-4-1,-3-5 1,-1-3-2,4-18-1,-7 17-2,7-17-2,0 0-8,0 0-13,0 0-4,0 0-1,-11-30 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7.98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9638-3609 16,'0'0'20,"0"0"1,0 0-6,0 0 0,0 0-5,0 0-4,0 0-3,0 0 0,0 0 0,0 0 0,0 0-1,0 0 0,0 0 0,0 0 0,0 0 0,0 0 2,0 0 0,0 0 2,0 0-1,21 10 0,-17 8 2,3 7-2,-4-1-1,4 8-1,-1 5 1,1 7-3,1 0 0,1 5 0,0 0 0,0 6 0,0 1-1,5 5 1,0-1 0,5 0 0,-4-1-1,2 1 1,-4-5 0,6-1 0,-3-6-1,2 1 1,-4-5 1,-2 3-2,-1 2 2,-3 6-3,-1-2 2,1 3-1,-3-3 1,2 1-1,0-3 0,2-4-1,1-6 1,3-6 1,3-3-1,0-3 0,-1 1 0,0 0 0,-1 2 0,-2-4 0,-1 2-3,-4-11-3,3 4-13,-3 3-12,-7-26 0,0 0-1,0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4.8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9654-1894 30,'0'0'26,"0"0"0,16 10-3,0 6-3,-4 2-4,2 1-4,7 13-4,-7-1-2,9 12-2,-5 2-1,8 8-1,-3 0-1,6 3 1,-6-3-1,1-1 0,-1-6 0,2-4-1,-2-3 0,-4-11-1,-1 0-5,-18-28-9,16 19-11,-16-19-5,0 0 0,0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6.97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9680-3270 27,'0'0'25,"7"19"-5,2-1 2,-9-18-3,2 35-4,3-3-2,-3 5-3,3 7-3,-1 5-2,1 5-2,0 6-1,2 7 1,2-2-2,4 5 1,-1-7 0,7 6 0,-1-2 1,2 5-3,-3-6 3,3 5-3,-5-4 2,3-2-2,-2-4 1,-2-1-1,-5-8 0,2-4 1,-3-1-1,1-8 0,0 1-1,-2-4 0,0 0-2,-3-9-2,3 4-6,-6-11-4,7-3-5,-8-17-5,0 0-6,0 0 1,0 0 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49:28.60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3387-1585,'0'0,"0"0,0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5:24.20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80 1 20,'-17'12'18,"17"-12"-1,-4 25 0,4-4-3,-5 5-1,3 6-3,-5 5-1,0 3-2,2 8-2,-2-3 1,5 10-3,-3-6 1,1 9-1,-1-2 0,3 4-1,-1-4 0,4 4 1,-2-6-2,1 1 1,-2-6 0,4 0-1,-2-1 1,1-1-1,-1-5 0,4 2 1,-2-5 0,-1 0-1,-1-2-1,2-2 1,-4-5 0,2-6-1,2-3 0,-2-3 1,0-18-1,-2 23 0,2-23 0,0 0 0,0 0 0,0 0 0,0 0 0,0 0 0,0 0 0,0 0 1,16 3-1,-16-3 0,0 0 0,0 0 1,0 0-1,0 0 0,0 0 0,0 0 0,18-7-2,-18 7-6,5-16-13,-5 16-11,11-23 0,-11 23 0,12-28 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3.98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9693-1667 36,'0'0'24,"10"22"-2,-10-22-2,11 41-2,-6-11-3,4 1-4,5 13-2,-2-3-4,11 10 0,-3 0-2,8 3 0,-3-3-1,7 5 0,-6-1-1,4 1 0,-2-5 1,0 2-2,-3-8 1,0 1 0,-2-4 0,-2-7-1,-3-1 0,-6-10-2,0 4-6,-12-28-9,0 16-13,0-16-1,0 0-1,0 0 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2.42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9707-870 31,'12'21'26,"-12"-21"-3,4 29-1,3-10-4,2 9-3,6 4-3,-2 1-3,6 7-2,-3 4-3,9 9 1,-8 0-3,6 3 1,-5-5-1,1 3 0,-1-3-1,2 0 0,-5-1 0,5-5-1,-6-3 1,4-6-1,-4-3 0,-4-8 0,1-1-2,-11-24-2,11 25-9,-11-25-8,0 0-11,-13-16 0,1-10 0,12 26 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10.5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-3 0 35,'7'25'23,"-7"-25"-3,0 0-1,-5 23-4,5-23-3,7 33-2,-7-33-3,5 35 0,-5-35-1,8 37 0,-8-37-1,8 37 1,-8-21-2,6 3 0,-6-3-1,3 2 0,-5-3-1,6 5 0,-4-3 0,0 1-1,0 1 0,2 0 0,-2 1 0,5-1 1,-3 0-1,3 3 0,-1-3-1,1 0 1,2-3 0,0 2 0,-7-18 0,12 31 0,-12-31 0,11 30-1,-4-14 1,-2 0-1,1 0 1,-1 1-1,-2-1 0,3 1 1,-1-1-1,-5-16 0,12 28 0,-12-28 1,13 29-1,-8-14 0,-5-15 0,9 28 1,-6-12-1,-3-16 0,8 28 0,-8-28 0,10 28 0,-10-28 0,14 29 0,-14-29 0,11 22 0,-11-22 0,10 22 0,-10-22 0,6 17 1,-6-17-1,0 0 0,10 21 0,-10-21 0,0 0 0,11 21 0,-11-21 0,11 20-1,-11-20-1,7 17 3,-7-17-4,7 20 4,-7-20-4,5 17 3,-5-17-2,5 16 2,-5-16 0,6 16 0,-6-16 0,5 16 0,-5-16 0,0 0 0,9 17 0,-9-17 0,0 0 0,0 0 0,0 0 0,0 0 0,12 16 0,-12-16 0,0 0 0,0 0 0,0 0 0,0 0 0,0 0 0,0 0 0,0 0 0,0 0 0,0 0 0,14 16 0,-14-16 0,0 0 0,0 0 0,0 0-2,0 0-2,0 0-3,0 0-8,0 0-21,0 0 2,-9-18-3,9 18 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1.62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9661-585 8,'0'0'20,"0"0"2,0 0-2,0 0-1,0 0-2,0 0-2,2 23-2,6-4-2,-6-1-1,11 12-2,-6 0-1,9 10-2,-4 0-1,6 10-1,-3 1-2,7 8 1,-1 1 0,5 3-1,-1-3 0,1 2 0,-3-6 0,4 0 0,-4-3 0,-4-6 0,1-8-1,-6-9 0,-5-2-1,-2-11-1,0 1-2,-7-18-2,0 0-5,0 0-7,0 0-7,-14-19-7,1-4 0,13 23 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3.11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9689-1256 32,'20'26'20,"-20"-26"2,12 37-1,-7-11-3,6 4-5,-1 7-1,4-3-3,8 11-3,-3-1 0,6 11-3,-4-1-1,7 4 1,-7 4-2,6-4 2,-8 3-3,2-3 2,-6-5-2,-1-6 1,-2-8-2,-5-9 0,-2-4-4,-3-10-6,-2-16-8,11 21-10,-11-21-1,0 0 0,-20-35 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0.2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9714 714 17,'0'0'24,"0"0"2,23 17 0,-23-17-7,14 25-3,-2-1-3,-6-4-5,15 15 0,-9 0-1,11 14-1,-4-3-1,10 10-2,-6-5 0,5 5-2,-2-7 0,1-3-2,-2-11 1,-1-7 1,-4-8-2,-20-20-1,30 16-6,-30-16-12,5-21-11,-5 21 0,-2-34-2,2 34 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40.7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9717 334 7,'0'0'22,"0"0"4,0 0 1,0 0-7,0 0-3,16-2 0,-5 20-2,-11-18-3,16 46 0,-9-18-4,10 14-3,-2 0-1,11 9 0,-5 0-2,7 3-1,1-4 0,4-1 0,-1-4 0,2-1-1,-4-5 1,-6-11-3,-1 0-1,-23-28-7,30 30-12,-30-30-11,0 0-1,0 0-1,-16-23 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08.3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17 944 5,'0'0'13,"0"0"-3,0 0 0,0 0-1,0 0-1,0 0 0,0 0 0,0 0 1,0 0 1,0 0-2,16-7 1,-16 7-1,0 0 0,0 0-1,19 16 0,-19-16-1,0 0 0,16 19-1,-16-19 0,12 23-2,-12-23-2,7 28 2,-7-28-3,7 28 1,-7-28-2,9 28 2,-9-28-3,7 26 3,-1-8-1,-6-18 1,10 25 0,-10-25-1,11 24 2,-11-24-2,7 23 1,-7-23-1,0 0 1,9 23-1,-9-23 1,0 0 0,10 21-1,-10-21 1,0 0 0,9 21-1,-9-21 1,0 0-1,14 21 1,-14-21-1,0 0 1,13 21-1,-13-21 1,7 16-1,-7-16 1,0 0-1,9 19 0,-9-19 1,0 0-1,8 18 1,-8-18-1,0 0 1,9 16 0,-9-16-1,0 0 1,9 17-1,-9-17 1,7 16-1,-7-16 1,7 18-1,-7-18 1,9 17 0,-9-17-1,0 0 1,11 23 0,-11-23-1,0 0 1,10 20-1,-10-20 0,0 0 0,7 17 0,-7-17 1,0 0-1,11 16 0,-11-16 0,0 0 0,10 16 1,-10-16-1,0 0 0,0 0 0,9 19 0,-9-19 1,0 0-1,0 0 0,6 16 0,-6-16 0,0 0 0,0 0 0,0 0 0,8 17 0,-8-17 1,0 0-1,0 0 0,0 0 0,7 20 0,-7-20 0,0 0 0,9 16 0,-9-16 0,0 0 0,0 0 1,13 19-1,-13-19 0,0 0 0,0 0 0,0 0 0,0 0 0,0 0 0,0 0-2,0 0-4,0 0-19,-4-18-9,4 18 0,-5-35-2,7 19 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39.74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9668 1278 33,'0'0'24,"0"0"-2,0 0-2,16 1-2,-16-1-3,0 0-3,0 0-2,12 18-2,-12-18 0,16 23-2,-7-7-1,7 14 0,-2 1-1,9 13 0,-4 2-2,11 8-1,-5 4 0,1 0 0,-3-3-1,2-1 1,-2-10-1,0-2 0,-4-8 0,-1-8 0,-4-7-1,-14-19-1,23 16-3,-23-16-7,2-24-18,0 8-3,-13-14-1,6 5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48:40.90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2416 1982,'0'0,"0"0,0 0,0 0,0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48:40.90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7295 8552,'0'0,"0"0,0 0,0 0,0 0,0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5:27.22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106-9 7,'0'0'22,"0"0"1,-12 23-6,12-23 0,-9 39-2,5-13 0,-1 6-4,3 8-2,-5-1-1,5 7-1,-5-6-2,7 6-1,-3-4-1,3 11 0,-4-4 1,3 9-2,-10 2 1,9 6-3,-8-6 2,8 7-2,-7-7 1,5-1-1,-3-6 0,6 0-1,-1-8 2,2-1-1,0 2 1,-2-4-1,2 0 1,0-1-1,2-4 0,-2 0 1,3-7-1,-1-2 0,2-7 0,-1 0 0,3-4 0,-3-1 0,1 0 0,-1 0 0,-1 1 0,1 1 1,1 0-1,-2-1 0,-2-17 0,1 26 0,-1-26 0,0 18 0,0-18 1,0 0-1,0 0 0,2 19 0,-2-19 0,0 0 0,-3 21 0,3-21 0,-4 20 0,4-20 0,-2 23 0,2-23 0,-1 17 0,1-17 0,0 0 0,1 16 0,-1-16 0,0 0 0,0 0 0,0 0-1,0 0 1,0 0 0,0 0 0,0 0 0,22 2 0,-22-2 0,0 0-1,23-7 1,-23 7 0,23-18 0,-23 18 0,22-26 0,-22 26 0,22-28 0,-14 12 0,-8 16 0,20-26 0,-20 26 0,16-22 0,-16 22 0,17-24 0,-6 8 0,1 0 0,1-3 0,-1 0 0,0-3 0,1 1 0,1 0 0,-2 0 0,-1 0 0,1 5 0,-1 1 0,-11 15 0,17-27 0,-17 27 0,16-19 0,-16 19 0,0 0 0,23-14 0,-23 14 0,16-7 0,-16 7 0,23-18 0,-23 18 0,27-24 0,-13 6 0,2 0 0,1-1 0,1-2 0,0 2-1,-3 1 1,-15 18 0,27-28 0,-27 28 0,26-23 0,-26 23 0,25-26 0,-25 26 0,21-30 0,-8 14 0,-1 0 0,0-1 0,2 1 0,-14 16 0,27-28 0,-27 28 0,21-20 0,-21 20 0,25-19 0,-25 19 0,25-21 0,-25 21 0,24-25 0,-24 25 0,27-26 0,-27 26 0,26-23 0,-26 23-1,21-16 2,-21 16-2,18-12 1,-18 12 1,19-12-1,-19 12 0,16-11 0,-16 11 1,16-9-1,-16 9 0,0 0 0,18-12 0,-18 12 0,0 0 0,0 0 0,0 0 0,16-19 0,-16 19 2,0 0-2,0 0 1,10-19-1,-10 19 2,0 0-2,0 0 1,0 0-1,0 0 1,0 0-1,0 0 0,0 0-1,0 0-1,0 0-8,0 0-15,0-16-6,0 16-2,0 0 0,0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2:59.45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36A7606-8BB0-4C67-8A64-DEAD1F62F476}" emma:medium="tactile" emma:mode="ink">
          <msink:context xmlns:msink="http://schemas.microsoft.com/ink/2010/main" type="inkDrawing" rotatedBoundingBox="20511,10666 20821,12797 20798,12801 20488,10670" semanticType="callout" shapeName="Other"/>
        </emma:interpretation>
      </emma:emma>
    </inkml:annotationXML>
    <inkml:trace contextRef="#ctx0" brushRef="#br0">6 16 186 0,'0'0'106'15,"-9"-22"1"-15,9 22 5 16,0 0-64-16,0 0-3 16,0 0-4-16,0 0-10 15,11 22-4-15,-11-22-2 16,7 24-3-16,-7-24-8 16,2 33-3-16,0-11-3 15,-2-1 0-15,2 10-4 16,-2-2 1-16,5 6-4 0,-3-3 1 15,4 5 4-15,-1-2-1 16,1 5 0-16,1-5 0 16,2 0-2-16,-3 0 1 15,1 2 1-15,-3-2-2 16,0 2 0-16,1-2 0 16,-3 2 0-16,0-2-1 15,0-4 1-15,1-5-1 16,1 3 1-16,0-5-1 15,1 2 0-15,-1-2 0 16,3 0 0-16,-3-2-1 16,3 6 1-16,-3-1 0 15,0 1-1-15,1-2 0 0,-3-2-1 16,2 0 1-16,-2 0 0 16,1-2 0-16,1 0-1 15,-2-2 1-15,0 0-1 16,1-1 1-16,-3-19 1 15,6 35-2-15,-6-35 1 16,11 35-1-16,-11-35-3 16,9 33 4-16,-9-33-3 15,9 33-2-15,-5-13 1 16,-2-1 0-16,0 5 0 16,-2-24 0-16,2 40 4 15,1-21-5-15,-1 3 0 0,0-2 5 16,-2-20-3-16,2 35 2 15,-2-35-2-15,7 33 3 16,-7-33-4-16,4 28 4 16,-4-28 0-16,2 31 0 15,-2-31 0-15,3 35-1 16,-3-35 0-16,2 35 0 16,-2-35 1-16,0 37-1 15,2-17 1-15,2-1 0 16,-4-19-1-16,5 35 1 15,-5-35 0-15,4 35 0 16,-4-35 0-16,7 29 0 16,-7-29-1-16,2 32 0 0,-2-32 1 15,4 31-1-15,-4-31 1 16,5 31-1 0,-5-31 1-16,6 30-1 15,-6-30 1-15,7 27 0 0,-7-27 0 16,4 28 0-16,-4-28 0 15,7 22 0-15,-7-22-1 16,2 22 1-16,-2-22-1 16,4 19 0-16,-4-19 1 15,0 0-1-15,9 25 1 16,-9-25-1-16,0 0 1 16,4 19-1-16,-4-19 1 0,0 0-1 15,0 0 0-15,0 0 0 16,0 0-1-1,0 0 0-15,0 0-2 16,0 0-8-16,0 0-17 0,0 0-87 16,0-35-29-16,0 35-3 15,-8-46-6-15</inkml:trace>
  </inkml:traceGroup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02.64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F4615B8-F72A-4A38-8BC4-C8B535915F49}" emma:medium="tactile" emma:mode="ink">
          <msink:context xmlns:msink="http://schemas.microsoft.com/ink/2010/main" type="inkDrawing" rotatedBoundingBox="25630,9669 26042,11864 26001,11872 25588,9677" semanticType="callout" shapeName="Other"/>
        </emma:interpretation>
      </emma:emma>
    </inkml:annotationXML>
    <inkml:trace contextRef="#ctx0" brushRef="#br0">0 0 159 0,'0'0'102'15,"0"0"7"-15,0 0-3 16,0 0-50-1,0 0-14-15,0 0 1 16,0 0-6-16,0 0-9 0,0 0-1 16,2 19-3-16,-2-19-1 15,5 29-4-15,-5-29-1 16,2 37-5-16,2-13 0 16,-4 2-3-16,5 9 1 15,-3 0-2-15,2 9 1 16,1 0-4-16,1 8 1 15,-1-2-1-15,3 3 1 0,-1-1-3 16,2 3 0 0,-1-2-1-16,1-1 0 15,2-2 0-15,-2-2 0 16,2-2 0-16,-3 0-1 0,3-2 0 16,-2-2 2-16,2-1-2 15,-2-2-1-15,0-4 1 16,2 5-2-16,-3-3-2 15,1-2-2-15,-2 2 3 16,1-4-4-16,-3 0 4 16,1-3-1-16,-1 3 1 15,-1-2 0-15,-2-3 2 16,3 1 1-16,-1-1-1 16,0 3 1-16,1-3-1 15,1 1 1-15,1-1-1 16,-3 0 1-16,3 1-2 15,-1-1 1-15,-1-1-1 0,1-3 1 16,-1 0 0-16,-1 0-1 16,-4-24 0-16,7 37 1 15,-5-17-1-15,-2-20 1 16,8 32 0-16,-3-10 0 16,-5-22-1-16,9 40 2 15,-5-21-2-15,0 1 1 16,1 0 0-16,-1-1 0 15,-4-19 0-15,9 33 0 16,-9-33-1-16,9 26 1 16,-9-26-1-16,6 31 1 15,-6-31 0-15,5 26-1 0,-5-26 1 16,6 33 0-16,-6-33 0 16,4 31 0-16,-4-31 1 15,3 24-2-15,-3-24 0 16,4 20 1-16,-4-20-1 15,0 0-1-15,0 0 1 16,0 0-1-16,0 0 1 16,0 0 1-16,0 0-2 15,0 0 2-15,0 0-1 16,0 0-1-16,0 0-1 16,0 0-4-16,0 0-9 15,0 0-20-15,0 0-109 16,0 0-7-16,0 0-3 0,0 0-6 15</inkml:trace>
  </inkml:traceGroup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9:11.462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16 14 175 0,'-31'-15'91'0,"31"15"-2"16,0 0-1-16,0 0-61 15,0 0-5-15,26 24 0 16,-26-24 0-16,50 13-5 15,-15-11-4-15,11 3-1 16,-4-3-2-16,6 0-4 16,2 0-10-16,-2-4-32 0,11 13-58 15,-19-11-5-15,4 9-5 16,-18-7-8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9:12.698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75 84 137 0,'0'0'91'16,"-13"-29"0"-16,13 29-1 16,-17-24-48-16,17 24-12 15,0 0-4-15,-22-20-1 0,22 20-4 16,0 0-4-16,-26-13-2 16,26 13-3-16,0 0-2 15,0 0-3-15,0 0-2 16,19 5-3-16,-19-5-1 15,40 4 0-15,-10-2-2 16,1 0-5-16,6 7-16 16,-9-9-73-16,14 13-8 15,-16-8-4-15,5 12-9 16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9:13.432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43 55 223 0,'-28'-17'110'16,"28"17"-5"-16,-24-11 0 15,24 11-72-15,0 0-8 16,0 0-4-16,33-7-7 16,-1 7-3-16,8-4-4 15,8 2 0-15,2-3-3 16,7 3-1-16,-4 0-3 15,1 0-10-15,-1 13-24 16,-23-9-69-16,10 20-9 16,-40-22-4-16,33 39-9 15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9:14.183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41 32 181 0,'-28'-8'112'0,"28"8"-3"0,0 0-2 16,-20-20-45-16,20 20-39 16,0 0-5-16,0 0-4 15,0 0-5-15,0 0-5 16,28-11-1-16,-4 18-8 15,5-5-18-15,21 17-79 16,-10-19-4-16,23 14-8 16,-15-12-7-16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9:14.808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0-5 272 0,'0'0'113'15,"-13"-22"-2"-15,13 22-8 16,0 0-79-16,0 0-14 15,38 29-14-15,-19-18-47 16,23 15-51-16,-12-9-8 0,12 12-8 16,-14-14-7-16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9:15.668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214 38 240 0,'0'0'111'0,"-28"-21"-1"0,28 21-7 16,-29-16-75-16,29 16-9 16,0 0-4-16,0 0-4 15,0 0-4-15,0 0-4 16,0 0 1-16,0 0-1 15,24 9-3-15,-24-9-1 16,38 20-2-16,-14-12 1 16,0 1-2-16,-2 0 1 15,-3-5 0-15,-19-4 1 16,27 3 2-16,-27-3 2 16,0 0 2-16,-22-9 0 15,-2 2 2-15,-3 3 0 16,-8-5 1-16,0 7 0 0,-4-7 1 15,4 7-1-15,0-5 0 16,7 3-1-16,4 0 0 16,24 4-1-16,-31-7-1 15,31 7 0-15,0 0-3 16,0 0 0-16,0 0-1 16,20 31 1-16,-1-16-2 15,1 0 0-15,8 7-8 16,-1-6-11-16,16 12-56 15,-12-19-37-15,15 13-5 16,-18-18-7-16,10 13-8 16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9:16.778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139 138 210 0,'-29'0'101'0,"5"-11"-1"16,24 11-3-1,-33-13-61-15,33 13-9 16,-24-11-8-16,24 11-6 15,-19-11-4-15,19 11-5 0,0 0 1 16,0 0-2-16,0 0 0 16,-11-24 0-16,11 24-1 15,22-15-1-15,-3 6-1 16,8-2 1-16,5 0-2 16,8 2 1-16,3 1-1 15,8-1-6-15,6 11-16 16,-7-8-70-16,13 19-9 15,-14-9-2-15,1 18-9 16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9:17.387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87 33 258 0,'0'0'109'16,"-37"-22"1"-16,37 22-9 16,-33-13-71-16,33 13-10 15,-19-2-5-15,19 2-4 16,0 0-6-16,6 22-7 16,14-5-16-16,0-12-50 15,23 14-39-15,-6-12-3 0,16 10-10 16,-9-10-5-16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07.42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0 101 7,'0'0'20,"9"-30"1,-9 30-10,16-33 1,-16 33 4,16-21-3,-16 21 0,21-12-1,-21 12-2,25-4-3,-25 4 0,35 0 0,-14-4-2,7 8-1,-3-6 2,7 11-2,-7-5 0,1 10 1,-7-9-1,1 14-1,-20-19-1,18 37 1,-24-18-2,1 4 0,-11-3 0,0-1 0,-7 0-1,-1 1 0,-3-3 0,-5 1 0,4-1 0,2 3 0,3-1-1,0-1 0,9 1-2,14-19-2,-16 30-4,16-30-12,0 0-13,7-21 0,2-4-1,10 11 2</inkml:trace>
  <inkml:trace contextRef="#ctx0" brushRef="#br0" timeOffset="-452.0258">34 20 14,'0'0'27,"0"0"3,0 0 1,0 0-12,0 18-1,0-18-1,-6 30-5,6-30-3,-7 37-1,0-18-1,9 16-1,-9-5-2,11 9 0,-8-2-1,8 5 0,-6 2-1,5 5 1,-3-2-2,7-1 1,-3 1-1,3-3 0,2-5 0,-2-7-1,0-6 0,0-8 0,-7-18-2,0 0-2,16-16-2,-20-23-7,15 9-5,-15-17-11,6-4-6,2 3-4,-8-8 4,9 18 1</inkml:trace>
  <inkml:trace contextRef="#ctx0" brushRef="#br0" timeOffset="527.03">553 124 18,'0'0'24,"16"-4"-1,-16 4-6,15-10 1,-15 10-1,18-7-3,-2 9-2,-16-2-2,30-6-2,-30 6-2,34-3 0,-34 3-3,35-7-1,-16 0 0,2 2-1,1-2 0,-3-2-1,-3 3 1,2-2-1,-18 8 0,23-7-2,-23 7-1,17 0-4,-17 0-7,0 0-8,0 0-11,2 21 0,-2-21 0,0 0 2</inkml:trace>
  <inkml:trace contextRef="#ctx0" brushRef="#br0" timeOffset="842.0482">613 259 3,'0'0'20,"0"0"4,0 0-6,0 0-1,0 0 0,21 7-4,-21-7-2,21-3 0,-3 3-2,-18 0-2,35-12-2,-16 1-2,6 4-1,-5-2-1,1 4 0,2 0-1,-4-4-3,4 7-5,-23 2-6,32-16-6,-9 16-8,-11-21-3,16 18 1</inkml:trace>
  <inkml:trace contextRef="#ctx0" brushRef="#br0" timeOffset="1517.0868">1058-111 20,'0'0'24,"0"0"0,0 0-7,0 0-3,1-22 0,-1 22-2,0 0-2,25-1 1,-25 1-2,28 1-1,-28-1 1,39 6-3,-21-6-1,8 5-1,-5-3-1,2 7 1,-7-2-1,-16-7-1,21 29 0,-15-9 0,-8 3-1,-5 5 0,2 0-1,-6-2 1,-1 2-1,3-3 0,-2-4 0,2-2 1,9-19-1,-8 27 1,8-27 0,-8 21 1,8-21-1,0 0 1,0 0-1,9 21 1,-9-21 0,18 3 0,-18-3 0,26-1-1,-6-3 1,-1 4 0,-1-3-1,5 1 0,-4 0 0,2 2 0,2 0-1,-1-2 0,-3 4-1,-1-9-3,3 14-3,-21-7-11,18-16-22,-18 16 2,17 7-1,-17-7 0</inkml:trace>
  <inkml:trace contextRef="#ctx0" brushRef="#br0">427 670 9,'0'0'20,"0"0"-1,0 0-2,-16-1-1,16 1-1,0 0-1,0 0-2,0 0-3,0 0-1,0 0-2,22-11 0,1 9-1,-6-8 1,11 8-1,-1-10 2,12 10-3,-6-12 1,13 9-1,2-13 0,7 8-1,1-6 0,6 5 0,-2-3-1,2 7 0,-6-2 1,2 11-1,-8 0 0,1 7-1,-10-1 1,1 5-1,-7-6 0,1 0 0,-1-4 0,-3-3-1,1-1 1,-6-3-1,-4 1 0,-6-1 0,-1 1 1,-16 3-1,21-6 0,-21 6 0,0 0 0,0 0 0,16-1 0,-16 1 0,0 0 0,18-2 0,-18 2 1,0 0-1,0 0 0,18-4 0,-18 4 0,0 0 1,0 0-1,0 0 0,0 0 0,5-16 0,-5 16 0,14-19 0,-9 3 0,4-1 0,-2-4 1,2-2-1,0-4 0,-2 1 0,-2-2 0,-1-2 0,-1-5 0,1-2 0,-1-2 1,3-6-2,1-5 2,0 0-1,3-3 0,3 0 0,-3 6 0,-1 3 0,0 3 1,-4 10-1,-5 4 0,-3 8 0,3 19 1,-18-23-1,18 23 0,-19-10 0,19 10 1,-16-2-1,16 2 0,-18 0 0,18 0 1,-18 2-1,18-2 0,-24 1 0,6 1 0</inkml:trace>
  <inkml:trace contextRef="#ctx0" brushRef="#br0">-162 693 15,'0'0'24,"-9"-17"-3,9 17-1,-7-16-1,7 16-4,-7-25-3,2 6 0,5 19-2,-9-37-2,9 37-2,-9-39 2,7 24-3,-3-12 0,3 10-1,-5-10 0,5 6 0,-7-9-1,6 4-1,-6-9 0,6 0 0,-8-4-1,6 4 0,-4-2 0,4 5 0,1-1 1,-1 3-1,3 2 0,0 5 1,0-1-1,2 1 1,-1-2-1,1 4 0,-4-2 1,6 6-1,-6-4 0,4 21 0,-5-30 0,5 30 0,-5-21 0,5 21-1,-4-18 1,4 18-1,0 0 1,0 0-1,-2-18 0,2 18 1,0 0-1,0 0 0,6-15 0,-6 15 1,0 0-1,0 0 0,0 0 0,0 0 0,3-16 0,-3 16 0,0 0 0,0 0-1,0 0 1,16-19 0,-16 19 0,0 0 0,20-15 0,-20 15 0,0 0 0,24-8 1,-24 8-1,23-2 0,-23 2 0,27 2 0</inkml:trace>
  <inkml:trace contextRef="#ctx0" brushRef="#br0" timeOffset="5062.2896">-1781 1024 7,'-19'-14'16,"19"14"1,0 0-3,-16 10-1,16-10-2,-23 5 0,23-5-3,-21 7 0,21-7-2,-20 11 0,20-11-1,-16 9 0,16-9-1,0 0-1,-16 10 0,16-10 0,0 0-1,-19 9 0,19-9 0,0 0 0,0 0-1,-16 9 0,16-9-1,0 0 1,0 0-1,0 0 0,0 0 0,0 0 0,0 0 0,0 0 1,16 10-1,-16-10 0,18 6 1,-18-6-1,19 7 0,-19-7 0,21 7 1,-21-7-1,27 9 0,-27-9 1,26 10 0,-26-10 0,25 14 0,-25-14 0,19 12 0,-19-12 1,0 0 0,18 15-1,-18-15 1,0 0 1,4 22-1,-4-22 0,-11 23 0,11-23 0,-19 30 0,4-14 0,1 3-1,-2-5 1,16-14-1,-30 23 0,30-23-1,-28 16 1,28-16 0,-25 7-1,25-7 0,-17 2 1,17-2-1,0 0-1,-21-4-2,21 4-2,0 0-5,0 0-13,3-17-11,-6-1-1,3 18 1,5-28 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9:18.247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52-14 209 0,'-37'0'105'0,"37"0"-3"16,-22 4-3-16,22-4-72 0,0 0-9 16,37 31-2-16,-11-18-5 15,9 2-5 1,3 3-2-16,5-1-1 15,-6-1-1-15,1-3 1 0,-10-2-1 16,-2-3 1-16,-26-8-2 16,27 14 0-16,-27-14 0 15,0 0-2-15,0 0-10 16,-20 2-25-16,20-2-64 16,-26 6-1-16,26-6-8 15,-33 13-4-15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9:18.997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-3 18 258 0,'-15'-24'111'16,"15"24"-7"-16,0 0-3 16,0 0-83-16,0 0-11 15,26 7 1-15,-6 4-8 16,2 0-16-16,15 10-78 16,-13-7-5-16,6 7-8 15,-30-21-5-15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9:19.810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62 14 280 0,'-42'-22'119'16,"42"22"-7"-16,-28-7-3 0,28 7-97 15,17 22-28-15,5-9-79 16,22 9-8-16,2-6-4 16,13 5-11-16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9:20.560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175 53 265 0,'-26'-26'110'0,"26"26"-7"16,-28-22-4-16,28 22-88 15,0 0-6-15,0 0 0 0,0 0 2 16,23-3 0-16,-3 3-3 15,2 3 1-15,-2 3 0 16,-1 1 1-16,-19-7-1 16,20 26-1-16,-20-26-2 15,-11 38-1-15,-6-18 1 16,-5 2 0-16,-7 0 1 16,-6 0-1-16,1-2 0 15,2-4 0-15,3-1-1 16,7-4-3-16,22-11-11 15,-22 9-25-15,22-9-64 16,31-9-4-16,2 0-5 0,-3-8-3 16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9:21.154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102 52 277 0,'0'0'108'15,"14"-33"-3"-15,-14 33-9 16,32-13-90-16,-12 8-4 16,-20 5 3-16,28-4 1 15,-28 4 2-15,0 0 0 16,0 0 3-16,-21 0 0 0,-6 0-1 16,1 7-1-16,-4-1-5 15,-1 1-9-15,11 10-35 16,-4-10-64-1,24-7-10-15,-20 20-5 0,20-20-7 16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27.28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601 837 109 0,'-7'31'97'16,"7"-31"4"-16,-6 35 3 15,8-5-60-15,-11-10-8 16,14 17 2-16,-16-6-4 16,13 17-2-16,-11 0-4 0,14 18 0 15,-10-3-4 1,10 20 0-16,-8 3-4 0,12 12-1 16,-5 3-3-1,7 14 0-15,-2-1 1 0,4 11-4 16,-2 4 1-1,5 6-4-15,-1 1 2 0,2 8-3 16,1-4 2 0,-1 3-5-16,-1-6-5 0,-1-1 4 15,-2-7-3-15,0 0 2 0,-4-9-3 16,0 1 3-16,-3-10-4 16,-1-4 4-1,-1-4 0-15,0-7 0 0,-1-6-2 16,-1-9-4-1,0-2 0-15,0-7 0 0,-2 0 0 16,4-6-2 0,-1-1 3-16,1 3-3 0,3-2 3 15,-1 4 4 1,1 0-2-16,-1 4 1 0,1-6 0 16,-3 2 1-16,1-2-2 15,-3-1 2-15,0-1-2 16,-2-7 1-16,2-4-1 0,-2-5 1 15,5 0-1 1,-3-4-3-16,4-4 3 16,1-5-3-16,-1-4 0 15,3 0 0-15,0-9-2 0,0 0 2 16,-9-24-4-16,15 28 3 16,-15-28-9-1,0 0-1-15,0 0-14 0,13-48-28 16,-2 28-80-16,-18-26-7 15,16 18 2-15,-18-14-5 16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4:03.58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63 102 127 0,'-13'-20'92'0,"0"-6"0"16,13 26 4-16,-22-38-37 0,22 38-14 15,-13-21-4-15,13 21-4 16,0 0-5-16,0 0-5 16,0 0-3-16,0 0-3 15,-9 41-4-15,18-4-1 16,-5 9-1-16,5 13 0 15,0 7-4-15,4 15 1 16,-2 4-2-16,0 7-1 16,0 2-2-16,2 4-1 15,2 1 0-15,2 1-3 16,3-3 0-16,4-3-2 16,0-2 1-16,3-5 0 15,-1-6-2-15,0-4 2 0,-4-10-2 16,-2-8 2-16,-5-8-4 15,-2-14-2-15,-2-9-8 16,-11-28-12-16,22 16-33 16,-20-40-75-16,15-1-1 15,-14-20-7-15,12 3-1 16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4:01.73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-1548-249 89 0,'-24'-9'78'15,"24"9"4"-15,-25-9 0 16,25 9-41-16,0 0-5 16,-26-19 2-1,26 19-2-15,0 0-2 0,0 0-1 16,-19-11-1-16,19 11-2 16,-9 19-3-16,9 5-2 15,-7 3-5-15,12 19-1 16,-8 6-3-16,10 20-1 15,0 7-3-15,6 15 1 16,0 2-4-16,6 9 1 16,1 2-2-16,4 9-2 15,-2-4-1-15,6-1-2 0,-1-4 0 16,1-6-2 0,-2-5 2-16,1-2-3 15,-3-6 0-15,-2-14 1 16,-3-4-2-16,-3-6 2 0,-3-10-2 15,-5-3 0-15,-1-8-3 16,-5-10-2-16,3-4-6 16,-5-29-10-16,6 21-20 15,-10-42-50-15,4 21-34 16,17-59-5-16,-1 19 0 16,-12-15-2-16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4:02.55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28-7 202 0,'0'0'107'16,"0"0"4"-16,0 0 0 16,-28-10-60-16,28 10-8 15,4 26-9-15,5 2-9 16,-4 3-3-16,8 17 0 16,-9 4-5-16,7 16 0 0,-5 4-5 15,5 14 0-15,-6 6-2 16,6 6-2-16,-5 0 1 15,7 3-5-15,-2-3 2 16,7 1-4-16,-1-7 1 16,1-5-3-16,2-8 1 15,1-9 0-15,-3-4 0 16,2-10-1-16,-5-8 0 16,-2-6-1-16,0-9-2 15,-4-9-3-15,0-4-4 16,-9-20-8-16,13 19-13 15,-13-19-32-15,11-22-69 0,-13-6-2 16,10 4-2-16,-12-22-2 16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4:00.99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-1763 905 84 0,'5'-21'86'15,"-5"21"-1"-15,0 0 3 16,0 0-51-16,0 0-1 0,0 0-4 16,0 0 1-16,13 28-6 15,-13-28 0-15,4 20 1 16,-4-20-2-16,0 41 0 16,-2-12-3-16,4 12-2 15,-6 7-3-15,6 11 0 16,-2 7-4-16,4 13 2 15,-2 4-4-15,7 7 1 16,-2-1-3-16,4 7 1 16,2 1-2-16,4-1-1 15,5-6-2-15,2-3 0 16,0-6-1-16,3-2-1 16,1-3 1-16,-2 3-3 0,-2-9 1 15,0-2 2-15,-6-7-2 16,-3-2 1-16,-4-4-2 15,0-5 1-15,-7-11-2 16,-1-8 2-16,-1-11-3 16,-2-20-2-16,0 0-4 15,0 0-8-15,-7-33-9 16,5-17-15-16,20 8-34 16,-14-26-57-16,18 9-4 15,-16-15 1-15,14 10-2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1:15.5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14780-2428 31,'0'0'28,"0"0"3,0 0-4,0 0-3,0 0-5,19 28-4,-19-28-3,16 28-4,-16-28-1,21 37-4,-12-18 2,5 8-4,0-6 2,-1 9-2,-4-4 1,3 4-1,-3 0 0,5 1 0,-2-1 0,-1 2 0,0-2 0,1 1 0,-2-3 0,6 1-1,-3 0 1,1-1-1,2 1 1,-2-5-1,0-3 1,0 2-1,0-5 1,2-4-1,-16-14 0,25 24 1,-25-24-1,7 16 0,-7-16 0,0 0 0,5 16 0,-5-16-2,0 0-3,0 0-5,0 0-19,-9-19-8,0 3 0,9 16-1,-8-30 2</inkml:trace>
  <inkml:trace contextRef="#ctx0" brushRef="#br0" timeOffset="1902.1088">15239-3779 19,'0'0'15,"0"0"2,0 0 1,0 0 1,0 0-2,0 0-1,0 0-1,0 17-2,0-17-3,0 0-2,0 0 0,16 28-3,-16-28-1,19 28 1,-19-28-1,35 39 0,-12-18 0,2 9 0,-2-5-1,2 4-1,-4-4 0,5 3-1,1 2 0,-2-2-1,-2-2 1,0-1-1,-8-4 0,1-2 0,-3-1 0,-1-2 1,-12-16-2,0 0-2,18 17-4,-18-17-11,-14-17-18,14 17 1,0 0-2,-18-9 2</inkml:trace>
  <inkml:trace contextRef="#ctx0" brushRef="#br0" timeOffset="2826.1617">15719-3323 49,'18'16'29,"-18"-16"-2,0 0-4,1 18-5,-1-18-4,6 21-3,-6-21-3,3 30-3,-3-30 0,6 38 0,-3-18 0,8 11-1,-6-3 0,9 6-1,-9-3 0,8 6 0,-1-3-1,0 4 0,4-1-1,-3 4 0,-4-3 0,-1 5 0,1-3-1,0 2 1,3 0-1,-3 2 1,-2-2-1,2-3 0,2-4 0,1 0 1,0-3 0,8-2-2,-10-6 2,5-2-1,-7-7 1,-8-15-2,14 23 2,-14-23-2,16 9 1,-16-9 0,0 0 0,0 0 0,0 0-1,0 0 0,0 0 0,0 0 0,0 0-1,0 0-3,0 0-4,0 0-20,-8-18-8,8 18 1,-8-21-1</inkml:trace>
  <inkml:trace contextRef="#ctx0" brushRef="#br0" timeOffset="1048.06">15209-3242 14,'0'0'13,"0"0"1,-16-19 0,16 19 0,0 0 0,0 0 1,2-16-2,-2 16-1,0 0-2,0 0-1,0 0-1,0 0-2,16-2-1,-16 2-2,0 0 0,0 0 1,0 0-2,0 0 0,0 0 0,5 18 1,-5-18-1,7 24 1,5-4 0,-6-1 0,8 9 0,-7 2 0,7 5-1,0 0-1,4 6 1,1-3 0,-3 1 0,-2 0-1,6-1 0,1-4 0,3-1 1,-1-6-2,-1-5 1,-5-2-1,1-3 1,0-4-1,-1-3 0,-17-10 0,25 14 1,-25-14-1,0 0 0,18 9-1,-18-9 1,0 0-2,0 0-2,0 0-5,0 0-10,1-18-16,-1 18 0,-7-15-1,7 15 2</inkml:trace>
  <inkml:trace contextRef="#ctx0" brushRef="#br0" timeOffset="5810.3324">16159-5630 35,'8'30'29,"-8"-30"2,0 0-8,7 19-5,-7-19 0,11 29-8,-11-29-1,18 42-3,-10-18-1,5 13-1,-3-2 1,10 11-1,-4 0-1,7 6 1,-4-8-1,4 7 0,-9-7 0,9 2-1,-3-9-1,8 1 0,-2-9 0,-1-5 0,-6-4-2,-3-8-1,9 0-3,-25-12-14,0 0-18,9-17 0,-20-1-1,11 18 2</inkml:trace>
  <inkml:trace contextRef="#ctx0" brushRef="#br0" timeOffset="5178.2962">16111-5314 18,'0'0'22,"0"0"2,0 0 0,12 30-3,-12-12-4,0 0-3,9 11-2,-5-4-4,10 12-1,-2-5-1,4 10-1,0-7-1,5 11 0,0-8-1,11 6 0,-6-5 0,3 3-1,-5-7 0,-1 2 0,0-2-1,6-3 1,-5-1-1,-1-1 0,-3-2 0,-4 0 0,-1-1 0,0-3-1,2-6-1,-6 0-1,-11-18-3,0 0-8,0 0-23,23 3 2,-30-20-2,5-5 1</inkml:trace>
  <inkml:trace contextRef="#ctx0" brushRef="#br0" timeOffset="4069.2328">16081-4790 25,'0'0'26,"16"23"1,-16-23 1,0 0-14,0 23 0,-4-7-4,11 8-2,-7 1 0,6 10 0,-6-3 2,8 12-3,-2-6 0,10 8-1,-6-7-2,10 6-1,-5-6 0,8 5 1,-7-4-2,6 6 0,0 1 0,7 1 0,-8 1-1,2 0 0,-2 0 0,-2 2 0,-1-3-1,10-1 1,-3-3-1,-2 0 1,-2-2 0,-5-1-1,-2-1 1,0-3-2,-1 3 1,-1 1 0,-3-6 0,0 0-1,-4-1 1,0-5-1,4-1 1,5 1 1,-1-8-1,-6 0 0,0-2 0,-4-3 1,3 1-1,4-1 0,-10-16 0,14 30 0,-7-14 0,-7-16 0,7 32 0,-3-17 0,-1 3 0,3-2 0,-1 0 0,-5-16 0,5 21 0,-5-21-1,0 0-1,0 0 0,13 17-2,-13-17-4,0 0-9,0 0-18,-13-17-2,13 17 1,-10-27 0</inkml:trace>
  <inkml:trace contextRef="#ctx0" brushRef="#br0" timeOffset="6614.3782">16667-5192 13,'0'0'25,"-2"21"-2,0-5-1,2 5-1,-1 0-4,2 0-2,10 9-2,-9-7-4,10 8-2,-12-6 0,9 6-2,-6-4 0,13 10 0,-7-6-1,5 8 1,-5-6-1,3 8-1,-1-4 1,7 5 0,1-3-1,1 1 0,-6-1 0,7 1-1,-5-1 0,3 1 0,1-3-1,-5 0 1,1-2-2,-2 0 1,-5-5 0,2-4 0,-2-3-1,1-5 0,-10-18 0,18 21-1,-18-21 0,0 0-1,0 0-3,0 0-3,0 0-10,0 0-19,0 0 0,0 0 1,-16-21-2</inkml:trace>
  <inkml:trace contextRef="#ctx0" brushRef="#br0" timeOffset="-3695.2113">14570-102 14,'25'21'25,"-25"-21"2,0 0 3,17 25-13,-17-25 1,16 32-2,-16-32-5,9 44 1,-9-22-4,3 15-2,-1-7-2,2 11 0,-1-6-2,4 5 0,-1-5 0,4 0 0,1-1 0,5-3 0,3-1 0,2-3-1,-3-5 1,-6 3-1,4-7-1,-5 1 1,-11-19 0,17 28-1,-17-28 0,-3 25-1,3-25-1,-5 19-2,8-1-5,-3-18-17,0 0-10,0 0 1,0 0 0,0 0 0</inkml:trace>
  <inkml:trace contextRef="#ctx0" brushRef="#br0" timeOffset="-4556.2606">14413 403 4,'7'31'22,"-7"-31"2,16 18-1,-16-18-4,21 17-4,-21-17-2,25 25-3,-6-6-1,-10-1-1,5 10-2,-10-2 0,3 11-1,-9-3 1,7 8-1,-5-5 0,5 8 0,-6-9-1,8 4-1,-4-7-1,3 1-2,1-6 2,3-2-3,1-1 2,-2-2-2,1-6 1,-1 3-1,-9-20 1,18 26 1,-18-26-1,10 19 0,-10-19-1,0 0 0,0 0-5,-2-17-13,-3-8-14,12 4 0,-9-14-1,10 7 2</inkml:trace>
  <inkml:trace contextRef="#ctx0" brushRef="#br0" timeOffset="18420.0536">14319-5670 25,'0'0'20,"0"0"-1,0 0 3,0 0-1,-2 19-2,2-19-2,2 21-3,7 0-3,-9-21 0,11 46-6,-11-20 0,3 9-3,-1 4 1,7 7-2,1-1 2,8 6 0,-4-3 0,11 1 0,-4-8-1,5-1 1,-3-8-1,4 1-1,-8-8 1,-1-3-1,-9-1-1,0-1 1,-6-3-2,-3-17 0,2 27-3,-2-27-2,-2 16-4,2-16-22,0 0-5,0 0 0,-9-34 0</inkml:trace>
  <inkml:trace contextRef="#ctx0" brushRef="#br0" timeOffset="19195.0979">14746-5168 5,'22'21'29,"-22"-21"1,5 16 4,-5-16-11,0 23 0,10-2-4,-10-21-4,13 42-5,-11-19-2,12 11-1,-9-8-3,13 7 0,-8-3-1,8 5 0,-2-5-1,1 5 1,-1-3 0,2 5-2,-2-2 1,5 2 0,-2-2 0,1-2-1,-4-3 1,-2-3-1,-2-4-1,1-8 2,-13-15-3,21 18-1,-21-18-1,0 0-3,0 0-3,0 0-7,0 0-20,0-19-1,0 19-1,-11-18 1</inkml:trace>
  <inkml:trace contextRef="#ctx0" brushRef="#br0" timeOffset="9259.5297">14003-5055 30,'0'0'26,"0"0"-2,0 0-2,0 0-4,0 0-4,0 0-2,-2 16-3,2-16-2,4 19-2,0-3 0,-4-16-2,-4 38 0,2-17-1,11 13 1,-4-2 0,8 10 0,-3 2 0,6 12 1,-5-3 0,10 10-1,-7-2 0,7 6-1,-7-2 0,4 4 0,-7-6-1,1 0-1,6 0 1,-6-3-1,4 0 0,-4-4 1,-1-5-1,-1-2 0,5-3 0,0-4 0,-2-7 0,-3-1 0,1-8 0,-2-3 1,0-4-1,-9-19 0,12 27 0,-12-27 0,5 19 0,-5-19 0,-1 17 0,1-17 0,-6 22 0,6-22 0,2 24 1,-2-24-1,-2 23 0,2-23 0,0 19 0,0-19 0,9 20 0,-9-20-1,7 15 1,-7-15 0,0 0 0,2 16-2,-2-16 0,0 0-1,0 0-2,0 0-3,0 0-11,0 0-16,0 0 0,0 0 0,-9-16 2</inkml:trace>
  <inkml:trace contextRef="#ctx0" brushRef="#br0" timeOffset="10138.5798">13887-3711 25,'0'0'23,"0"0"2,7 16-3,-7-16-3,0 0-2,10 24-2,-10-24-2,16 27-1,-16-27-3,23 38-2,-14-15-2,9 7-2,-4 2-1,-2 1-1,1 1 0,-1-1 0,2 0 0,2 1-1,-2-6 1,4 3 0,-6-2 0,6-1 0,-6-2 0,4 0-1,2-3 1,-3-2-1,1-1 1,-7-3-1,0-1 0,-9-16 1,11 25-1,-11-25 0,8 17-1,-8-17-1,0 0-2,0 0-3,0 0-3,-15-5-7,15 5-11,0 0-5,-8-21-2,8 21 3</inkml:trace>
  <inkml:trace contextRef="#ctx0" brushRef="#br0" timeOffset="10951.6264">13862-3270 11,'0'0'26,"0"0"1,30 26 3,-30-26-10,21 22 0,-7-5-4,-14-17-4,23 39-2,-14-20-1,11 11-3,-8 0-1,2 5-2,-7-2 0,4 8-1,-1-4-1,4 3 1,-3 1 0,1-1-1,-3-3 1,4 0 0,-1-2-1,7-5 0,-1 0 0,-2-4-1,0-7 0,-4-1 0,-12-18-1,16 19-3,0-8-6,-16-11-17,0 0-9,0 0 1,-28-30 0,28 30-1</inkml:trace>
  <inkml:trace contextRef="#ctx0" brushRef="#br0" timeOffset="11933.6826">12445-2897 22,'0'0'28,"0"0"2,15 10 1,-15 6-10,0 3-1,6 16-4,-13-3-6,12 12-3,-10-2-1,10 9-1,-1-2-1,3 9-1,0-3 1,3 3-2,-1-2 1,2 4-2,-3-2 1,5 0-2,-6 0 1,7 0-1,-5-6 1,1 5 0,-1-6 0,4 0 1,-5-2-1,3 2 0,-2-4 0,-4-1 0,-1-6 0,-3 1 0,-2-4-1,1-2 0,-2-4 0,0-3 1,-1-3-1,-1-2 0,4-6 0,0-1-1,0-16 1,2 21 0,-2-21-2,0 0-2,0 0-6,3-22-15,-4 0-11,8 5 0,-6-9-1,8 4 1</inkml:trace>
  <inkml:trace contextRef="#ctx0" brushRef="#br0" timeOffset="13525.7737">12949-1441 42,'0'0'26,"0"0"-1,0 0-1,0 0-6,18 16-2,-18-16-2,25 25-1,-25-25-3,28 38-1,-14-17-2,7 13-3,-5 1 0,7 9-2,-3-2 0,3 7 0,-1-3-1,1 1 0,-3-3 0,3-1 0,0-7 0,-2-2-1,-2-6 1,-3-5-1,-3-6 0,-13-17-1,19 16 0,-19-16-3,0 0-2,9-31-10,-6 6-20,-3 2 0,-8-9 0,2 4 0</inkml:trace>
  <inkml:trace contextRef="#ctx0" brushRef="#br0" timeOffset="15125.8649">12958-3203 5,'0'0'21,"0"0"2,0 0-7,0 0 1,0 0 3,0 0-2,0 0-2,0 0-1,0 0-1,6 16-2,-6-16-2,8 37-1,-9-13-3,11 15 0,-10-2-1,11 10-1,-8-1-1,11 12 1,-3-2-1,8 9 0,-6-5 0,4 7-1,1-6 1,3 11-2,-1-5 1,-1 1-1,-1-1 0,-4 0-1,-2-4 2,1-1-3,-1-6 1,0-5 0,-3-2 0,2-5 1,-4-4-1,-2-4 0,4-6 0,-4-4 0,1-5 0,-3-5-1,-3-16 1,0 0-1,0 0-2,0 0-3,16-4-4,-25-12-22,9-1-7,0-1 0,-3-3 0</inkml:trace>
  <inkml:trace contextRef="#ctx0" brushRef="#br0" timeOffset="14134.8085">12979-1813 16,'0'0'28,"0"0"2,0 0 3,11 23-9,-11-23-2,5 17-4,9 4-6,-14-21-1,20 28-3,-20-28-2,26 37-1,-13-16-1,6 9 0,2 0 0,4 7-1,-4 0-1,4 5 0,-4-3 0,4 3 0,-4-3-1,5-1 0,-6-4 0,1-1-1,-5-3 0,0-6 0,-4-2 0,-12-22-3,16 22-1,-16-22-3,0 0-8,0 0-17,-19-28-7,12 11 1,-6-8 0</inkml:trace>
  <inkml:trace contextRef="#ctx0" brushRef="#br0" timeOffset="20698.1839">14815-6129 36,'0'0'25,"0"0"0,0 0-3,0 0-4,0 0-3,0 19-2,0-19-3,0 0 1,0 0-3,21 32-1,-21-32-1,22 30 0,-14-12-1,12 13-1,-3 1 0,10 12 0,-6 1-2,2 12 2,0-3-1,7 6-2,-2-4 1,6 2-1,-6-7 1,-1-4-1,-1-8 0,1-7-2,-8-6 1,-1-7 0,-3-1-2,-15-18-2,22 19-4,-22-19-11,0 0-21,-11-15 1,11 15-1,0 0 2</inkml:trace>
  <inkml:trace contextRef="#ctx0" brushRef="#br0" timeOffset="19865.1361">14842-5447 36,'0'0'27,"0"0"-1,16-4-3,-16 4-4,0 0-4,0 0-1,14 25-2,-14-25-2,14 35-1,-9-12-3,7 10 0,-6 1-2,8 10-1,-2-6 0,6 6-1,-2-3-1,0 1 1,0-5-2,3-4 1,-3-5-1,3-3 0,4-2 1,-9-7-1,-14-16-1,23 15-1,-23-15-4,0 0-5,25-19-17,-25 19-9,-9-39 0,7 18-1,-10-12 2</inkml:trace>
  <inkml:trace contextRef="#ctx0" brushRef="#br0" timeOffset="21898.2526">13502-5605 30,'0'0'28,"0"0"2,0 0-8,7 19-1,-5 0-6,-4 1-4,11 10-3,-9 0 1,12 10-3,-5-1-1,9 12-2,-2-6 1,7 8 0,-1-7-2,3 1 1,-4-8-1,6 1 0,-2-10-1,2-2 0,-6-7-1,-3-7 0,-16-14 0,28 18 0,-28-18-2,23-2 0,-23 2-3,0 0-5,23-17-12,-23 17-13,0-18-1,0 18 0,-14-18 2</inkml:trace>
  <inkml:trace contextRef="#ctx0" brushRef="#br0" timeOffset="22754.3014">13285-5162 4,'0'0'25,"0"0"2,19-13-5,-19 13-3,0 0 0,0 0-4,0 0-3,16 30-2,-16-30-2,12 25-1,-12-25 0,16 31-1,-10-15-2,10 11 1,-6-5-1,10 10 0,-5-4-1,8 11 0,-3-4 0,3 5-1,0-1 0,0 3 0,1-1 1,3 1-1,-2-4 1,-3 3-1,3-6-1,2 0 1,-3-5 0,5 0-1,-6-7-1,-4-2 1,0-4-1,-19-17 0,29 27-1,-29-27 0,17 16-3,-17-16-3,0 0-11,0 0-19,0 0-1,-19-23 1,5 7-2</inkml:trace>
  <inkml:trace contextRef="#ctx0" brushRef="#br0" timeOffset="23710.3561">13318-4679 46,'0'0'32,"9"26"-6,-7-5 0,1 6-5,8 11-5,-9-3-4,15 18-3,-9-9-3,9 16-1,-4-4-2,9 7 0,-2-1 0,6 6 0,-4-1-2,4 2 2,1-3-2,3 1 1,-4-5-1,2-1 0,-5-3 0,-2 0-1,-5-3 1,-2 1-1,-5-7 0,2-1 0,-2-6 1,-2-4-2,2-4 1,-1-6 1,1-9-2,2-3 0,-1 0-1,-10-16-3,14 21-2,-14-21-10,0 0-18,0 0-1,0 0-1,0 0 2</inkml:trace>
  <inkml:trace contextRef="#ctx0" brushRef="#br0" timeOffset="35520.0315">12889-123 5,'13'30'15,"-13"-30"-1,-6 19-3,6-19 0,0 20 2,0-20 0,0 0 3,0 24-2,0-24 1,15 23-2,-15-23-3,17 42-2,-11-21 0,2 13-2,-2-4-2,2 10 0,-6-3-1,7 10 1,-7-1-1,8 7 2,-8-4-2,14 7 1,-7-5-1,9 4-1,-6-10 0,2 3 0,-5-10-1,1 1-1,-1-2 1,-5-4 0,5 1-1,-6-3 0,1 5 0,-1-1-1,4 0 1,2-2-2,0 1 2,2-1-1,-3 0 1,-1-1-1,4-4 1,-2-1 0,-4-1 1,2 2-1,-3-2 0,-1 1 0,1-3 0,-1 3 1,-1-3-2,0 4 2,3-1-1,-1-1 0,1 0 0,-3-1 0,1 0 1,1-2-1,1-2 0,0-4 0,-5-17 0,7 27 0,-7-27 0,4 19 0,-4-19 0,0 0 0,11 19-2,-11-19 0,0 0-3,0 0-3,7 25-9,-7-25-16,0 0-2,0 0 0,0 0 1</inkml:trace>
  <inkml:trace contextRef="#ctx0" brushRef="#br0" timeOffset="12928.7395">12944-1037 19,'0'0'27,"-2"30"3,2-30-3,9 21-3,7-1-3,-7-3-3,14 13-4,-13-5-4,15 13-2,-9-2-3,7 9-1,-4-1-2,3 5 1,-3-1-1,0 1 0,-1-5-1,1 0 1,1-7-1,5-4 0,-4-5-1,2-5 1,-4-7-1,-1-4 0,-1-3 0,-17-9-2,25 9-1,-25-9-2,0 0-6,2-23-12,-13 5-13,8 1 0,-15-15 0,6 2 1</inkml:trace>
  <inkml:trace contextRef="#ctx0" brushRef="#br0" timeOffset="36764.1028">12949-226 37,'0'0'23,"11"38"-4,-9-17 0,5 16-5,2 2-1,-4 1-3,6 8-2,-8-3-1,6 8-1,-4-4 0,8 11 0,-5-7 0,8 6-2,-3-4 0,3 1-1,-1-3 0,3 0-1,0-8 0,1 1 0,-5-6-1,2-1 0,-5-4 0,1 4 0,-5-6 0,4 2-1,-2 2 1,1 0-2,-3-5 2,6 3-2,-5-5 2,3 0-3,1-6 3,1 3-2,-6-10 1,0 3 1,0-3-1,-2-1 0,0 2 1,3-3-1,-3 1 0,0 0 0,-5-16 0,11 28 1,-11-28-1,10 25 0,-10-25 0,9 21 0,-9-21 0,7 17 0,-7-17-1,0 0 0,0 0-1,0 0-2,0 0-4,0 0-9,0 0-16,13-17 0,-13 17-2,0 0 3</inkml:trace>
  <inkml:trace contextRef="#ctx0" brushRef="#br0" timeOffset="-17401.9953">11560-1910 12,'0'0'25,"0"0"3,27 9 2,-27-9-8,9 16 0,1 1-5,-10-17-3,18 44-4,-9-21-2,12 16-1,-7-8-3,9 12 0,0-5-2,7 8 0,-4-7 0,10 3 0,-6-4-1,0 1 0,0-6 0,1 3 0,-8-8-1,0-2 0,-3-3 0,-8-7-1,4 0-3,-16-16-3,0 0-15,25 17-14,-25-17 2,0 0-2,-7-25 2</inkml:trace>
  <inkml:trace contextRef="#ctx0" brushRef="#br0" timeOffset="-18019.0304">11520-1564 0,'0'0'23,"0"0"2,0 0 2,14 20-6,-14-20 1,14 22-5,-4 0-2,-2-5-5,4 13 0,-2-7-3,6 12-2,-2-7-1,8 9-1,-3-2-1,6-1-1,-2-3 0,0-3 0,1-1-1,-2-1 0,-3-1 0,-3-1 0,-6-3 0,-4 6-1,-3-6 1,-3 3 0,-1-3-3,1-21-1,-2 30-2,2-30-6,0 0-9,0 0-10,0 0-3,3-21 3,-12-5 1</inkml:trace>
  <inkml:trace contextRef="#ctx0" brushRef="#br0" timeOffset="-14031.8025">12757-675 27,'0'0'22,"0"0"0,0 0 0,0 0-1,21 25-3,-12-6-3,9 15-4,-6-3-3,16 15 1,-7 0-4,15 5-2,-4 0-2,1 0 0,4-2-1,-2 2 0,3 3 0,-1 2 0,-4-1 0,-3 1 0,-5-3 0,1-4 1,-4-1-1,-1-6 0,-4-11 0,1-6 0,-2-4 0,0-3 0,-16-18 0,30 24 0,-14-15 0,-16-9-1,26 12 1,-26-12-2,20 7-4,-20-7-13,-8-15-13,8 15 0,-14-16-1,14 16 1</inkml:trace>
  <inkml:trace contextRef="#ctx0" brushRef="#br0" timeOffset="-33967.9428">9661-585 8,'0'0'20,"0"0"2,0 0-2,0 0-1,0 0-2,0 0-2,2 23-2,6-4-2,-6-1-1,11 12-2,-6 0-1,9 10-2,-4 0-1,6 10-1,-3 1-2,7 8 1,-1 1 0,5 3-1,-1-3 0,1 2 0,-3-6 0,4 0 0,-4-3 0,-4-6 0,1-8-1,-6-9 0,-5-2-1,-2-11-1,0 1-2,-7-18-2,0 0-5,0 0-7,0 0-7,-14-19-7,1-4 0,13 23 1</inkml:trace>
  <inkml:trace contextRef="#ctx0" brushRef="#br0" timeOffset="-32471.8572">9689-1256 32,'20'26'20,"-20"-26"2,12 37-1,-7-11-3,6 4-5,-1 7-1,4-3-3,8 11-3,-3-1 0,6 11-3,-4-1-1,7 4 1,-7 4-2,6-4 2,-8 3-3,2-3 2,-6-5-2,-1-6 1,-2-8-2,-5-9 0,-2-4-4,-3-10-6,-2-16-8,11 21-10,-11-21-1,0 0 0,-20-35 1</inkml:trace>
  <inkml:trace contextRef="#ctx0" brushRef="#br0" timeOffset="-30745.7585">9654-1894 30,'0'0'26,"0"0"0,16 10-3,0 6-3,-4 2-4,2 1-4,7 13-4,-7-1-2,9 12-2,-5 2-1,8 8-1,-3 0-1,6 3 1,-6-3-1,1-1 0,-1-6 0,2-4-1,-2-3 0,-4-11-1,-1 0-5,-18-28-9,16 19-11,-16-19-5,0 0 0,0 0 0</inkml:trace>
  <inkml:trace contextRef="#ctx0" brushRef="#br0" timeOffset="-29468.6855">9641-2701 21,'-1'-19'16,"1"19"-1,-2-17 0,2 17-1,-2-16 0,2 16-4,0 0-1,-3-25-3,3 25-2,-9-17 0,9 17-2,-7-18 0,7 18 0,-6-18-1,6 18-1,-8-19 0,8 19 0,-6-21 1,6 21-1,-3-19 1,3 19 1,0 0 1,-9-18 1,9 18 1,0 0 1,0 0-1,4 33 0,-3-10 1,8 14-1,-2 0-2,7 12-1,-1 8 0,1 2-1,2 6 1,-2 6-2,2-3 2,1 8-2,3-4 2,1 2-2,2-2 1,2-2-1,-1-5 1,3-5 0,-6-4-1,2-5 1,-4 0-1,-3-6 1,-7-4-1,-4-2 0,-3-6 0,-2-3 0,0-4-1,-3-5 1,-1-3-2,4-18-1,-7 17-2,7-17-2,0 0-8,0 0-13,0 0-4,0 0-1,-11-30 3</inkml:trace>
  <inkml:trace contextRef="#ctx0" brushRef="#br0" timeOffset="-27602.5787">9638-3609 16,'0'0'20,"0"0"1,0 0-6,0 0 0,0 0-5,0 0-4,0 0-3,0 0 0,0 0 0,0 0 0,0 0-1,0 0 0,0 0 0,0 0 0,0 0 0,0 0 2,0 0 0,0 0 2,0 0-1,21 10 0,-17 8 2,3 7-2,-4-1-1,4 8-1,-1 5 1,1 7-3,1 0 0,1 5 0,0 0 0,0 6 0,0 1-1,5 5 1,0-1 0,5 0 0,-4-1-1,2 1 1,-4-5 0,6-1 0,-3-6-1,2 1 1,-4-5 1,-2 3-2,-1 2 2,-3 6-3,-1-2 2,1 3-1,-3-3 1,2 1-1,0-3 0,2-4-1,1-6 1,3-6 1,3-3-1,0-3 0,-1 1 0,0 0 0,-1 2 0,-2-4 0,-1 2-3,-4-11-3,3 4-13,-3 3-12,-7-26 0,0 0-1,0 0 0</inkml:trace>
  <inkml:trace contextRef="#ctx0" brushRef="#br0" timeOffset="-28616.6367">9680-3270 27,'0'0'25,"7"19"-5,2-1 2,-9-18-3,2 35-4,3-3-2,-3 5-3,3 7-3,-1 5-2,1 5-2,0 6-1,2 7 1,2-2-2,4 5 1,-1-7 0,7 6 0,-1-2 1,2 5-3,-3-6 3,3 5-3,-5-4 2,3-2-2,-2-4 1,-2-1-1,-5-8 0,2-4 1,-3-1-1,1-8 0,0 1-1,-2-4 0,0 0-2,-3-9-2,3 4-6,-6-11-4,7-3-5,-8-17-5,0 0-6,0 0 1,0 0 2</inkml:trace>
  <inkml:trace contextRef="#ctx0" brushRef="#br0" timeOffset="-33169.8972">9707-870 31,'12'21'26,"-12"-21"-3,4 29-1,3-10-4,2 9-3,6 4-3,-2 1-3,6 7-2,-3 4-3,9 9 1,-8 0-3,6 3 1,-5-5-1,1 3 0,-1-3-1,2 0 0,-5-1 0,5-5-1,-6-3 1,4-6-1,-4-3 0,-4-8 0,1-1-2,-11-24-2,11 25-9,-11-25-8,0 0-11,-13-16 0,1-10 0,12 26 1</inkml:trace>
  <inkml:trace contextRef="#ctx0" brushRef="#br0" timeOffset="-31606.8078">9693-1667 36,'0'0'24,"10"22"-2,-10-22-2,11 41-2,-6-11-3,4 1-4,5 13-2,-2-3-4,11 10 0,-3 0-2,8 3 0,-3-3-1,7 5 0,-6-1-1,4 1 0,-2-5 1,0 2-2,-3-8 1,0 1 0,-2-4 0,-2-7-1,-3-1 0,-6-10-2,0 4-6,-12-28-9,0 16-13,0-16-1,0 0-1,0 0 2</inkml:trace>
  <inkml:trace contextRef="#ctx0" brushRef="#br0" timeOffset="-25165.4391">10247-3175 23,'0'0'29,"0"0"1,0 0-3,9 16-3,-9-16-3,2 30-2,-6-15-5,8 17-6,-8 1-1,8 13-2,-6 0-2,9 10-1,-2 0 0,7 11 1,-1 0-2,7 5 1,-2-4 1,5 6-2,-4-3 2,5 2-2,-8-1 1,2 0-2,-4-1 2,-1 3-2,-1-8 1,-1 1-1,0-2 0,-2-7 1,3-3-1,1-8 0,-2-8 0,1-8 1,-1-4-1,0-10 0,0-1 0,-9-16 0,7 21 0,-7-21 0,0 0-1,0 0-1,5 16 0,-5-16-2,0 0-2,-14-21-5,14 21-14,0 0-12,0-21 1,0 21 0,-7-21 2</inkml:trace>
  <inkml:trace contextRef="#ctx0" brushRef="#br0" timeOffset="-26155.496">10321-1891 22,'0'0'19,"0"0"0,4 16 0,-4-16 1,0 0-2,15 7-1,-15-7 1,23 27-2,-16-12-3,16 21-2,-12-1-3,10 16-2,-5-2-3,5 11-1,-5-4 0,2-2-1,-1-4-1,-2-6 1,-3-9-2,-3-11-3,5 1-7,-14-25-15,0 0-9,0 0 0,-16 2 0,16-2 0</inkml:trace>
  <inkml:trace contextRef="#ctx0" brushRef="#br0" timeOffset="-26675.5257">10215-1502 14,'0'0'26,"0"0"1,0 0-1,16 21-4,-16-21-4,9 24-3,0-2-3,-2-3-4,12 11-2,-5-2-3,9 7-1,-5 5-1,7 6 0,-4 0 0,5 0-1,-5-1 1,-1-3-1,-2-5 1,-4-3-2,2-10-1,-16-24-2,17 23-9,-17-23-10,0 0-8,-5-17-1,-9-6 1,14 23 0</inkml:trace>
  <inkml:trace contextRef="#ctx0" brushRef="#br0" timeOffset="-21832.2487">10614-3757 11,'0'0'15,"0"0"0,0 0-1,0 0 0,0 0-2,0 0 1,0 0-1,0 0-3,0 0-1,0 0 0,0 0-2,0 0 0,0 0-1,0 0 0,0 0-2,0 0-1,0 0 0,0 0 0,0 0-1,0 0 1,0 0 0,0 0 2,0 0 0,16 0 0,-16 0-1,18 27 1,-8-11 0,10 10 0,-6-2-1,5 10-1,-1 6 0,3 8-1,-7-1 1,7 6-1,-1 0 1,-1 1-1,1-1 0,1-2 0,2-9 0,1-5-1,1-7 1,-2-7-1,-4-6 0,-3-6 0,-16-11-2,22 8-1,-22-8-6,0 0-8,0 0-18,0 0 1,-22-29-1,22 29 1</inkml:trace>
  <inkml:trace contextRef="#ctx0" brushRef="#br0" timeOffset="-21005.2014">11130-3240 23,'0'0'24,"5"21"1,-5-21-3,-2 25-3,4-10-2,-2-15-5,5 36-3,-8-21 0,10 14 1,-6-3-2,12 13 0,-6-4-2,10 10 0,-6-2-2,10 4 0,-3-5-2,5 4 0,0-9-1,-2-4 0,2-5-1,-2-3 0,0-8 0,-1-1 1,-20-16-2,28 20 1,-28-20-3,0 0-1,16 12-6,-16-12-13,-14-21-11,14 21-1,-6-23 0,6 23 1</inkml:trace>
  <inkml:trace contextRef="#ctx0" brushRef="#br0" timeOffset="-19365.1076">11103-4243 18,'0'0'19,"0"0"-1,0 0-1,0 0 0,0 0-2,0 0-2,0 0 0,0 0-1,0 0-1,0 0-1,0 0-1,4 17-1,-4-17-1,15 42-1,-6-14-1,12 15-1,-1-1-1,10 7 1,0 0-2,2 7 1,1-6-2,3-3 1,-3-5-2,1-7 1,-8-6-1,-3-8-1,-4-2-6,-19-19-25,0 0-4,0 0 1,0 0-2</inkml:trace>
  <inkml:trace contextRef="#ctx0" brushRef="#br0" timeOffset="-20090.1489">11045-3755 6,'0'0'19,"-7"-16"2,7 16-2,0 0-1,0 0-1,0 0-2,0 0-1,21 25 0,-21-25-2,18 28-2,-11-12-1,14 14-2,-7-2-1,11 9-2,-4 3 0,5 9-2,-3-1 1,4 3-1,1-4-1,-3 1 0,1-8 0,2 0-1,-3-10 1,0-3-1,-2-6 0,-4-4 1,-3-3-1,0-3 0,-16-11-1,0 0 0,18 14-3,-18-14-4,0 0-12,0 0-12,-20-30-2,20 30 0,-17-30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4:04.79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-1 52 152 0,'0'0'97'16,"4"-30"-1"-16,-4 30 2 15,0 0-51-15,2-24-15 16,-2 24-2-16,0 0-2 16,0 0-3-16,11 33-3 15,-6 1 1-15,-10 4-1 16,7 21 0-16,-6 4-3 16,6 20 0-16,-6 7-5 15,6 13-1-15,0 2-1 16,5 13-3-16,-3 2 0 0,5 5-3 15,0 4 0-15,4 4-1 16,-4 3 0-16,1 6-1 16,-1 0 2-1,-2 7-1-15,-3 0 0 0,1 1 2 16,-5 1-3-16,2 0 1 16,-4 7-1-16,2-3 1 15,0 0 1-15,2-2-2 16,0-4 2-16,2 2-3 15,1-4 3-15,6-3-1 16,-3-4 0-16,5-2 0 16,-4-3-4-16,2-1 1 15,2-7-3-15,0-7 3 0,3-4-3 16,-5-11 2-16,4-5-2 16,-4-8 1-1,6-7 0-15,-4-8 1 16,1-5 0-16,-3-4 0 0,-1-5-1 15,1-1 1-15,-2-8 0 16,0-3-1-16,0-8 0 16,-1-3 1-16,1-7-2 15,0-5 2-15,0-4-2 16,-9-24 1-16,15 26 0 16,-15-26-1-16,0 0-1 15,0 0-2-15,20-6-3 0,-20-16-7 16,0-7-9-16,-7-27-19 15,16 1-91 1,-22-30-4-16,15 8-4 16,-20-13-1-16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4:06.70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 0 232 0,'0'0'111'16,"0"0"1"-16,0 0 3 0,0 0-71 15,-8 20-8-15,8-20-3 16,2 28-7 0,-2-2-4-16,9 16-1 15,-3 4-5-15,7 15-1 0,-2 5-3 16,5 15-5-16,-1 2 1 15,5 4-3-15,1-2-1 16,8 1-2-16,-1-8 0 16,5-1-2-16,2-5 0 15,-2-13 3-15,2-6-4 16,-7-7 2-16,-4-11-2 16,-4-5 0-16,-5-8 0 0,-15-22-1 15,11 35-1-15,-13-15-1 16,-2 2-2-16,-1-3-3 15,3 8-5 1,2-27-8-16,2 46-10 0,-2-46-24 16,0 0-71-16,27 2-2 15,-8-11-2-15,-14-22 0 16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4:07.34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90 96 192 0,'0'0'101'16,"-17"-37"0"-16,17 37 1 16,-20-35-55-16,20 35-9 15,-15-26-4-15,15 26-7 16,0 0-2-16,0 0-3 15,-27 11 0-15,25 24 0 16,-7 4-2-16,9 22-4 16,-2 14 0-16,9 19 0 15,2 11-4-15,12 11 0 16,6 6-5-16,5 7 0 0,3 2-3 16,7-2 3-16,-3-4-5 15,1-2 1-15,-3-12-2 16,-9-8-2-16,-4-7 0 15,-6-13-2-15,-7-11-1 16,-5-15-6-16,-1-9-8 16,-7-26-18-16,13 5-53 15,-11-27-43-15,0 0-7 16,-11-51-3-16,11 25 2 16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4:00:43.659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38 165 0,'-20'-2'78'16,"20"2"1"-16,0 0-4 16,0 0-45-16,0 0-9 15,0 0-6-15,30-2-2 16,-30 2-2-16,38-2-3 15,-19-1-1-15,1 1 1 16,0-2 0-16,-20 4-1 16,28-11 0-16,-28 11-1 15,20-9 0-15,-20 9-3 0,0 0 0 16,22-9-2-16,-22 9 1 16,0 0-2-16,0 0 2 15,0 0-1 1,0 0 1-16,0 0 0 0,0 0 1 15,0 0 0-15,0 0-1 16,0 0 1-16,-20 20-1 16,20-20 0-16,0 0-1 15,0 0 0-15,-20 18-2 16,20-18 0-16,0 0 1 16,9 21-1-16,-9-21 2 15,26 14-3-15,-26-14 3 0,37 2-1 16,-15-7 0-16,0-1 1 15,-2-3 0 1,-20 9 1-16,31-22-1 16,-31 22 3-16,8-20-2 0,-8 20 1 15,0 0 0-15,0 0-1 16,-22-15 0-16,22 15-1 16,0 0-4-16,-19 0-10 15,19 0-30-15,0 0-48 16,4 24-5-16,-4-24-7 15,2 22-8-15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4:00:46.222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82 12 182 0,'0'0'75'0,"0"0"1"16,0 0-1-16,-13-24-42 0,13 24-7 15,0 0-5-15,0 0-3 16,0 0-4-1,0 0-5-15,0 0-2 16,0 0-1-16,0 0-2 0,0 0 2 16,19 8-3-16,-19-8 0 15,0 0-2-15,5 27 0 16,-5-27 0-16,-5 19 1 16,5-19 1-16,-11 20-1 15,11-20 1-15,-19 20 0 16,19-20-1-16,-24 30 1 15,24-30-1-15,-22 38 0 0,13-19-2 16,9-19 1 0,-4 33 0-16,4-33-1 15,19 15 0-15,-19-15 1 16,42-13-1-16,-18 0 1 0,2 0 0 16,0-5-1-16,-4 5 1 15,-22 13 1-15,29-26-1 16,-29 26 0-16,0 0 1 15,0 0-1-15,0 0 1 16,0 0-2-16,0 0-6 16,0 0-13-16,0 0-60 15,-5 22-7-15,5-22-7 16,18 24-7-16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4:00:47.659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129 145 167 0,'-18'-18'75'16,"18"18"2"-16,-24-17-1 16,24 17-41-16,-27-15-2 15,27 15-5-15,-26-7-3 0,26 7-5 16,-22-2-4-16,22 2-2 15,0 0-3-15,-15 26-2 16,15-26-2-16,0 31 0 16,2-7-1-16,7 9 2 15,-5 2-1-15,5 6 1 16,-3 4-1-16,1 3 2 16,-5 2-1-16,0 5 0 15,-2-3 0-15,0 1 0 16,-4-5-2-16,4-2 0 15,-2-4-2-15,2 1 3 16,0-8-4-16,2 0 2 0,0-4-3 16,0-3-3-16,3 0 4 15,-1-4-5-15,1-3 4 16,1-1-5 0,-6-20 4-16,13 31-5 0,-13-31 5 15,13 26 0-15,-13-26-1 16,11 22 1-16,-11-22-1 15,13 26 0-15,-13-26 0 16,10 29 0-16,-10-29 0 16,11 28 0-16,-11-28 0 15,11 24 0-15,-11-24 0 16,0 0 1-16,0 0-1 16,20 20 1-16,-20-20-1 0,0 0 1 15,0 0-1-15,0 0 1 16,20-29-1-16,-20 29 0 15,2-32 0 1,-2 7 0-16,0-5 1 0,-2-7 3 16,-1-3-4-16,3-3 3 15,-2-6-3-15,0-4 3 16,2-2-4-16,0-4 4 16,0 0-3-16,0 0-2 15,0-2 2-15,2 0 0 16,0-1 1-16,3 6-2 15,-1 3 2-15,0 4-2 0,-1 3 2 16,-1 4-1-16,0 3 0 16,-2 2 0-1,0 8 1-15,-2 1-1 16,2 4 1-16,-2 2-2 0,2 22-1 16,4-20-7-16,-4 20-13 15,0 0-39-15,22 42-43 16,-24-20-7-16,10 19-9 15,-16-6-10-15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4:00:51.348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64 81 215 0,'0'0'91'0,"-41"-15"-5"15,41 15-4-15,-27-11-56 16,27 11-6-16,0 0-4 16,0 0-5-16,0 0-4 15,0 0-2-15,0 0-1 16,0 0 2-16,0 0-3 15,22 19 1-15,-22-19-2 16,22 0 1-16,-22 0-1 16,33-11-1-16,-13 1 0 15,-1-1-1-15,-19 11 1 0,33-24-2 16,-33 24 2-16,20-18-1 16,-20 18 1-16,0 0 0 15,-20-7 1 1,20 7 0-16,-35 16 0 0,13-5 1 15,0 4 0-15,3 0 1 16,19-15-2-16,-31 38 1 16,31-38-1-16,-6 37 0 15,6-37-1-15,15 33 0 16,-15-33 0-16,35 24-1 16,-13-18 1-16,2-4-2 15,0-4 2-15,0-4-1 0,-4-3 1 16,-20 9-1-16,32-24 1 15,-32 24-1-15,20-13 0 16,-20 13 0 0,0 0-6-16,0 0-15 0,35 22-42 15,-35-22-27-15,18 37-9 16,-18-15-5-16,8 13-9 16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4:00:52.677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39 165 152 0,'0'0'82'0,"-22"-19"-3"16,22 19-4-16,0 0-45 16,-19-5-7-16,19 5-5 15,0 0-4-15,11 27-3 16,-11-27-3-16,22 15 2 0,-22-15 0 15,32-2-2-15,-12-9 2 16,2-2-4-16,2-7 0 16,2-2-3-16,-4-2 0 15,-2 2-2-15,-3-2 0 16,-6 4 0-16,-11 20-1 16,5-26 2-16,-5 26-2 15,0 0 2-15,-27-2-1 16,27 2 0-16,-24 20 0 15,24-20-1-15,-22 30 1 16,22-30 0-16,-17 31 2 16,17-31-2-16,-11 28 2 15,11-28-1-15,-4 22 1 0,4-22-1 16,6 22 0-16,-6-22 0 16,0 0-2-16,24 15 1 15,-24-15-1-15,24-6-2 16,-24 6-8-16,27-5-20 15,-27 5-57-15,21 18-7 16,-12 2-6-16,-13 1-8 16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15.98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0 152 0,'0'0'106'15,"0"0"1"-15,0 0-1 16,0 0-67-16,15 20-3 16,-6 4 0-16,-9-24-6 15,9 44-5-15,-9-20-3 0,7 11-1 16,-7-5-2-16,6 10-1 16,-4-5-5-16,7 4-1 15,-5-2-4-15,7 5 0 16,-2-3-2-16,2 1-6 15,2 1 5-15,0 1-5 16,0-1 5-16,1 5-3 16,-1-2 3-16,2 2-4 15,-2 0 5-15,5 9 0 16,-3-3-1-16,-2 3 1 16,0-1-2-16,-2 3 0 15,2 0 0-15,-4 0 1 0,0 0-2 16,-1-3 1-16,1-1-1 15,4-3 1-15,0-2-2 16,3-2 3 0,-1-2-4-16,3 2 2 0,-1-4-2 15,1-5-2-15,-3 2 2 16,0-4-3-16,-6 2 4 16,0-2-4-16,-3-2 4 15,-4-4-4-15,3-3 4 16,-5-2 0-16,0-24-2 15,0 33 2-15,0-33-2 16,0 0-1-16,0 0-1 16,0 0-2-16,17-22-5 0,-15 2-10 15,-2 20-15-15,7-50-66 16,-7 50-42 0,11-22-1-16,-11 22-8 15,0 0 0-15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4:01:26.396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82 143 56 0,'-18'-22'89'0,"18"22"1"0,-17-26 0 15,17 26-51-15,-11-28-12 16,11 28-4-16,-7-22 0 15,7 22-4-15,-6-22 0 16,6 22-4-16,0 0 2 16,-18-29 1-16,18 29-4 15,0 0-2-15,0 0-5 16,0 0-2-16,0 0-3 16,0 0 2-16,-15 24-1 15,15-24 1-15,8 38 2 16,-3-19 0-16,1 8 2 15,1-6 0-15,2 8 0 0,-1-3-1 16,3 7 1-16,0-5-4 16,2 3 1-16,-2-3-1 15,3 3 0-15,-4-5-2 16,1 3 2-16,-2-5-1 16,2 0 0-16,-2-2 0 15,0 0 1-15,-1-1-1 16,3 1 0-16,-2 5 4 15,2 1-5-15,-5 0 3 16,3 3-3-16,-2 0 2 16,-1 1-3-16,1-1 4 15,-1 2-4-15,3-9 1 16,0 2 0-16,0-2-1 0,2 0 0 16,0-2 0-16,2 0-1 15,0-2 1-15,0-1 0 16,-2 1-1-1,-2 2 1-15,-1-2 1 0,1 4-2 16,-2-5 1-16,-3 1 0 16,0 0-1-16,-4-20 1 15,9 30-2-15,-9-30 1 32,13 22 0-32,-13-22 1 0,0 0-1 0,24 20 1 15,-24-20-1-15,0 0 1 16,18 22-1-16,-18-22 1 0,9 22-1 15,-9-22 1-15,4 28 0 16,-4-28-1-16,0 31 1 16,0-31 0-16,0 35-1 15,0-35 1-15,2 28-1 16,-2-28 1-16,5 29-4 16,-5-29-5-16,17 28-21 15,-17-28-87-15,24 20-5 16,-24-20-7-16,20 17-4 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52:20.0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6296 5883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4:01:30.042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109 110 95 0,'-11'-26'100'16,"2"4"-3"-1,-4-2 1-15,2 2-74 0,11 22-10 16,-7-26 2-16,7 26 2 15,0 0-2-15,0 0-2 16,0 0-1-16,0 0 0 16,0 0-1-16,-17 29 1 15,8-8-5-15,5 6-3 16,-5-1-1-16,5 0-3 16,-3-2 0-16,3-4-1 15,4-20-1-15,-2 26-3 0,2-26-10 16,0 0-16-16,15 20-44 15,-15-20-38-15,0 0 2 16,22 13-6-16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4:01:30.948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82 69 144 0,'-2'-35'112'16,"-1"9"-8"-16,-3 2 1 15,6 24-68-15,0 0-27 0,0 0-9 16,0 0 2-16,0 0 4 16,-18 35 1-16,18-35 2 15,-17 35 0-15,17-35 1 16,-20 35-1-16,20-35 0 16,-17 29-3-16,17-29-2 15,0 0-3-15,-5 19-1 16,5-19 0-16,0 0-1 0,0 0 1 15,0 0-4-15,20-4-8 16,-20 4-37 0,22 13-64-16,-22-13 0 15,26 13-7-15,-26-13-1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30.9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-3204 35 158 0,'0'0'111'15,"-22"22"4"-15,22-2 2 16,0-20-63-16,2 50-6 0,-6-15-3 16,17 24-14-16,-9 4-7 15,14 20-2-15,-12 14-3 16,12 12-6 0,-7 11-2-16,4 14-3 0,-2 4 0 15,3 8-4-15,-3-2 2 16,2-1-5-16,-2-12 1 15,5-9 1-15,-1-10-3 16,-2-18-3-16,3-20-7 0,-5-21-11 16,5-7-19-1,-18-46-55-15,15 21-38 0,-15-21-5 16,4-24 3 0,-10-4-2-16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25.56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0-20 212 0,'0'0'117'0,"-16"-20"5"15,16 20-1-15,0 0-80 16,13 53-1-16,-8-18-5 16,14 28-8-16,-3 9-5 15,10 22-2-15,-4 9-4 16,6 20-2-16,-4 3-4 16,5 8 1-16,-3-1-6 15,2-4 0-15,1-8-2 16,-3-8-2-16,-2-10-5 0,-2-24-9 15,6-9-23-15,-14-37-97 16,14-12-3-16,-28-21-3 16,33-24-5-16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31.62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-2793 995 159 0,'-22'-22'115'0,"22"22"-3"16,-33-37 4-1,33 37-65-15,-19-24-6 0,19 24-5 16,0 0-11-16,0 0-3 0,0 0-4 16,0 0-1-1,-9 37-2-15,18 14-1 0,0 16-5 16,10 25 1-16,1 18-5 16,8 14 0-1,7 14-2-15,5 9 0 16,6-1-2-16,0-6-1 15,2-11-2-15,-2-9 1 0,-3-15-2 16,-6-13 1 0,-6-20-6-16,-7-19-2 15,-2-12-6-15,-22-41-6 16,26 27-12-16,-26-49-16 16,0 22-57-16,11-59-35 0,-6 13 0 15,-16-20 3-15,4-6 1 16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18.04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-6391 3164 15 0,'-20'-13'85'16,"20"13"7"-16,-19-17 3 0,19 17-39 16,0 0-3-1,0 0 4-15,-22-25-6 0,22 25-7 16,0 0-5-1,0 0-3-15,0 0-3 0,11 20-2 16,-9 2-5-16,11 17-4 0,-4 3-1 16,6 15-3-1,-2 4-2-15,5 18-1 16,-1 6-2-16,3 11-3 16,-3 1-1-16,7 8 2 0,-2 4-3 15,7 2-2 1,-5-1-2-16,4-1 0 0,1-6-2 15,-3-5-1 1,0-8 0-16,-2-9-2 0,-2-7 1 16,-5-6 2-16,-1-11-2 15,-5-9 1-15,-3-9 0 16,1-6 0-16,-4-9-1 16,-5-24-1-16,0 0-5 15,0 0-5-15,0 0-8 16,4-33-16-16,-4 33-50 15,2-63-60-15,7 28-3 16,-16-24-2-16,16 9-2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18.81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-5372 3475 145 0,'0'0'112'0,"0"0"-2"16,-22-18 5-1,22 18-70-15,0 0-7 0,0 0 2 16,7 22-4-16,6 7-7 0,-7 1-2 16,14 20 1-1,-9 5-3-15,11 15-2 0,-5 7-6 16,5 12 0-1,0 3-7-15,0 4-2 0,0-4-4 16,0 7 1 0,0-10-4-16,0-1 0 0,-1-9-1 15,-3-7 0 1,-1-9-1-16,-1-8 2 0,-1-11-1 16,-2-14-1-16,-4-6 1 15,-9-24-2-15,13 31-4 16,-13-31-3-16,0 0-6 0,0 0-9 15,20-4-17 1,-27-25-47-16,16 9-52 16,-16-26 1-16,10-2-2 15,-17-24 4-15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19.40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-5322 2101 3 0,'0'0'83'0,"-19"-4"5"15,19 4 5 1,0 0-52-16,-22-4 4 15,22 4 4-15,0 0 7 16,0 21-2-16,0-21-6 0,6 31-4 16,-8-11-6-16,22 21-4 15,-14 1-8 1,16 17-3-16,-6 9-5 0,8 15-1 16,-5 9-4-1,8 15 3-15,-8 0-5 0,5 11 2 16,-2 0-5-1,4 0 0-15,-1-8-3 0,-1-5 0 16,0-11-1-16,0-9-3 0,-2-13 0 16,-3-11-1-1,-3-10 0-15,-3-14-2 0,-7-7-3 16,-1-10-4 0,-5-20-4-16,0 0-6 0,0 0-14 15,0 0-22 1,2-22-81-16,-11-8-3 0,18 6 1 15,-16-16 1 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20.70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-3701 1915 204 0,'0'0'125'16,"-20"3"-1"-16,18 18 5 15,-15 6-87-15,25 25-8 16,-10 3 4-16,15 26-9 0,-4 8 0 15,9 25-7 1,-5 4-1-16,9 16-4 16,-1-5-3-16,1 6-2 0,2-1-6 15,3-5 0-15,-1-11-4 16,0-13 1-16,0-11-2 16,-4-9 0-1,-2-13-2-15,-3-13-1 0,-3-15-1 0,-4-11-4 16,-1-9-5-1,-9-24-6-15,0 0-11 16,0 0-13-16,0 0-43 0,9-28-52 16,-2 1-2-16,-14-19 3 15,11-2 0-15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21.34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-2651 2051 142 0,'0'-24'113'0,"-2"2"2"0,2 22 5 16,-5-33-64-1,5 33-12-15,0 0-5 0,0 0-7 16,0 0-6-16,9 31-4 0,-11-5 4 16,8 20-5-1,-8 11 3-15,9 26-5 16,-5 18 1-16,4 25-3 16,-1 12 1-16,4 20-4 0,2 1-5 15,4 10 0 1,2-10-2-16,10 1-2 15,1-18-2-15,3-13 0 0,1-17-4 16,1-18 1-16,-2-20-4 16,-7-17-8-16,2-11-29 15,-26-46-101 1,0 0-5-16,7-22-6 0,-16-11-5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04.486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51 1543 14,'0'0'19,"0"0"0,0 0-1,0 0-1,0 0-2,0 0-2,0 0-3,0 0-1,-16 2-1,16-2-1,0 0-1,0 0 0,0 0-1,0 0 0,0 0 0,0 0-2,0 0 1,0 0-1,-12-23 0,12 23-1,-4-20 1,4 20-2,-2-30 1,4 15 0,-4-6-1,2 1 1,0-1-1,4 2 1,-2-4-1,1 2 0,-1-2 1,1 4-1,-1-4 0,4 2 0,-5-2 0,1-3 0,-5-1-1,1 1 2,-4 0-2,3-1 1,-2 3-1,-1-1 1,3 2-2,-2 4 1,1-1 1,2 3-1,-1-2 0,3-1 0,0 1 1,1-2-1,-1 0 1,-1-2-1,1-2 0,0 2 1,0-1-1,0 1 0,0 0 1,0 0-1,0-1 0,0 1 0,3 0 1,1 2-1,-2-2 1,1-2-1,1-3 0,-1 4 1,-1-3-1,1 3 1,-1-3-1,2 3 0,-3-2 0,-1 1 0,0 0 1,4 2-1,-2-1 0,1 1 0,1 0 0,-2 2 0,-1 0 0,1-4 1,-2 1-1,-2 1 1,2 0-2,-1-1 2,-3 2-1,-1 1 1,1 2-2,4 19 2,-5-25-1,5 25 0,0 0 0,-4-17-2,4 17-7,0 0-25,0 0-3,16 17-1,-16-17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23.79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-1604 901 230 0,'-13'35'120'0,"9"-14"5"16,8 19-4-16,-10-3-89 16,21 22-3-16,-4 2 1 15,13 20-2-15,-9 4-6 16,9 16-2-16,-6 2-3 15,6 6 1-15,-7 3-1 0,5-1-5 16,-2-6 0-16,2 5-3 16,-2-10-1-16,1 3-2 15,-1-7 0-15,0-4-3 16,-3-11 0-16,5-9 0 16,-7-11-3-16,1-15-3 15,1-11-7-15,-17-35-12 16,27 11-22-16,-32-44-59 15,16 5-36-15,-24-24-3 16,15 1-3-16,-22-10 3 16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24.36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-1004 1067 117 0,'-7'-37'101'15,"5"17"5"-15,2 20 0 16,-7-35-57-16,7 35 0 15,0 0 1-15,0 0-9 16,0 0-5-16,22 22-4 16,-20 4-3-16,12 24-1 0,-10 5-6 15,11 17-1 1,-2 11-6-16,5 18 2 16,-1 4-6-16,5 11 2 15,0 6-1-15,4 5-4 0,1-7 2 16,3 3-4-16,-1-9 1 15,1-12-5-15,1-14 2 16,-1-12-4-16,-3-19-3 16,-5-17-5-16,-1-14-10 15,-21-26-21-15,35-7-100 16,-35-30-5-16,7 0-3 16,-22-20-3-16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25.17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-22 1021 255 0,'0'0'128'16,"-18"24"-2"-16,7 2 2 15,13 22-92-15,1 7-3 16,16 19 0-16,-6 7-10 15,9 20-3-15,0 4-5 16,4 11-1-16,-2 2 0 16,5 2-5-16,-7-6 0 15,0 0-4-15,-7-9 2 16,0-11-5-16,-4-13 3 16,0-14-5-16,-4-16-4 15,-3-23-3-15,-4-28-11 16,0 0-15-16,20-31-40 15,-25-30-61-15,14-7-8 0,-18-30 2 16,7-3-3-16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17.10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-8143 4247 141 0,'4'-22'105'0,"-4"22"-2"15,0 0 5 1,-6-24-66-16,6 24-3 0,0 0-4 16,0 0-5-1,0 0-6-15,0 0-2 0,9-20 0 16,-9 20 0-16,0 0-1 0,15 31-2 16,-13-9-1-1,7 17-3-15,-3 5 0 16,5 17-1-16,-2 7-3 15,6 11-3-15,-4 4 0 0,7 8-2 16,-3 4 0 0,5 1 1-16,-5 2-1 15,7-2-1-15,-2 1 0 16,-1 1 1-16,-1-2-3 16,2 3 1-16,-3-7-1 0,1-3-4 15,-3-3 3-15,2-10-3 16,-1-8 2-1,-1-9-2-15,-2-13 2 0,-2-9-4 0,-2-9 1 16,-5-6 0 0,-4-22-4-16,2 24-4 15,-2-24-8-15,0 0-17 16,0 0-76-16,-24-32-31 16,24 32-5-16,-15-55-4 15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30.38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-3372 986 185 0,'-14'33'113'0,"10"-9"3"0,4 13-2 16,-4 3-73 0,17 25-3-16,-11 1-3 0,13 26-7 15,-4 4-5 1,9 24-3-16,-3 3-3 0,7 17 0 16,-2 4-4-1,2 9-1-15,-2 5-5 0,5 8 2 16,-6 0-1-1,1 0-1-15,-4-4-1 0,1-9-3 16,-3-13 1-16,1-8-2 16,-4-17 1-16,0-16-5 15,1-16-4-15,-3-24-5 0,4-11-8 16,-11-28-11 0,-4-20-28-16,0 0-71 15,26-29-2-15,-30-25 0 16,4-14-1-16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29.08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-3351 4379 146 0,'0'0'108'0,"0"0"2"0,-19-3 2 16,17 27-43-1,2-24-28-15,0 51-4 0,0-18-5 16,13 21-7 0,-5-1-2-16,16 21-3 0,-2 3-2 15,9 17-1-15,-3 6-5 16,5 7 0-16,0 1-6 16,0-1-4-16,0-7 0 15,-5-6-2-15,-2-11 0 16,-2-15-6-16,-4-15 1 15,-5-18-9-15,3-13-1 16,-18-22-4-16,0 0-13 16,11-44-30-16,-5 13-63 15,-17-21 1-15,7 1-2 16,-13-18 4-16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29.57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-3346 3418 200 0,'0'0'110'0,"0"0"4"16,0 0-3-16,0 0-61 15,0 0-8-15,2 35-9 16,13 3-8-16,-4 8-5 16,11 17-1-16,-7 13-2 15,7 19 1-15,-4 3-4 16,4 18-1-16,-3 0-5 16,5 2-1-16,-4-4-3 0,4-3-1 15,2-8-3 1,1-9 0-16,-1-13-6 15,0-13 0-15,0-11-9 0,-8-25-8 16,8 1-25-16,-26-33-74 16,20-2-9-16,-22-26 0 15,4-5-1 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28.56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-3342 5426 238 0,'0'0'112'0,"0"0"0"16,0 0-18-16,0 0-47 16,-2 37-3-16,2-37-12 15,13 57-9-15,-4-15-3 16,11 19-6-16,-5 7-1 15,7 17-4-15,-3 5 0 16,8 8-7-16,-5 1 7 16,4 1-2-16,-2-1-2 15,-2-5 2-15,0-11-4 16,-3-7 1-16,1-14-3 16,-3-10 3-16,-3-13-7 15,-1-12 1-15,-13-27-6 16,0 0-5-16,22 13-6 0,-22-13-10 15,4-29-23-15,-17-3-75 16,15 10-2-16,-15-18-2 16,8 12 4-16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3:27.94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-3292 6649 182 0,'0'0'108'15,"-26"-18"0"-15,26 18 2 16,0 0-61-16,0 0-13 0,0 0-4 16,-9 26-6-1,9-26-2-15,5 40-6 0,-3-10 0 0,9 16-4 16,-4 2 1-16,10 16-5 15,-2 4 1 1,7 8-6-16,-2 7 2 0,4 7-1 16,-2-2 0-16,2 3 1 15,-4-1-2-15,-3-5 0 16,1-6-1-16,-1-9-1 16,-4-11-1-16,2-15-1 15,-4-9-3-15,-11-35-3 16,20 26-5-16,-20-26-8 15,11-20-10-15,-18-12-25 0,18 8-78 16,-22-20-2-16,11 11 0 16,-13-17 1-1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4:01:52.522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64 72 87 0,'0'0'99'16,"-25"-2"-2"-16,25 2 5 0,0 0-54 16,0 0-21-16,-19-7-1 15,19 7 5-15,0 0-1 16,22 11-4-16,-22-11-4 15,22 24-1-15,-22-24-3 16,19 33-3-16,-10-13-3 16,2 6-4-16,-5-2 0 15,5 4-4-15,-6-6 3 16,4 2-2-16,-5-4 1 16,2 2 1-16,-1-2 0 15,1-1 1-15,-6-19-1 16,18 37-1-16,-7-17-2 0,4 0-1 15,-15-20-2-15,33 37 0 32,-33-37-1-32,31 35 1 15,-18-15-1-15,0-1 1 16,-13-19 0-16,13 38 1 16,-7-19-1-16,-6-19 1 15,9 35-1-15,-9-35 0 16,22 35 0-16,-22-35 0 15,26 35-1-15,-26-35 1 16,29 35-1-16,-14-15 1 16,0 4-1-16,-4-4 1 15,0 2-1-15,-2-3 0 16,-9-19-1-16,15 33 2 0,-15-33-1 16,16 24 1-16,-16-24 0 15,0 0 0-15,17 22 0 16,-17-22 1-16,11 20-1 15,-11-20 0-15,7 24 1 16,-7-24-1-16,4 26 1 16,-4-26-1-16,4 22-1 15,-4-22 1-15,0 0 0 16,11 19 0-16,-11-19-1 16,0 0 1-16,0 0 0 15,0 0 0-15,0 0 0 16,0 0-1-16,20 20 1 0,-20-20-1 15,0 0 1-15,9 22-1 16,-9-22 1-16,8 20-1 16,-8-20 0-16,0 0 1 15,18 28-1-15,-18-28 1 16,15 22-1-16,-15-22 1 16,13 22-2-16,-13-22 2 15,14 22-1-15,-14-22 1 16,0 0-1-16,15 26 2 15,-15-26-2-15,0 0 1 16,17 20-1-16,-17-20 1 16,0 0 1-16,0 0-1 15,0 0 0-15,0 0 0 0,0 0 1 16,0 0-1-16,0 0 1 16,11-20-2-16,-11 20 1 15,-11-37-1 1,5 15 0-16,-5-4 0 0,0-5 0 15,0-2 1-15,-4-2-1 16,-3-4 0-16,-4-5 1 16,0-2-1-16,-4-2 1 15,-2-4-2-15,-3-1 3 16,-2-4-3-16,1-2 3 16,1-2-2-16,-2 2 1 15,2 2 0-15,1 0 0 0,-1 5-1 16,5-1-1-16,-2 5 1 15,1 2-1-15,3 7 2 16,0 2-2 0,5 4 2-16,-1 4-2 0,2 5 2 15,3 5-1-15,15 19 0 16,-24-20 0-16,24 20-1 16,0 0 1-16,-22-2-1 15,22 2 0-15,0 20 1 16,0-20-1-16,13 37-2 15,-4-11 3-15,2 5 0 16,2 1 1-16,5 6-2 16,1 1 1-16,3 2-2 0,7 5 3 15,-3 2 2-15,7 3-4 16,2 3 1 0,2 1-1-16,0 6 1 15,2 1-1-15,1 1 1 0,-5 0-1 16,-3-1 1-16,-1-3-1 15,-2-5 1-15,-8 1 0 16,-1-7 0-16,-7-2-1 16,-4-6 2-16,0-1-1 15,-5-6 0-15,3 0-1 16,-5-1 0-16,2-8 2 16,-2 3-2-16,1-6 3 0,1-1-4 15,-4-20 5 1,6 31-6-16,-6-31 6 15,5 19-3-15,-5-19 0 16,0 0-1-16,9 20 1 0,-9-20-1 16,0 0 1-16,0 0 0 15,0 0 0-15,19 5 0 16,-19-5 0-16,0 0-2 16,20-25-4-16,-20 25-9 15,17-24-39-15,-17-2-77 16,14 4-4-16,-19-4-3 15,5 26-5-15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05.262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24 41 10,'-21'-7'12,"21"7"-3,0 0-1,0 0-2,0 0-2,0 0-1,-9-16-3,9 16-7,0 0-8,4-18 0,-4 18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4:01:57.118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763 33 102 0,'0'0'92'16,"-28"15"8"-16,10 5-3 15,3 13-60-15,-9-9-4 16,7 15-5-16,-10-8 0 16,8 12-5-16,-14-3 0 0,9 10-8 15,-9-13 0-15,5 9 0 16,-7 0-3-16,4 4 0 16,-4-2-4-1,4 3-1-15,1-3-3 0,1 0 2 16,1-4-1-16,4-1 2 15,-3-5-2-15,6-1 2 16,1-4-2-16,2-3 0 16,1-1-1-16,6-3-1 15,0-4-2-15,2-2 1 16,9-20-2-16,-13 32 0 16,13-32 0-16,-13 24 0 15,13-24 0-15,-15 22 0 0,15-22 1 16,0 0-1-1,-26 26 0-15,26-26 1 16,-20 18-1-16,20-18 1 16,-15 20-1-16,15-20 1 0,-14 19-1 15,14-19 0-15,-4 20 0 16,4-20 1-16,0 0-1 16,0 0 0-16,0 0 0 15,0 0-1-15,20 4 3 16,-20-4-3-16,17-30 2 15,-4 6-1-15,0-5 1 16,5-6-1-16,2-4 1 0,-1-7-2 16,5-4 1-1,3-7-2-15,1-2 3 16,3-2-1-16,1-3 0 16,3-1 0-16,-2 1 1 0,0 3-1 15,0 2 1-15,-2 4 0 16,-5 7 0-16,0 4-2 15,-6 7 2-15,-1 2-1 16,-3 7-3-16,-1 1 5 16,0 6-4-16,-15 21 4 15,27-35-5-15,-27 35 6 16,24-31-6-16,-24 31 5 16,0 0-2-16,26-26 1 15,-26 26-1-15,0 0 0 16,0 0 0-16,13-22 0 15,-13 22 0-15,0 0-1 16,4-20 1-16,-4 20-1 0,0 0-2 16,7-20-2-16,-7 20-2 15,0 0-7-15,0 0-10 16,6-19-43-16,-6 19-50 16,0 0-7-16,0 0 0 15,-6 26-4-15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4:01:59.994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151 138 122 0,'-13'-28'101'16,"13"28"8"-16,-25-20-2 16,25 20-45-16,-30-7-24 15,10 7-6-15,20 0 0 16,-30 11-4-16,30-11-8 16,-25 16-6-16,25-16-3 15,-8 21-3-15,8-21-1 0,0 0-3 16,13 24-1-16,-13-24-2 15,24 7-1-15,-24-7 0 16,26-4 1 0,-26 4-2-16,24-13 2 0,-24 13-1 15,22-22 0-15,-22 22 1 16,13-20-1-16,-13 20 1 16,0 0-1-16,0 0 1 15,0 0 0-15,0 0 1 16,0 0-1-16,0 0 0 15,-11 26 0-15,9-6 0 16,0 4-1-16,4 2 0 0,5-4 1 16,4 2-2-16,-11-24 1 15,35 31-1-15,-14-25 1 16,4-8 1 0,3-7-1-16,-2-8 2 0,0-5-2 15,-4-6 1-15,-4-3 1 16,-5-2 1-16,-9 0 0 15,-6 3 1-15,-4 6-1 16,-8 2 1-16,14 22-1 16,-35-26 0-16,35 26-1 15,-32-5-5-15,32 5-6 16,0 0-12-16,-22 16-29 16,22-16-72-16,22 21 0 0,-1-5-7 15,-21-16-3-15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4:02:01.541"/>
    </inkml:context>
    <inkml:brush xml:id="br0">
      <inkml:brushProperty name="width" value="0.15" units="cm"/>
      <inkml:brushProperty name="height" value="0.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202 168 169 0,'-24'11'97'15,"-4"-3"3"-15,4 3-3 0,-2-6-65 16,26-5-9-16,-35 17-4 15,35-17 1-15,-27 18-2 16,27-18-5-16,-21 15 0 16,21-15-1-16,0 0-1 15,-18 24-1-15,18-24-4 16,0 0-2-16,0 0-3 16,26 13 0-16,-6-17 0 15,4-7-1-15,4-4 1 16,3-5-1-16,2-6 1 15,-3 2-1-15,-1-3 2 16,-5 6 0-16,-9 1 2 0,-15 20 0 16,13-22 0-16,-13 22 1 15,0 0 0-15,-30 7 1 16,8 3 0-16,0 4-1 16,-2-1 0-16,24-13 0 15,-35 33-1-15,35-33 1 16,-18 32-1-16,18-32 0 15,9 27-2-15,-9-27 2 16,33 11-2-16,-9-14 0 16,2-5 2-16,3-8-2 15,-1-6 2-15,1-6-2 16,-7 0 3-16,-5-3-3 16,-6 0 1-16,-4 1-1 0,-10 6-3 15,3 24-7-15,-22-22-11 16,-2 17-27-16,11 25-74 15,-15-5-1-15,13 20-7 16,-12-2-4-16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4:20.64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3A1F0EC-93D5-40B7-9B5A-DD677DECD773}" emma:medium="tactile" emma:mode="ink">
          <msink:context xmlns:msink="http://schemas.microsoft.com/ink/2010/main" type="inkDrawing" rotatedBoundingBox="20571,10673 20954,12889 20896,12899 20512,10683" semanticType="callout" shapeName="Other">
            <msink:sourceLink direction="with" ref="{6A99E3BE-29E4-489E-B612-23B7A38FAAB0}"/>
          </msink:context>
        </emma:interpretation>
      </emma:emma>
    </inkml:annotationXML>
    <inkml:trace contextRef="#ctx0" brushRef="#br0">9 0 176 0,'0'0'113'0,"0"0"-1"16,0 0 2-16,0 0-63 15,0 0-1-15,0 0-4 0,-10 29-13 16,10-29-7-16,0 22-9 16,0-22 4-1,0 24-9-15,0-24 0 16,2 37-3-16,-2-13 0 0,4 7-3 16,-4 1 0-16,4 8 3 15,-1-1-5-15,1 7 3 16,-2 2-3-16,5-2 1 15,-3-2-2-15,5 2 2 16,0-2-1-16,-1 1 0 16,1-1 0-16,4 2 1 15,-4-2 0-15,6 4-1 16,-6 0-1-16,4 2 1 16,-6-2-1-16,4 1 0 15,-5-3-1-15,3-1 1 16,-5-1-2-16,3-4 2 15,2-1-1-15,-5-2-2 0,3 0-1 16,-3 0 1-16,5 3-2 16,-3-1-2-16,1-4 3 15,-1 0-4-15,-1 0 3 16,1-4 0-16,-1-1 2 16,-1-3-2-16,1-1 3 15,1 0 0-15,-2-2-1 16,1 5 2-16,-1-7 0 15,1 4-1-15,1-2 0 16,-1 2 1-16,-1-2-1 16,0 2 1-16,1-2-1 15,1 0 0-15,-1 1-1 0,-1-6 1 16,-2 3 0-16,-2-22 0 16,9 37 0-16,-9-37 0 15,6 35-1-15,-6-35 1 16,7 33 0-16,-7-33-1 15,4 35 1-15,-4-35 0 16,5 33-1-16,-5-33 0 16,4 26 1-16,-4-26-1 15,4 22 0-15,-4-22 0 16,0 0 0-16,5 20 1 16,-5-20 0-16,0 0-1 15,0 0 1-15,6 24-1 16,-6-24 1-16,0 0-1 0,0 0 1 15,0 0-2-15,0 0 0 16,3 19 1-16,-3-19 0 16,0 0-1-16,-5-19 1 15,5 19-1-15,-11-33 1 16,11 33 0-16,-13-39-1 16,7 17 1-16,-3 2-1 15,9 20 1-15,-11-26-1 16,11 26 1-16,0 0 0 15,0 0 0-15,0 0 0 16,0 0 1-16,0 0-1 16,0 0 1-16,0 0-1 0,0 0 0 15,0 0-2-15,0 0-1 16,0 0-4-16,0 0-6 16,0 0-13-16,0 0-33 15,0 0-90-15,0 0-3 16,0 0-3-16,2-20-3 15</inkml:trace>
  </inkml:traceGroup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3:55:32.03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DBE9597-4A50-4E35-AF33-96F6BF2D08CA}" emma:medium="tactile" emma:mode="ink">
          <msink:context xmlns:msink="http://schemas.microsoft.com/ink/2010/main" type="writingRegion" rotatedBoundingBox="18581,6768 21209,7543 20467,10057 17839,9282"/>
        </emma:interpretation>
      </emma:emma>
    </inkml:annotationXML>
    <inkml:traceGroup>
      <inkml:annotationXML>
        <emma:emma xmlns:emma="http://www.w3.org/2003/04/emma" version="1.0">
          <emma:interpretation id="{86018DBB-9A39-471F-93FB-55605AD27373}" emma:medium="tactile" emma:mode="ink">
            <msink:context xmlns:msink="http://schemas.microsoft.com/ink/2010/main" type="paragraph" rotatedBoundingBox="18581,6768 20706,7395 20353,8589 18228,79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0121FB-E19E-4AE3-BFDE-4BF13ECDA952}" emma:medium="tactile" emma:mode="ink">
              <msink:context xmlns:msink="http://schemas.microsoft.com/ink/2010/main" type="line" rotatedBoundingBox="18581,6768 20706,7395 20353,8589 18228,7962"/>
            </emma:interpretation>
          </emma:emma>
        </inkml:annotationXML>
        <inkml:traceGroup>
          <inkml:annotationXML>
            <emma:emma xmlns:emma="http://www.w3.org/2003/04/emma" version="1.0">
              <emma:interpretation id="{71AABDB1-AE0E-4FA0-B113-0E8469AA351D}" emma:medium="tactile" emma:mode="ink">
                <msink:context xmlns:msink="http://schemas.microsoft.com/ink/2010/main" type="inkWord" rotatedBoundingBox="18581,6768 20706,7395 20353,8589 18228,7962"/>
              </emma:interpretation>
            </emma:emma>
          </inkml:annotationXML>
          <inkml:trace contextRef="#ctx0" brushRef="#br0">-282 4 299 0,'-16'-22'146'0,"16"22"-2"16,0 0 2-16,0 0-111 0,0 0-9 16,31-9-2-16,-7 7-13 15,15-2-3-15,10-3-3 16,10-1-1-16,6-6-4 16,10 1-2-16,-1 2-4 15,-2-4-8-15,5 13-15 16,-18-13-31-16,8 21-85 15,-27-4 1-15,1 16-3 16,-21-7 2-16</inkml:trace>
          <inkml:trace contextRef="#ctx0" brushRef="#br0" timeOffset="-296.8893">118-5 222 0,'0'0'130'16,"0"0"3"-16,0 0-1 15,0 0-94-15,0 0-2 16,-22-2 1-16,22 2-9 16,-2 31-8-16,4-7-2 0,-6 4 1 15,4 12-4-15,-5 3-2 16,3 12-1-16,-2 2-2 16,2 4 0-16,-3 0-3 15,3 5 0-15,-2-7-4 16,-1 0 2-16,3-4-3 15,0-9 0-15,0-5-1 16,-1-6-1-16,3-6-2 16,0-10-3-16,0-19-5 15,-2 24-7-15,2-24-13 16,0 0-15-16,0 0-39 16,-13-37-67-16,11 15 2 0,-20-15 1 15,7 7 3-15</inkml:trace>
          <inkml:trace contextRef="#ctx0" brushRef="#br0" timeOffset="578.8099">496 439 191 0,'11'22'132'0,"-11"-22"-1"15,0 0 2 1,0 0-63-16,-19 20-35 0,19-20-2 16,-18 24-4-16,18-24-11 15,-20 41-2-15,12-14-2 16,5 10-2-16,1-4-4 15,9 4-2-15,2-2-1 16,6-4-2-16,5-5-1 16,1-7-1-16,6-5 0 15,-1-8 0-15,0-8 0 0,0-9-1 16,-2-11 1-16,-4-4-1 16,-2-7 0-1,-7-6 0-15,-7-5 0 16,-4 2-1-16,-7 1 1 0,-1 8 0 15,-6 5 1-15,1 8-1 16,13 20 0-16,-35-11-2 16,35 11-2-16,-28 20-5 15,21 4-8-15,7-24-11 16,-8 48-16-16,8-48-29 16,4 30-68-16,-4-30-2 15,24 22 2-15,-24-22 3 16</inkml:trace>
          <inkml:trace contextRef="#ctx0" brushRef="#br0" timeOffset="1284.1723">1067 546 203 0,'0'0'126'0,"-33"0"0"15,33 0 1-15,-30-2-79 16,30 2-20 0,-20 0 3-16,20 0-5 15,0 0-8-15,0 0-2 16,-15 20 1-16,10 0 0 15,-3-1-3-15,-1 8-2 16,-2 3-3-16,0 3 0 16,0 0-3-16,4 0-1 0,3-7-3 0,4-2 0 15,0-24-1 1,13 28 0-16,-13-28-1 16,31 3 0-16,-9-10 1 0,2-6-1 15,0-5 0 1,0-3-1-16,-2-8 2 15,0-2-2-15,-3-4 1 16,-1-8 0-16,-3-3 1 16,0-13-2-16,-1-9 0 15,-4-4 1-15,1-9 0 16,-2-2-1-16,-2 0 1 0,-3 4 0 16,-4 7 0-16,-2 13 3 15,0 15-1-15,-3 13 1 16,5 31 0-16,0 0 1 15,-19-2 1-15,12 28-1 16,3 9 2-16,2 16-2 16,-1 10 1-16,-1 11-1 15,4 7-1-15,0 0-1 16,2-3-1 0,5 3 1-16,-1-7-1 0,3-6 0 15,2-10-4-15,0-12-2 0,2-7-5 16,-4-13-4-16,2 1-14 15,-11-25-15-15,17 19-27 16,-17-19-78-16,0 0 2 16,0 0 0-16,0 0 5 15</inkml:trace>
          <inkml:trace contextRef="#ctx0" brushRef="#br0" timeOffset="1761.0588">1627 595 268 0,'-9'-24'134'16,"9"24"3"-16,-30-16 0 15,30 16-100-15,-53 7-8 16,31 10 1-16,-15 1-8 15,11 10-8-15,-3 1-2 0,5 8-2 0,5-4-3 16,6 4 0 0,2-4-4-16,11-5 1 15,2-2-4-15,-2-26 2 16,24 29-2-16,-24-29-1 16,41-2 1-16,-14-14 0 15,5-8 0-15,1-2 0 16,0-7 1-1,0 3-3-15,-5-1 2 0,-4 7 2 0,-24 24 1 16,35-29 1-16,-35 29 1 16,0 0 1-16,20 20 0 15,-16 0 0-15,1 6-1 16,-3 0-1-16,2 5-2 16,-1 0-1-16,1-3-2 15,0-4-4 1,3 2-5-16,-7-26-11 15,13 37-23-15,-13-37-103 16,0 0-2-16,0 0-3 0,0 0 0 0</inkml:trace>
        </inkml:traceGroup>
      </inkml:traceGroup>
    </inkml:traceGroup>
    <inkml:traceGroup>
      <inkml:annotationXML>
        <emma:emma xmlns:emma="http://www.w3.org/2003/04/emma" version="1.0">
          <emma:interpretation id="{7AC0695E-6970-4723-9A63-B775836C40DA}" emma:medium="tactile" emma:mode="ink">
            <msink:context xmlns:msink="http://schemas.microsoft.com/ink/2010/main" type="paragraph" rotatedBoundingBox="18580,8739 20622,8725 20629,9702 18587,97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24F0F40-C2F2-409B-A38D-0602029E848E}" emma:medium="tactile" emma:mode="ink">
              <msink:context xmlns:msink="http://schemas.microsoft.com/ink/2010/main" type="line" rotatedBoundingBox="18580,8739 20622,8725 20629,9702 18587,9716"/>
            </emma:interpretation>
          </emma:emma>
        </inkml:annotationXML>
        <inkml:traceGroup>
          <inkml:annotationXML>
            <emma:emma xmlns:emma="http://www.w3.org/2003/04/emma" version="1.0">
              <emma:interpretation id="{6A99E3BE-29E4-489E-B612-23B7A38FAAB0}" emma:medium="tactile" emma:mode="ink">
                <msink:context xmlns:msink="http://schemas.microsoft.com/ink/2010/main" type="inkWord" rotatedBoundingBox="18580,8739 20622,8725 20629,9702 18587,9716">
                  <msink:destinationLink direction="with" ref="{C3A1F0EC-93D5-40B7-9B5A-DD677DECD773}"/>
                </msink:context>
              </emma:interpretation>
            </emma:emma>
          </inkml:annotationXML>
          <inkml:trace contextRef="#ctx0" brushRef="#br0" timeOffset="3006.3379">-138 1524 253 0,'0'0'133'15,"-4"-24"1"-15,4 24 0 16,0 0-89-16,0 0-8 15,-5-22-4-15,5 22-11 16,22-13-7-16,-2 9-5 0,4-3 0 16,6 3-2-16,8-1-3 15,8 5-1-15,4 3-1 16,0 5 0-16,1 5 1 16,-3 9 0-16,-7 5-1 15,-4 12 1-15,-10 2 0 16,-12 12 1-16,-11 2 1 15,-6 6 1-15,-11 0-3 16,-7 3 1-16,-10-3-1 16,-3-4 0-16,-4-3 0 15,-3-6-1-15,-1-4-3 16,4-9 0-16,2-9-1 0,4-8-1 16,9-7-6-16,2-13-3 15,20 2-11-15,-15-24-10 16,15 24-21-16,4-49-49 15,16 25-43-15,-11-13-3 16,19 13 5-16,-10-9 1 16</inkml:trace>
          <inkml:trace contextRef="#ctx0" brushRef="#br0" timeOffset="2603.5258">-18 1498 261 0,'0'0'135'15,"0"0"3"-15,-6 33-1 16,6-33-91-16,-5 43-7 0,1-14-4 16,11 15-12-16,-5-1-7 0,4 8-3 15,-4-3-3 1,5 4-4-16,-5 1-1 15,0-3 0-15,-2-6-3 16,-2-3 0-16,0-6-2 16,-2-2 0-16,1-9-4 15,-1-4-1-15,4-20-7 16,-6 20-6-16,6-20-11 16,0 0-16-1,8-20-42-15,-14-15-56 0,12 6 2 0,-14-16 1 16,8 1 6-16</inkml:trace>
          <inkml:trace contextRef="#ctx0" brushRef="#br0" timeOffset="3225.6641">453 1944 293 0,'4'35'142'0,"-15"-7"-4"16,7 12-1-16,-10-10-85 16,10 3-38-16,2-9-1 15,4-4-9-15,-2-20-14 16,0 0-12-16,24 22-20 16,-24-22-36-16,9-29-53 15,-11 3-5-15,6 0 3 16,-10-18 0-16</inkml:trace>
          <inkml:trace contextRef="#ctx0" brushRef="#br0" timeOffset="3366.6191">494 1699 260 0,'0'0'113'16,"7"37"-9"-16,-7-37-16 15,6 42-134-15,-6-42-60 16,18 19-2-16,-18-19-4 15,35 3-3-15</inkml:trace>
          <inkml:trace contextRef="#ctx0" brushRef="#br0" timeOffset="4305.2243">676 2040 317 0,'0'0'138'0,"0"0"-5"16,0 0 3-16,-5-19-111 15,5 19-6-15,37-9-2 16,-8 2-14-16,6-1-11 16,0-8-13-16,11 12-25 15,-16-18-86-15,16 9-1 16,-13-7-4-16,2 7 0 16</inkml:trace>
          <inkml:trace contextRef="#ctx0" brushRef="#br0" timeOffset="3741.6456">912 1515 223 0,'-20'-41'128'16,"20"41"1"-16,-33-29 4 16,33 29-81-16,-37-11-11 15,37 11-1-15,-30 16-11 16,30-16-5-16,-29 37-7 16,18-6-1-16,-2 1-4 15,4 10 0-15,-2 4-4 16,5 6 0-16,1 3-3 15,1 4-1-15,4 2-1 16,2-2 1-16,5 0-2 16,-1-2 0-16,3-2-1 0,-2-3-1 15,4-10-2-15,-5-3 0 16,5-10-6-16,-11-29-6 16,9 33-12-16,-9-33-15 15,0 0-34-15,2-24-67 16,-2 24 1-16,4-53-3 15,3 27 6-15</inkml:trace>
          <inkml:trace contextRef="#ctx0" brushRef="#br0" timeOffset="4132.6435">1058 1480 242 0,'-2'-24'130'15,"2"24"-1"-15,-17-22 4 16,17 22-85-16,-24 5-8 16,24-5-3-16,-31 22-9 15,18 0-6-15,-2-3-4 16,1 14-2-16,3 2-5 16,3 9 0-16,1 4-2 15,5 4-1-15,2 5-3 16,4 4 0-16,1-1-3 15,1-1 2-15,1 0-2 16,2-5 1-16,-3-3-2 0,-1-1 0 16,-1-4-2-16,-2-5 0 15,0-3 0-15,-2-6-1 16,-2-5-1-16,0-5-2 16,2-3-4-16,0-19-5 15,-4 20-9-15,4-20-16 16,0 0-33-16,-25-26-74 15,25 26 3-15,-35-53-2 16,14 20 4-16</inkml:trace>
          <inkml:trace contextRef="#ctx0" brushRef="#br0" timeOffset="4539.6201">1386 1498 313 0,'-21'22'137'15,"-4"-7"1"-15,12 16-4 16,-11-7-103-16,11 11-19 15,0-2-6-15,0-3-13 16,13 10-27-16,-15-21-62 16,17 14-37-16,-11-11-1 15,9 13-1-15,-9-9-1 16</inkml:trace>
          <inkml:trace contextRef="#ctx0" brushRef="#br0" timeOffset="5233.0886">1262 2185 316 0,'0'0'133'0,"0"0"-5"16,17 24 2-16,-17-24-109 0,0 0-8 15,26 0 3-15,-6-3-2 16,-20 3-3-16,37-13-1 16,-37 13 1-16,40-24-2 15,-18 9 0-15,4 0-3 16,-2-7-1-16,2 0-1 16,3-4-1-16,1-3-1 15,3-6 0-15,0 0 0 16,-3-4 1-16,1-7-2 15,0-2 0-15,-3-2-1 16,-2-3 2-16,-4 3-2 16,-4-1 2-16,-7 3-1 15,-3 5 2-15,-5 8-1 0,-6 6 2 16,-1 5 0-16,4 24 0 16,-22-26 1-16,22 26-1 15,-35 0-1-15,13 6 0 16,0 8 0-16,-2 3 0 15,0 5 2-15,0 4-1 16,2 7 2-16,-2 4-1 16,5 5 1-16,-1 4 0 15,5 6-1 1,1 3 0-16,6-1 0 16,6 3-1-16,4-2 0 15,9-2-2-15,4-3 0 16,5-4 0-16,6-7-1 15,5-4 0-15,-5 2-1 16,9-10 0-16,-7 1 0 16,5-13-1-16,-5-6-4 15,1-5-6-15,-7-15-13 0,11 14-63 16,-20-32-66-16,-13 29-1 16,19-35-5-16,-19 35-1 15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06.366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-3 566 27,'7'-30'17,"-7"30"-1,3-16 1,-3 16 0,0 0-3,11-23 0,-11 23-1,12-28-2,-12 28 0,23-37-2,-3 21 0,-8-10-3,11 5-1,-5-11-1,3 11-1,-2-5 0,6 7-1,-11-4 0,7 3 0,-5-1 0,4 5 0,-6-3 0,5 5 0,-1-4 0,1 3-1,-1-1 0,0 2 0,-3 0 0,1 1 0,0 1-1,0 2 1,-16 10-1,23-23 1,-23 23 0,16-18 0,-16 18-1,0 0 1,0 0 0,0 0-1,16-12 0,-16 12-2,0 0-2,0 0-4,-6 17-19,6-17-9,-1 16-2,1-16 1,0 0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50.941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61 2 16,'0'0'24,"0"0"1,0 0-1,-16 0-4,16 0-2,0 0-2,0 0-4,-9 26-3,9-26-1,-5 28-3,0-10-1,5 8-1,-6-3 0,3 9 0,-1-2 0,3 7 0,-6-4-1,7 7 2,-4-3-2,4 5 1,0 1 0,2 2-1,-2-4 0,5 1-1,-1-5 1,-1 0-1,1-6 0,-1 3 0,1-11 0,1-1 0,-3 1-1,1 0 1,-1-2 0,0 0-1,0 0 1,-2 0-1,0 0 1,0-1-1,0-3 1,0-1-1,0-16 0,-2 27 1,2-27-1,2 19 1,-2-19-1,0 0 1,0 17-1,0-17 1,0 0-1,0 0 0,0 0 1,0 0 0,0 0-1,0 0 1,0 0 0,0 0-1,0 0 1,0 0 0,0 0-1,0 0 0,0 0 1,0 0-1,0-17 0,0 17-1,-4-19 2,4 3-1,-3-4 0,1-2 0,-2-3 0,1-1-1,1-6 2,2-1-2,0-1 1,0-6 1,0-2-2,2-1 2,0 1-2,-1 0 1,-1 2 0,2 1 0,0 0-1,-2 8 1,0-1 0,0 4 0,-2-2 0,2 2 0,-2 3 0,1 1 0,-1 1 0,2 4 0,-2 3 0,2 16 0,-4-23 0,4 23 0,-3-16 0,3 16 0,0 0 0,-4-19 0,4 19 0,0 0 0,-1-20 0,1 20 0,0 0 0,0 0 0,0 0 0,0 0 0,0 0-1,0 0 1,0 0 0,0 0 0,0 0 0,0 0 0,0 0 0,0 0 0,0 0 0,1-19 0,-1 19 0,0 0 0,4-19 0,-4 19 0,3-19 0,-3 19 0,6-18 1,-6 18-1,0 0 0,0 0 0,3-16 0,-3 16 0,0 0 0,0 0 0,0 0 0,0 0 0,0 0 0,0 0 0,0 0 0,2 18 0,-2-18 0,0 28 0,0-2 0,-2 6 1,1 6-1,-1 8 0,-2 2 0,1 4 0,1 10 1,-2-1-1,3-3 1,1-3-1,0-3 1,3-4-2,1-4 2,-1-2-1,1-10 0,1-2 0,0-1 0,-1 0 0,-4-3 0,0 0 1,-2-3-2,0-4 2,1-3-1,1-16 0,-6 23 0,6-23 0,0 0 0,0 0-1,0 0 1,0 0 0,0 0 0,0 0-1,0 0 1,0 0 0,0 0-2,0 0-3,0 0-28,16-16-5,-16 16 1,-5-23-1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53.92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53 1890 19,'0'0'20,"0"0"1,0 0-1,0 0 0,0 0-3,0 0-2,0 0-2,0 0-3,-16-5-2,16 5-1,0 0-2,0 0-2,0 0 1,0 0-2,-11-20 1,11 20-1,-7-22 0,7 22 0,-7-32 0,5 16-1,-3-5 0,3 2 0,-1-6 0,3 2 0,-2-1 0,4-4-1,-2-2 1,3-2 0,1 2 0,1 0 0,-1-1 0,1 3 0,-1-2 0,-1 5 1,-1 0-2,0 1 2,-4-4-1,2 0 0,-2 0 1,0-2-1,1-2 0,-1 4-1,0-2 1,2 2-1,-2 3 0,0 1 0,2-1 1,-1 6-1,-1-4 0,2 2 0,0-2 0,0 0 0,0 0 0,0 1 0,0 0 0,0 0 0,0 0 0,2 1 0,-2 0 0,-2 2 0,2 0 0,-2-1 0,2 1 0,-2 0 0,2-1 0,0 3 0,-1-1 0,2 2 0,-1 1 1,0-1-1,2 0 0,-2 16 0,0-28 0,0 28 0,2-27 0,-2 27 0,-2-28 0,4 11 0,-4-1 0,0 1-1,2 1 2,-1 0-1,1 16 0,-4-28 0,4 28 0,-3-25 0,3 25 1,0-21-1,0 21 1,1-24-1,-1 24 0,4-27 0,-4 27 1,3-26-2,-3 26 2,6-25-1,-6 25 0,1-23 0,-1 23 0,4-22 0,-4 22 0,5-21 0,-5 21 1,6-23-1,-6 23 0,5-23 0,-5 23 1,3-21-1,-3 21 1,4-16-1,-4 16 0,0-16 1,0 16-1,0 0 1,0-19-1,0 19 1,0 0-1,0 0 0,-2-16 1,2 16-1,0 0 0,0 0 0,0 0 1,0 0-1,0 0 0,0 0 0,0 0 0,0 0 0,0 0 0,0 0 0,0 0 0,0 0 0,2-18 0,-2 18 0,0 0 0,0 0 0,0 0 0,0 0 0,0 0 0,0 0 0,9-17 0,-9 17 0,0 0 0,0 0 0,0 0 0,0 0 0,0 0 0,0 0 0,0 0 0,0 0 0,0 0 0,0 0 0,0 0 0,0 0 0,0 0 0,0 0 0,0 0 0,0 0 0,0 0-1,2-16-2,-2 16-6,0 0-17,0 0-11,0 0 0,-18 9 0,18-9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55.602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34 2021 15,'0'0'16,"0"0"0,0 0 0,0 0-2,0 0-1,0 0-1,0 0-2,0 0-1,0 0-1,0 0-1,-5-21-1,5 21 0,0 0-1,-7-21 0,3 5-2,4 16 1,-5-31-1,8 12 1,-4-8-1,4 3-1,-3-12 0,6 7 0,-6-8 1,5 0-1,-5-2 0,2 2-1,-4-3 2,2 1-1,-5 0 0,3 3 1,-2-7-1,4 8 1,-2-5 0,2 3-1,0-2 0,2 6 0,0-2 0,2 1-1,-4-1 0,1 0 0,1-2 0,-2 2 0,-2-2 0,2-2-1,-1-1 1,1 1-1,-2-1 1,2 7-1,0 1 0,0 0 0,2 2 1,-1 4-1,1 0 1,2 1-1,-3 1 0,1 1 1,-2-2-1,0-1 1,-3 1-1,1-1 0,-2 3 0,1 0 0,-3 0 0,5 2 1,-3 0-1,2 5 1,1-3-1,-1 1 0,2 3 1,-2-1-1,2-2 0,-2 2 0,2 16 0,0-30 0,0 30 0,0-28 0,0 28 0,2-21 0,-2 21 1,2-17-1,-2 17 0,3-18 0,-3 18 0,4-16 0,-4 16 0,7-17 0,-7 17 0,0 0 0,4-16 0,-4 16 0,0 0 0,0 0-1,0 0-3,3-18 0,-3 18-3,5-21-4,11 16-7,-14-13-10,3-3-7,-5 21 0,14-35 0,-14 35 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49:28.6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9023 4969,'0'0,"0"0,0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57.422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0 481 25,'0'0'25,"0"0"1,0 0-5,0 0-3,0 0-2,0 0-6,0 0-1,0 0-2,0 0 0,0 0 0,0 0 0,0 0-1,30-11 1,-22-5-2,12 8 1,-4-13-2,10 3 1,-5-8-2,9 3 0,-5-4 0,5 3-1,-3-1 1,1 2-2,-5 2 1,1 4-1,-1-3 0,2 3 0,-2-2 0,2 1-1,1-5 1,3 2 0,-1-4-1,0 3 1,-7 2 0,-1 3-1,-20 17 1,26-21 0,-26 21 0,0 0 0,0 0 0,0 0 0,0 0 0,0 0-1,0 0 1,0 0 0,0 0-1,0 0 0,0 0 1,-16 21-1,16-21 0,-25 24 0,10-8 0,-1-2 1,-2 0-2,-1 2 2,-3-2-1,1 4 0,0-1 0,-2 1 0,0 1 0,-2 0 0,1 1 0,3-1 0,-1-1 0,3-2 0,1-2 0,2-2 0,16-12 0,-24 16 0,24-16-1,-16 8-2,16-8-3,0 0-16,0 0-16,0 0-2,-7-15 2,7 15-2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02.87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-1 116 34,'0'0'25,"0"0"-4,0 0 0,6 15-4,-6-15-5,3 20-3,-3-20-1,2 23-1,-2-23-1,5 26-1,-5-26 1,7 33-1,-7-13-1,7 6 0,-7 2-1,7 4 0,-5 3-1,5 2 0,-1 1-1,-1 3 0,0 1-1,-1 4 1,-3-1 0,3 3 0,-2-6-1,0 0 1,-2-1-1,0-3 1,0-4-1,1-3 0,1-4 0,2-3-1,-1-1 1,1 0-1,-4 0 1,1-2-1,1-4 1,-2-17 1,0 29-1,0-29 0,0 15 0,0-15 0,0 0 0,0 0 0,0 0 0,0 0 1,0 0-1,0 0 1,0 0 0,-2-19-1,2 0 1,2-4 0,-2-5 0,2-6 0,0-6 0,3-6 0,0-6-1,4-5 1,-2-1 0,4-1-1,-1-3 0,-1 2-1,2 2 2,-2 4-2,-4 1 2,2 6-2,-4 1 2,1 6-1,-2 6 0,-2 4 0,0 6 0,0 4 0,0 3 0,0 1 0,0 16 0,0-25 0,0 25 1,0-24-1,0 24 0,0-23 0,0 23 0,0-18 0,0 18 0,0 0 0,-4-15 0,4 15 0,0 0 0,0 0 1,0 0-1,0 0 0,0 0 0,0 0 1,-7 19-1,7-19 0,-5 25 0,1-10 1,1 5-1,-2 3 1,-1-1-1,3 6 1,-3 1-1,1 2 1,0 6-1,0 4 1,-3 6 0,1 4 0,-1 3-1,2 4 1,-1 4-1,-2 1 1,2 0 0,0-3 0,4-5-1,3-4 0,0-6 0,3-4-1,-1-6 1,3-5 0,-3-4-1,3-3 1,-1-4 0,-2-3 0,-2-16 0,1 26 1,-1-26-1,-3 20-1,3-20 1,0 0 0,0 0 0,0 0 0,0 19 0,0-19-1,0 0 0,0 0-4,0 0-13,18-14-18,-18 14-1,10-21 1,-5 3-3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08.355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-2 152 24,'-3'-28'20,"3"28"1,0 0 0,0 0-4,0 0-3,0 0-4,0 0-1,0 0-2,0 0-1,0 0-1,0 0 0,5 20 0,0-1 2,-5 4-2,9 14 0,-7 0-2,5 12 1,-4 2-2,1 7 0,-2 2-1,-1 5 0,-1-4 0,0 4 0,-1-3 0,-1-4 0,0-6-1,2-4 1,-2-8-1,2-5 1,2-7-1,0-7 0,0-5 0,-2-16 0,3 20 0,-3-20 0,0 0 0,0 0 0,0 0 1,11-23-1,-11 7 1,3-5-1,-4-6 1,2-1-1,1-5 1,-2-6-2,0-5 2,0-1-2,2-6 2,0 0-2,1-5 1,1-1 0,1 1 0,-5-2 0,3 2 0,-3 3 0,-1 4 0,-1 5 0,0 4 0,-3 1 0,0 6 1,1 4-2,-3 5 1,5 1 1,0 5-1,1 3 0,1 15 1,-4-23 0,4 23 0,0 0-1,-3-18 1,3 18-1,0 0 1,0 0-1,0 0 1,0 0-1,1 21 0,3-3 1,-2 5-1,-1 7 1,1 10-1,-2 7 1,0 6-1,2 7 1,-2 3-1,2 6 1,0 3-1,-2 3 1,0-1 0,1 3 0,-1 1-1,4-3 1,-2-3-1,-1-7 1,3-7-1,-1-10 0,1-10 0,1-9 1,-3-10-1,-2-19 0,7 21 0,-7-21 0,0 0 0,0 0 0,2-30 0,-4 6 0,2-8 0,-2-9 0,1-9 0,1-12 0,1-1 0,1-6-1,2 2 1,1 1-1,-2 2 1,1 5 0,0 4 0,-1 4 0,-1 4 0,3-2 0,-3-1 0,0 3 0,-1 1 0,-1 2 0,0 2 0,-1 7 0,-1 3 0,2 10 0,-2 4 0,2 18 0,-7-25 0,7 25 0,-2-15 0,2 15-1,0 0 1,0 0 0,0 0 0,0 0 0,0 0 1,0 0-1,0 0 0,0 35 1,0 0-1,-1 9 0,-3 8 1,4 12-1,-2 6 0,2 6 1,0 3-1,2 1 1,-2-6-1,0-3 1,0-3-1,0-6 1,2-3-1,0-8 0,-1-7 0,1-7 1,0-7-2,1-5 2,1-8-2,-4-17 1,7 21 0,-7-21 0,0 0 0,0 0 0,11-24 0,-8 1 0,1-5 0,-1-7 0,1-11 1,-3-9-2,-1-3 1,0-3 0,2-6 0,-4-1-1,1 1 1,-3-5 0,-3 7 0,2 2 0,-2 3 0,3 5-1,-1 6 1,1 7 0,1 5 0,1 9-1,0 3 1,2 6 0,0 3 0,0 16 0,2-19 0,-2 19 0,0 0 0,0 0 0,0 0 1,0 0-1,0 0 0,0 0 0,0 0 0,-5 16 0,1 7 0,4 8-1,-2 17 2,1 10-1,-1 8 0,-2 10 1,3 5-1,1 3 1,-2-1-1,4-1 2,1-6-2,2-8 1,1-6-1,1-8 1,-2-6-1,4-8 0,-4-6 1,2-6-1,-1-7 0,-3-5 0,-3-16 0,5 22 0,-5-22 0,0 0-1,0 0-3,0 0-12,6-15-21,-6 15-1,14-16 0,-14 16-1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16.04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95 2674 9,'0'0'16,"0"0"-1,0 0 2,0 0-3,0 0 1,0 0-4,0 0 1,0 0-2,0 0 2,0 0-4,0 0 0,0 0-1,-7-25 0,7 25-1,-2-30 0,4 13-1,-4-8-2,5 1 0,-1-3-1,0 3 1,2-8-2,-1 2 1,-1-7-1,1 2 0,-1-4-1,-4-1 0,-1-2 1,-2-2-1,-3 2 1,1-2-1,0 2 0,0 3-1,0 4 1,2 5 0,1 5 0,4 6-1,0 19 1,4-19 1,-4 19-1,0 0 1,0 0-1,3 24 1,-3-24-1,-1 37 1,-1-12 0,2 5-1,0 5 0,-2 7 1,4 0-1,1 6 1,-1-1-1,5-1 0,-1-4 0,1-3 1,0-10-1,0-6 0,-2-7 0,-5-16 1,0 0-1,0 0 1,0 0-1,0 0 1,7-32 0,-9 6-1,-3-7 1,2-9-2,1-9 2,-2-9-1,-1-5 0,1-4-1,1-5 1,1-1 0,-1 1 0,-1-1 0,-1 8 0,-2 4-1,0 6 1,1 8 0,-1 7 0,2 9 0,1 6 0,-1 10 0,5 17 0,-5-20 0,5 20 0,0 0 0,5 16 1,-5-16-1,2 39 1,1-8-1,1 8 1,0 8-1,-3 6 1,3 7-1,-6-2 1,4 2-1,-4-4 1,4-5-1,-2-7 1,3-7-1,1-9 0,-2-7 1,-2-21-1,7 19 0,-7-19 0,0 0 0,10-16 1,-6-5-1,-4-5 0,2-11 0,-1-5 1,-1-13-2,2-10 1,-2-10 0,0-11-1,0-6 1,0-6-1,-3-2 1,-3-2-1,1 2 1,0 7-1,-4 10 1,0 13 0,2 12 0,-2 14 0,2 12 0,4 11 0,3 21 0,0 0 1,-8 16-1,7 12 0,-1 9 1,0 14-1,2 5 1,0 7-1,2 4 1,-4-5-1,4-1 1,-4-5-1,6-3 0,-3-12 1,-1-5 0,0-7-1,0-8 1,2-4-1,-2-17 0,0 0 1,0 0-1,0 0 0,9-21 0,-5-3 0,-1-10-1,1-10 1,1-7 0,-1-9 0,1-5 0,-2-3 0,-1-2-1,0-1 1,0 3 0,-4 3 0,2 5 0,-2 6 0,-3-1 0,1 4 0,1-2-1,1 4 0,-2 2 0,4 5 0,0 1 1,0 8-1,2 5 0,0 5 1,0 7-1,-2 16 1,0 0 0,5-18 0,-5 18 0,0 0 0,0 0 1,0 0-1,2 20 0,-2-20 1,-2 33 0,2-5 0,0 9 0,0 0 1,0 4-1,0-1 0,2-1 1,0-4-2,-1-5 1,-1-11 0,4-3-1,-4-16 0,2 17 1,-2-17-1,0 0 1,0 0-1,0 0 1,3-21 0,-1 5-1,0-6 1,1-10-1,-1-7 0,2-1-1,-3-4 1,1 0-1,2 2 0,-3 1 0,-1 5 1,-1 7-1,-3 3 1,-1 3 0,1 6 1,4 17-1,-5-27 0,5 27 0,0 0 0,-11-19 0,11 19 0,0 0 0,0 0 0,0 0 0,0 0-1,2-16-4,-2 16-14,27-14-18,-19-7 0,7 3 0,-7-6-1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17.529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67 630 24,'0'0'19,"0"0"1,0 0 3,0 0-4,0 0 1,-16-4-4,16 4-3,0 0-4,0 0 0,0 0-3,12-26-1,4 14 0,-2-10-1,13 0 1,-4-12-1,9 3 0,-4-6-1,7 3 0,-5-3-1,2 8-1,-4-5 0,-1 10 0,-1-1 0,-1 6 0,-6 1 0,3 4-1,-5 0 1,-1 2-1,-16 12 0,23-16 0,-23 16 0,0 0 1,0 0-1,18-11 0,-18 11 1,0 0 0,0 0-1,0 0 1,0 0-1,0 0 1,0 0-1,0 0 0,0 0 0,0 0 0,-20 2 0,20-2 0,0 0 0,-26 18 0,26-18 0,-23 19 1,23-19-1,-28 26 0,13-8 0,0 1 0,-7 2 0,1 4 0,-5 6 1,-3 3 0,-4 1 0,3 2-1,-2-4 1,4 1 0,3-6 0,0 0 0,3-11-1,6-1 0,0-3 0,16-13 0,-27 19 0,27-19 0,-23 12 0,23-12 0,0 0 1,-19 9-1,19-9 0,0 0 0,0 0 0,0 0 0,0 0 0,0 0 0,0 0 0,0 0 0,0 0 0,0 0 0,0 0 0,0 0 0,0 0 0,0 0 0,0 0 0,0 0 0,0 0 0,0 0 0,-5-16 0,5 16 0,0 0-1,16-23 1,-4 8 0,2-12 0,11-3-1,3-5 0,5-5 0,6-6 0,9-3 1,0-2-1,1-2 1,0 8-1,-3 1 2,-3 5-1,-6 6 1,-5 6 0,-13 6-1,-1 5 0,-18 16 1,17-19-1,-17 19-1,0 0-1,0 0-2,2-21-8,-2 21-25,0 0-2,0 0 2,0 0-3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20.604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64 23 44,'0'0'30,"0"0"-5,0 0-3,0 0-4,0 0-6,-9 22-5,0-4-2,8 12-1,-10 3 0,8 18-1,-4 2-1,3 8 0,-1 3-1,5 4 2,0-3-2,5 2 1,2-9 0,5-4-1,-5-4 0,2-6 0,0-8 1,0-2-3,-2-6 3,-2-5-3,-1-6 2,-4-17-1,3 23 1,-3-23-1,0 0 1,0 0-1,-7-17 1,6-1 0,-3-5-1,-3-7 2,3-5-4,-1-10 3,5-6-2,-2-6 0,2-2 0,-1-6-1,2 1 1,-1-4 0,2 3 1,-2 9-2,-2 1 3,1 8-1,-3 6 0,1 4 1,-5 7-1,3 9 0,0 4 1,5 17-1,-7-21 1,7 21-1,0 0 1,0 0 0,0 0-1,2 31 1,-1-3-1,-1 9 1,2 9 0,-4 10 0,2 6-1,-1 8 1,1 9-1,-4 5 1,2-3 1,1 0-1,-1-5 0,4-3 0,-2-6 1,3-2-2,-1-14 2,3-5-2,-3-7 0,3-11 1,-5-5-1,5-8 0,-5-15 0,0 0 1,0 0-1,0 0 0,4-28 0,-2 5 0,-4-10 1,2-4-1,2-7 0,-4-3 1,6-2-2,-8-6 1,6-3-1,-2-2 1,-2-5-2,0-5 2,-3-2-1,-2-4-1,3 6 2,-3 5-2,2 7 3,-2 11-2,5 6 2,-3 11-1,3 11 0,2 19 0,-3-21 0,3 21 0,0 0 0,0 0 0,0 0 0,7-16 0,-7 16 0,0 0 0,0 0 0,0 0 1,0 0-1,0 32 1,-4-8-1,4 13 1,-3 7-1,3 12 1,-2 9-1,0 8 1,4 4 0,0 4 0,-1-1 1,5 0-1,-1-5 0,4-3 1,-4-7-1,4-9 0,-7-6-1,5-8 1,-4-9-1,4-5 1,-7-8-1,0-20-1,4 17 0,-4-17-3,0 0-6,0 0-26,3-26-2,-3 26 1,0-28-1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22.221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112 1120 13,'0'0'27,"0"0"0,0 0-2,0 0-6,-20-22-3,20 22-2,-7-18-2,7 18-3,-10-26-4,10 26 1,-11-37-2,11 14-1,-7-5-1,5-2 1,-3-7-2,2-2 1,-3-5 0,8-1-1,-4-4 1,4-2-1,-2-7 1,2 1-3,0-1 3,1-3-1,2-2 0,-1 1-1,-4 2 1,2 8-1,-4 2 1,0 8 1,-5 5-1,5 11 0,-3 5 0,5 21 1,-11-25-1,11 25 0,0 0 0,0 0 0,0 0-1,0 0 1,-19 16-1,19 7 0,-5 7 1,3 12-1,-3 9 0,6 10 1,-2 10-2,2 6 2,5 2-1,-5 4 1,5 3-1,-1-2 1,2-3 1,-2-4-2,4-6 2,-2-3-1,-1-6 0,-1-4 0,4-9 0,0-3-2,-2-8 1,1-4 0,-2-8 1,-3-7-1,-3-19 0,11 25 0,-11-25 0,0 0 0,0 0 1,3-19-1,-4-3 0,-3-4 0,-3-7 0,2-11 1,-2-7-2,-2-7 2,4-7-3,1-2 2,4 0-1,0 2 0,2 6 0,-2 2-1,3 8 3,-1 10-3,2 10 2,-3 6 0,-2 5 0,1 18 0,3-16 0,-3 16 1,0 0-1,0 0-1,0 0 1,0 0 0,-7 20 0,7 2 0,-3 10 0,-1 10 0,0 11 0,1 10 2,1 4-1,4 3 0,0 1 0,-4-6-1,4-7 1,-2-9-1,7-7-4,-11-24-15,4-18-20,9 19 2,-9-19-1,19-25-1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26.360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172 1658 18,'0'0'21,"0"0"-1,-13 16 1,13-16 0,0 0-2,0 0-3,0 0-3,0 0-2,0 0-4,0 0 0,-19-5-2,19 5-1,0 0-2,-18-22 1,18 22-1,-9-24-1,3 8 1,3 0-1,-3-7 1,5 2-1,-1-5 0,4 0 1,-4-4-1,4 0 1,-1-4-2,-1-4 2,2-1-2,-4-1 0,1-2 0,-1 1-1,0-1 1,0 2-1,-3-1 3,2 4-3,-1 0 3,2-1-1,-1-5 0,3 3 0,0-7 0,-2 2-1,0-3 1,2 1 0,-5 1-1,3 4 0,-3 2 0,0 6 1,-1 1-1,-3 3 0,2 2 0,1 1 1,3 1-1,-1 0 2,1-2-3,-4-1 3,3 3-2,6-4 1,-4 4-1,2 0 1,-2 3-2,2 2 0,0-1 1,2 5-1,-2-1 2,0 18-2,0-28 1,0 28 0,0-28 0,0 28 0,-5-24 0,5 24 0,0-18 0,0 18 0,0 0 0,0 0 0,0 0 0,0 0 0,0 0 0,10 16 0,-8 7 0,2 10 2,-1 9-1,-1 11-2,-2 10 2,2 9-2,-4 9 2,0 7-2,-1 1 2,-3-1-3,3 0 2,1-7 0,4-3 0,1-9 0,1-4 0,1-5 2,2-6-3,4-6 3,-3-3-1,1-4-1,-4-4 1,0-2-1,0-11 1,-1-3-2,-4-3 2,0-18-2,-2 25 1,2-25 0,0 0 0,0 19 0,0-19 0,0 0-1,0 0 1,0 0 0,0 0 0,0 0 0,0 0 0,0 0 0,0 0 0,0 0 0,0 0 0,0 0 0,6-23 0,-6 7 1,0-1-2,0-3 2,0 1-2,0 1 2,3 3-2,-3 15 2,4-21-2,-4 21 1,0 0 0,0 0 0,0 0 0,-2 17-1,2-17 2,0 33-2,0-11 2,2 2-2,-1 4 2,1 0-2,0 4 1,0 0 0,-1-1 0,1-3 1,-2-5-2,0-3 2,0-20-1,4 26 0,-4-26 0,0 0 0,0 0 0,0 0 0,0 0 0,0 0 0,0 0 0,0 0 0,0 0 0,-2 16 0,2-16 0,0 0 0,0 0 0,0 0 0,0 0 0,2 16 0,-2-16 0,0 0 0,0 0 0,0 0 0,0 0 0,0 0 0,0 0 0,0 0 1,0 0-1,0 0 0,0 0 0,0 0 0,0 0 0,0 0 0,-4-16 0,4 16 0,0-16-1,0 16 1,2-35 0,-2 8 0,-2-4 0,0-6 1,1-7-1,1-7 1,0-3-2,0-1 0,0-1 1,-4 0-1,4 1 0,0 2 0,-2 2 1,1 6-1,1 1 1,-2 0 0,0 0 0,0-3 0,-1 0 0,3-1 0,0 3 0,2-1 0,-2 4 1,1 0-2,1 3 1,0 2 0,1 4 0,1 3 0,-1 0 0,-1 2 2,0 2-2,-2 1 2,-2 2-3,0 4 3,1 3-3,-1 0 3,2 16-3,-5-23 0,5 23-4,-7-16-5,7 16-22,0 0-6,0 0 2,21-5-3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28.359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95 636 15,'0'0'25,"0"0"1,0 0-10,0 0-1,0 0 0,16-9-2,-16 9-3,9-21-2,-6 2 0,-3 19-2,20-37 0,-3 17 1,-6-9-1,10 6-1,-5-7 0,10 5-1,-8-8 0,5 8-1,-4-3 0,6 3 0,-5 1-2,3 3 1,-8 1-2,3 5 2,-6-1-2,-12 16 3,23-28-4,-23 28 2,15-25-1,-15 25 0,10-16 0,-10 16 1,0 0-1,9-19 0,-9 19 0,0 0 0,0 0 0,16-14 1,-16 14-1,0 0 0,0 0 0,10-16-1,-10 16 2,0 0-1,0 0 0,0 0-1,11-19 1,-11 19-1,0 0 1,0 0 0,11-25 0,-11 25-1,0 0 2,8-16-1,-8 16 0,0 0 0,0 0 0,0 0 0,0 0 0,0 0 0,0 0 0,0 0 0,0 0 0,0 0 1,0 0-1,0 0 0,0 0 0,0 0 1,0 0-1,0 0 1,-5 18-1,-5 1 2,-8 6-1,-5 7-1,-7 4 1,-2 7-1,-3 4 0,-4 4 0,-7-5 0,4 1-1,1-3 1,1-2 0,2-5 0,8-5 0,4-6 0,5-5 0,7-5 0,14-16 0,-21 23 0,21-23 0,0 0 0,-8 19 0,8-19 0,0 0 0,0 0 0,0 0 0,0 0 0,0 0 0,6-16 0,4-1 0,6-4 1,4-4-1,1-3 0,2 0 0,7-4 0,3 2 1,-1-3 0,0 1-1,3-3 1,2 2 2,2-2-3,3 0 3,-3-6-3,0 4 1,-5 2-1,-3 5 1,-2 4-1,-6 3 0,-2 4 0,-21 19 0,26-21 0,-26 21 0,16-14 1,-16 14-1,16-9 0,-16 9 0,0 0 0,0 0 0,0 0 0,19-11 0,-19 11 1,0 0-1,0 0 0,0 0 0,0 0 0,0 0 1,0 0-1,0 0 0,0 0 0,0 0 0,0 0 0,0 0 0,0 0 1,0 0-1,-21 7-1,21-7 2,-17 5-2,17-5 1,-23 11 0,23-11 0,-32 21 0,16-2 0,-5 8 1,-6 4-2,-6 6 2,-4 4-2,-6 3 1,-1-2 0,5-2 0,6-6-1,1-4 1,11-9 0,5-4 0,16-17-1,-14 16 1,14-16 0,0 0 0,0 0 0,0 0 0,0 0 0,0 0 0,0 0 0,0 0-2,0 0-1,0 0-5,0 0-17,16-21-15,-16 21 2,21-37-2,0 18 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30.990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223 43 20,'-16'-21'28,"16"21"1,0 0 3,-14-21-14,14 21 0,0 0-4,0 0-2,-20 7-4,20-7-2,4 26-1,3-3 0,-9 0-2,9 10 0,-5 1-1,7 11 1,-4 3-1,2 8-1,-5-2 1,0 4-1,-1 0 1,6 2-2,-5-2 1,0-3-1,-2-6 0,2-3 1,-2-10-1,2 0 0,1-10 1,-3-5-1,0-21 1,7 26-1,-7-26 1,0 0-1,0 0 1,0 0 0,0 0-1,0 0 1,-9-15-1,8-3 0,-3-5 1,-1-5-1,-1-4 0,5-6-1,1-4 1,0-2 0,1-2 0,-2 2 1,2 2-2,1-4 2,2 4-2,-4 0 2,0 3-2,-4 1 2,1 2-2,1 5 1,2 3 0,0 5 0,-5 5 0,5 18 0,-4-24 0,4 24 1,0 0-1,0 0 0,0 0 0,0 0 0,0 0 0,0 0 1,0 0-1,-14 26 0,12-1 0,-3 10 1,0 7 0,-1 7-2,-1 7 3,-2 6-3,4 3 2,3 3-1,1-1 1,2 0-2,-1-2 2,0-5-1,4-4 0,-1-5 1,3-9-1,1-5 0,-4-9 1,1-7-1,-4-21 0,3 25 0,-3-25 1,0 0-1,0 0 1,0 0-1,0 0 1,0 0-1,-3-27 0,-1 6 1,3-7-1,-3-5-1,-1-6 1,-1-8 0,3-3 0,-4-4 0,3 0 0,1-3-1,-3 5 1,3-5 1,-4 3-2,0 1 1,-2 2 0,5 4 0,-1 5 0,-4 3 0,4 6 0,-4 4 0,-1 8 0,1 6 0,9 15 0,-7-20 0,7 20 0,0 0 0,0 0 0,0 0 0,0 0 0,0 0 0,0 0 1,-7 30-1,0 0 0,-2 7-1,0 7 2,2 7-1,2 5 1,3 2-2,-2 2 2,4-1-2,4-6 2,-1-2 0,8-7-2,3-5 2,-3-6-1,1-5 0,-5-8 0,-2-5 0,-5-15 0,0 0 0,11 16 0,-11-16 1,0 0-1,0 0 0,3-17 0,-3-1 0,0-7 1,2-4-1,0-8 0,-2-7-1,-2-5 1,4-2 0,-4 0 0,2-2 0,4 4-1,-2 3 2,-1 7-2,-1 4 2,0 5-2,0 4 2,2 5-1,0 5 0,1 0 0,-3 16 0,2-23 0,-2 23 0,-5-17 0,5 17 0,0 0 0,0 0 0,0 0 0,0 0 0,0 0 0,0 0 0,0 23 0,0 3 0,0 6 1,0 10-1,-4 5 0,1 8 0,1 3 1,2 7-2,0 0 2,2 0-1,0 0-1,-2-4 2,0-1-1,1-2 0,3-5 0,3-4 0,-2-5 1,0-4-1,-3-3 0,2-5 0,1-6 0,2-3 0,-2-5 0,-5-18 0,6 21 0,-6-21 0,0 0 1,0 0-1,0 0 0,0 0 0,10-32 0,-6 7 0,-1-4 1,1-10-1,5-5 0,-2-2 0,0-3 0,2-2 0,-4-2 1,2 2-1,-3 1 0,-4 0 0,3 3 0,-3-1 0,0 1 0,-5 1 1,0 2-1,-1-1 0,6 1 0,2 3 0,2 4 0,-3 4 0,1 3 0,2 4 0,-1 3 0,1 7 0,-4 16 0,8-23 0,-8 23 0,0 0 0,6-15 0,-6 15 0,0 0 0,0 0 0,0 0 0,0 21 0,-2-2 0,-3 9-1,-1 7 2,3 9-2,-2 7 2,-1 5-2,-1 4 2,-3 3-1,3 1 1,1-5-1,8-2 0,2-1 0,1-4 0,2-2 1,4-8-1,-1-7 0,1-7 0,1-7 0,-5-3 0,-7-18 0,14 17-1,-14-17 0,0 0-2,0 0-1,0 0-4,-12-24-10,12 24-21,-2-18-2,2 18 2,-2-17-1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25.6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6 77 17,'-11'18'24,"11"-18"0,0 0 1,0 0-13,0 0-2,0 0-3,0 0-2,0 0 0,19 0-1,-19 0 0,27-4 0,-8 6 0,1-4 0,1 6-1,-2-4 0,6 3-1,0-3-1,5-2-1,5-1-2,-7-9-5,11-1-9,-4 5-11,-10-17-2,14 14 0,-16-13 1</inkml:trace>
  <inkml:trace contextRef="#ctx0" brushRef="#br0" timeOffset="-353.02">224-97 6,'0'0'21,"0"0"3,0 0 1,0 0-10,0 0-2,0 0 1,0 0-1,0 0-2,0 0-1,-16-7-2,16 7-2,0 0 1,0 0-2,-7 16-1,7-16 0,-10 21-1,8-3-1,-7 1 0,-3 4 0,3 1 0,-3 4-1,-2-1 1,7-1-1,-2 1 0,2-5-1,0-1 1,3-1-1,1-4 1,3-16-1,7 22 0,-7-22-1,14 16 1,-14-16 0,0 0 0,24 7 0,-24-7-1,32-1 1,-12-1-1,-20 2 0,26-11-2,-26 11 0,30-16-3,-19-1-3,10 13-7,-18-13-6,6 1-10,-9 16-1,9-23 2,-9 23 1</inkml:trace>
  <inkml:trace contextRef="#ctx0" brushRef="#br0" timeOffset="428.0245">593 81 19,'0'0'22,"0"0"2,-17-7 1,17 7-14,0 0-3,0 0 0,16 5 0,-16-5-3,0 0 0,22-2-1,-4 4 0,0-7-1,3 5 0,-5-6-1,5 3 0,-2-1-1,-1 1 0,3 1-4,-5-2-6,-16 4-13,35-3-6,-35 3-1,27-9 1</inkml:trace>
  <inkml:trace contextRef="#ctx0" brushRef="#br0" timeOffset="1060.0607">1103-109 29,'0'-18'26,"0"18"-1,0 0-3,0 0-3,0 0-3,-24 6-3,24-6-3,-20 10-2,20-10 0,-26 12-3,26-12 0,-21 14-1,21-14-1,-14 18 0,14-18-2,-15 16 0,15-16 0,0 0-1,-8 23 1,8-23-1,0 0 0,14 19 0,-14-19 0,16 12 0,-16-12 1,30 13-1,-7-6 0,-4 3 1,0 1-1,-19-11 1,29 31 0,-17-13 0,2 5 1,-12 0 0,0 5 0,-8-5 0,-2 3 0,-12-5 0,4 4 0,-1-6-1,-3-2 0,-3-4 0,4-6-1,-2 0-2,5-11-1,16 4-4,-18-12-15,18 12-15,-7-19 1,7 19-1,0-20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8:18.36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193 146 16,'-19'0'14,"19"0"-2,-16 2-1,16-2-1,0 0-1,5-17 1,-5 17 0,19-18 1,-1 14-2,0-1 0,6 7-2,3 0-1,5 7-1,-1 1-2,5 2 0,1 2-1,3 4 0,1-2-1,0 1 1,-3 1-1,1-2 0,-2 0 0,-3-1 0,-6-1 0,-5-3-1,-7 0 1,-16-11 0,18 12 0,-18-12 0,0 0 0,-23-7 0,3-4 0,-3 1 0,-8-6-1,-5 0-1,-3-3 1,-1-2-1,-1 0 1,1 0-1,-3-1 1,4 0-1,1 0 1,2 3 0,1 2-1,1 4 1,3 5 0,1 4 0,0 4 0,3 2-1,4 3 1,6 0-1,17-5 1,-18 20-1,18-20 1,9 24 0,7-8 0,3 0 0,6 5 0,3 0 0,0 2 1,0 0-1,-1-2 0,-1-2 1,-1-1-1,-4-4 0,-1 0 0,-20-14 1,28 28-1,-19-12 0,-6 5 1,-3 2-1,-5 5 1,-6 9 0,-6 1-1,-3 5 1,-3-1-1,0-5 1,1-6-1,2-6 0,4-9 0,16-16 0,-19-2 0,15-14 0,8-10 0,1-4-1,2-2 1,2 1 0,2-1 0,-1 2-1,1 5 1,-1-1 0,3 5 0,-4 2 0,1-2 0,-1 0-1,-4-4 2,-1 2-1,-4-3 0,-2 1 0,-7-1 0,-3 3 0,-4 0 1,-2 4-1,-1 3 0,-1 4 0,1 1 0,1 6-1,18 5 1,-23-4 0,23 4-1,0 0 1,-1 30 0,11-10 0,3 9 0,3 7 0,1 9 0,3 4 1,1 2-1,0 2 1,4-5-2,-2-8 2,3-10-2,1-13 1,3-15 0,-2-16 0,4-14 0,-1-12 0,-1-8 0,-1-5 0,-3-3 1,-6-2-2,-3 2 2,-4 5-2,-1 4 1,-7 6 0,0 10 0,-3 4 0,0 8 0,-2 19 0,0 0 0,0 0 0,-4 40 1,1-3-1,-2 9 0,-1 7 0,1 5 0,5-2 0,-2 0 0,2-9 1,6-8-2,2-4 1,5-8 0,3-6 0,3-7 0,0-4 0,3-6 0,4-2-1,-1-4 1,1-5 0,-1-2 0,2-9 0,-5-1 1,1-6-1,-1 1 0,-5-2 0,-3 3 0,-3 2 0,-4 3 0,-7 18 0,2-16 1,-2 16-1,-16 12 0,16-12 0,-30 30 0,12-10 0,-1 1 0,1-2 0,4 0 0,5-3 0,9-16 0,7 21-1,11-14 1,10 2 0,6-2 0,10 5 0,7-4 0,9 2 0,2-3 0,3-3 1,4-4-1,0-4 1,-2 2-1,-2-8 1,-8 3-1,-6-4 1,-10 6-1,-8 0 2,-12 3-2,-21 2 1,0 0 0,0 0 0,0 0-1,-35-9 1,1 2-1,-6-2 1,-8 1-1,-7-1 0,-3 3-1,-2 5 1,-2 2 0,4 8 0,5 0 0,6 5-1,8 0 1,9 0 0,30-14-1,-20 16 1,20-16 0,28-5-1,11 1 1,11-10 0,15 4 1,13-6-1,12 4 0,9-1 0,7 8 1,1 0-1,-4 3 0,-3 2 0,-4-2 0,-12 0 1,-6-3-1,-9-4 0,-16-3 1,-9 0 0,-16-2 0,-28 14 0,12-27 0,-12 27 0,-44-15-1,2 9 1,-11 3-1,-11 1 0,-6 5 0,-3 5 0,-1 2 1,-2 4-1,4 4 0,7-2 0,12-2 0,10-2 0,17-5 0,26-7-1,0 0 1,0 0 0,41-21-1,6 5 1,13-3 0,9-2 0,3-1 0,4 0-1,4-1 1,-6 2 0,-2-4 0,-6 4 0,-8 0 1,-9 0-1,-6 2 0,-10 1 1,-10 0 0,-5 3 0,-18 15-1,-4-29 1,-13 19 0,-15-1-1,-12 3 1,-8 1-1,-11 1 0,-11 5 0,-11-1 0,-8 4 0,-6-1 0,2 3 0,1-1 0,6-1 0,6-2 0,4 2 0,13-2 0,11 0 0,8 0 0,11-2-1,9 0 1,5 2 0,23 0-1,0 0 1,0 0 0,0 0 0,30 2 0,0 3 0,7-1 0,7 3 1,5 0-1,6 0 0,1 0 1,4-2-1,4-1 0,-4-2 0,-2-2 1,-7 0-1,-10 0 1,-6-2 0,-10-2 1,-7 4-1,-18 0 1,0 0-1,-39-7 1,4 5-1,-10-3 0,-8 0 0,-10 0-1,-8-2 0,-3 0 0,-2 0 0,-3 0 0,3 3 0,0 1 0,0 4 0,2 3 0,0 3 0,0 3 0,1 1 0,6-1 0,9-1 0,5 0 1,9-2-1,9-3-1,10-3 1,25-1 0,-18 4 0,18-4-1,20 3 1,3 1 0,3-2 0,13 1 0,5-1 0,9 0 0,7-2 0,0 0-1,2-4 1,1 1 0,1-3 1,-4 1-1,-4 0 0,-8 1 0,-4-1 1,-10 1-1,-4 1 1,-13-1-1,-17 4 1,0 0-1,0-15 0,-15 8 1,-8-2-1,-9-2 0,-3 1 0,-8-1-1,-4 4 1,-3 0 0,-5 4 0,-1-1 0,-2 4 0,-1 2 0,-2 0 0,2-1 0,5 3 0,-3-1 0,4 1 0,0 1 0,6 2 0,-1 2 0,6 3 0,1-1 0,-1 1 1,3 0-1,3 1 0,3-3 0,1-1 0,2 0 0,0 0-1,4-2 1,-1 1 0,4 0 0,0 0 0,2 5 0,5-3 0,2 6-1,3 2 2,4 3-1,2 5 0,3 4-1,6 5 2,3 4-2,2 1 2,0 2-1,3 0 0,-1 1 0,1-3 0,0-3 0,-1-4 1,-1-6-1,-1-5 0,2-4 0,-11-18 0,10 23 1,-10-23-1,0 0 0,0 0 0,0 0 0,0 0 0,0 0 0,0 0 0,0 0-1,16 10 1,-16-10 1,18 2-1,-18-2-1,28-3 2,-7-1-1,8 1 0,1-3 0,7-1 0,10-3 0,5-3 0,8-2 0,8-1 0,7-3 1,4 1-1,0-1 0,3 3 0,-5 2 0,-3 5 0,-1 5 1,-8 3-1,-5 4 0,-5 1 1,-6 3-1,-3-2 1,-2-3-1,-1-4 1,-8 0-1,2-1 0,-5-1 0,-2 2 0,0 1 0,0 2 0,-4 1 0,1 2 0,-1-2 0,3-1 0,2-2 0,-1-7 0,0 0 1,4 1-1,-1-2 0,-1 2 0,-2 0 0,-2 3 0,-3 3 0,-2 4 0,2-1 0,-4 0 0,-2-2 0,3 5 0,-1-3 0,-2-1 0,1-2 0,-1-3 0,-1 2 0,-2 1 0,-1-1 0,1-2 0,-16 4 0,23-7 0,-23 7 0,20-1 0,-20 1 0,17-2 0,-17 2 0,0 0 0,18-4 0,-18 4 1,0 0-1,0 0 0,0 0 0,0 0 0,18-14 0,-18 14 0,0 0 0,23-10 0,-23 10 0,26-9 0,-10 2 0,3 0 0,-1 0 1,3-2-1,-5-2 0,0 4 0,-16 7 0,28-14 0,-28 14 0,25-8 0,-25 8 0,25-6 0,-25 6 0,24-5 0,-24 5 0,23-10 0,-23 10 0,18-20 0,-18 20 0,11-24 0,-11 24 1,-2-30-1,-5 14 0,1 0 0,-2-1 0,-1-1 0,0-1 0,2 1 0,2-3 0,1 2 0,2-1 0,2 1 0,2 0 0,-2 1 0,-2 0 0,1 1-1,1 17 2,-6-28-1,6 28 0,-9-23 0,9 23 0,-7-16 0,7 16 0,0 0 0,0 0 0,0 0 0,-17-9 0,17 9 0,0 0 0,-23 2 0,23-2 0,-23-2 0,7-1 0,-2 1 0,-5-1 0,0 1 0,-1 0 0,-1 2 0,0 2 0,2 1 0,4 3 0,-1-1 0,20-5-1,-24 10 0,24-10-5,0 0-13,0 0-18,0 0 2,0 0-3,0-15 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3:32.045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 71 125 0,'0'0'84'0,"0"0"0"16,0 0 6-16,0 0-46 15,-18-19-4-15,18 19-5 16,0 0-7-16,0 0-8 16,0 0-5-16,29-4-3 15,-29 4-6-15,18 2 0 16,-18-2-3-16,23 4 0 16,-23-4-2-16,23 2 0 15,-23-2 1-15,21 0-1 16,-21 0-1-16,21-6 1 15,-21 6-1-15,0 0 0 16,22-10 1-16,-22 10 1 0,0 0-1 16,0 0 1-16,0 0-1 15,0 0 1-15,0 0 0 16,0 0 1-16,0 0 0 16,-22 8 0-16,22-8 2 15,-21 17-1-15,21-17 1 16,-23 24 0-16,23-24 1 15,-21 27-3-15,21-27 0 16,-10 28 0-16,10-28-2 16,2 27 1-16,-2-27-3 15,0 0 3-15,25 18-3 16,-25-18 2-16,27-6 0 0,-27 6-1 16,25-23 1-16,-25 23-2 15,21-35 2-15,-11 16-2 16,-2-6 1-1,-6 4 2-15,-2 3-4 0,0 18 5 16,-8-31-2-16,8 31 4 16,-21-11-2-16,21 11-1 15,-27 6 1-15,27-6-3 16,-25 19 4-16,25-19-4 16,-16 21 1-16,16-21-2 15,-11 19-1-15,11-19-7 16,-2 18-19-16,2-18-72 15,0 19-8-15,0-19-3 0,2 19-10 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8:08.4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7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30T01:48:40.905"/>
    </inkml:context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-6330 3362 10,'0'-16'26,"0"16"2,0 0 1,0 0-10,0 0-3,0 0 0,-7 28-4,7-28-3,-9 18 0,9-18-2,-5 17-2,5-17-1,-7 26 0,7-26-1,-2 37 0,-1-16 0,4 9 0,-2 0-1,2 5 0,1-1 0,0-1-1,0-3 0,1-2 0,1-5-1,-1-4 1,-3-19-1,0 18-1,0-18 0,0 0-2,0-18-2,-9-6-7,9 24-17,-3-32-7,-6 9 0,2 6-1</inkml:trace>
  <inkml:trace contextRef="#ctx0" brushRef="#br0" timeOffset="377.0216">-6639 3393 22,'0'0'26,"0"0"4,14-17 1,-14 17-14,27-9-3,-27 9 0,37-7-2,-21 0-1,14 12-2,-9-8-4,14 6 0,-5-5-3,6 2-1,-1-1 0,0-3 0,-1 2-1,1 1 0,-1-1 0,-6 0 0,-2 4-2,-10-7-2,5 12-6,-21-7-9,0 0-16,0 0 1,0 0-3,-1 24 3</inkml:trace>
  <inkml:trace contextRef="#ctx0" brushRef="#br0" timeOffset="3644.2085">-5249 3418 34,'-7'17'30,"7"-17"1,0 0-7,0 0-7,0 0-2,0 0-2,0 0-2,-3 18-3,3-18-2,0 0 0,0 0-1,26 9-1,-10-9-1,5 2 0,0-4 0,10 4-1,-1-4 1,7 4-1,0-4 0,5 2 0,-1-5-1,3 1 1,0-3-1,2 0 0,0-5 0,2-1 0,-4-1-1,-4 2 1,-4 0-1,-3 1 1,-1 2-1,-6 4 0,-1 0 0,-4 3 0,-5 2 0,-16 0-1,30 0-3,-30 0-3,27-2-22,-27 2-10,0 0 0,0 0-1</inkml:trace>
  <inkml:trace contextRef="#ctx0" brushRef="#br0" timeOffset="787.045">-6635 3923 34,'0'0'29,"0"19"2,0-19 0,0 0-17,0 0-2,19-10-1,4 8 0,-5-14-3,13 7-1,-4-8-1,12 5-1,-6-8-2,10 6-1,-4 2-1,-1 3 1,1 4-2,-3 5 1,-6 0-1,-2 3 1,-3 1-1,-4-1 0,-4-1 0,-17-2-2,29 5-1,-29-5-5,17 0-10,-17 0-18,0 0 1,0 0-2,0 0 1</inkml:trace>
  <inkml:trace contextRef="#ctx0" brushRef="#br0" timeOffset="1696.097">-5951 3666 26,'0'0'28,"0"0"0,0 0 0,0 0-11,1 18-2,3-2-2,-4-16-3,-5 26-1,5-26-2,-6 37-1,1-18-2,7 6-1,-8-4-1,8 2 0,-5-5-1,3-1-1,0-17 1,0 21-1,0-21 1,0 0-1,0 0 1,0 0-1,10-30 1,-4 11-1,-1-6 1,2-3-1,2-2 1,1 1-1,1 0 0,1 5 0,1 1 0,-1 5 0,-12 18 0,25-19 0,-25 19 0,23-5 0,-23 5 0,21 3 1,-21-3-1,21 18 1,-21-18-1,18 31 1,-13-11-1,2 1 1,-3 0-1,-1 2 1,-1-4-1,0-3 0,-2-16 0,0 19 0,0-19 0,0 0 0,0 0 0,0 0 0,5-26 0,0 10 0,2-5 0,2-2 0,0 0 0,0 1 0,5 0 0,-3 5-1,-11 17 1,22-21 0,-22 21 0,20 3 0,-20-3 0,16 25 1,-11-4-1,2 5 0,-3 4 1,-1 0-1,1 2 0,-2-2 0,1-4 0,-1-1 1,-2-6-1,0-3 0,0-16 0,2 16-1,-2-16-2,0 0-4,0 0-9,0 0-20,0-30 0,0 30-1,0-34 1</inkml:trace>
  <inkml:trace contextRef="#ctx0" brushRef="#br0" timeOffset="3171.1814">-4964 3433 28,'0'0'30,"0"0"2,0 0-6,0 0-6,-16-9-2,16 9-4,0 0-3,0 0-3,0 0-2,0 0-1,-16 2-2,16-2 0,0 0-2,0 0 1,0 0-1,19 7 0,-19-7 0,27 9 0,-8-4 0,2 5 1,1 1-1,-3 3 1,-1 2-1,-2 5 0,-6 2 0,3 1 0,-8 1 0,-2 1 0,-3-1 0,-3-1 0,-4-1-1,-4-3 1,1-1-1,-5-1 1,-2-3-1,1 1 0,-5-4 1,-2 2-1,3-1 0,3-4 0,1-2 0,16-7 0,-27 10 0,27-10 0,-24 7 0,24-7 0,-23 4 0,23-4 0,-29 1 0,12-1-1,1 2 0,-2-7-1,18 5-1,-32-11-2,32 11-3,-26-24-9,26 24-20,-14-30 0,7 11-1,1 3 2</inkml:trace>
  <inkml:trace contextRef="#ctx0" brushRef="#br0" timeOffset="-464307.5569">920-512 14,'0'0'19,"0"0"1,0 0-1,0 0-2,0 0-3,0 0 1,7 16-2,-7-16-2,0 0-3,8 17-1,-8-17-1,9 27-1,-9-27 2,13 37-2,-8-16-1,6 12 0,-6-3-2,5 7-1,-4-4 0,3 4-1,-4-2-1,2 0 1,-2 0-1,4 1 1,-2-3 1,6 0-1,-3-3 1,4-2 0,2-5 0,2 2-1,-18-25 1,30 28 0,-30-28-1,23 14 0,-23-14 0,0 0 1,17 12-1,-17-12 0,0 0-1,2 18-1,-2-18-4,0 0-6,0 23-13,0-23-7,0 0-2,7 19 0,-7-19 2</inkml:trace>
  <inkml:trace contextRef="#ctx1" brushRef="#br1">2420 1981,'0'0,"0"0,0 0,0 0,0 0,0 0</inkml:trace>
  <inkml:trace contextRef="#ctx0" brushRef="#br0" timeOffset="-463232.4954">1395-456 26,'0'0'19,"0"0"1,0 0 0,0 0-5,0 0-2,0 0-3,0 0-2,0 0 0,8 26-1,-8-26-1,11 29-1,-6-14-1,6 10 1,-4-4-1,5 7 0,1-3-2,3 6 1,0-6-1,3 3-1,-1-5 0,3 3 0,-2 2 1,1 1-2,-1 0 1,-3 3 0,0-2-1,-2 2 1,0-6 0,-2 2 0,-3-10-1,5 3 1,-14-21 0,20 26 0,-20-26-1,14 19 1,-14-19-1,0 0 0,14 18 0,-14-18 0,0 0 0,0 0 0,0 0-1,0 0-2,0 0-5,0 0-14,-2-23-11,2 23 1,-1-28-2,1 28 1</inkml:trace>
  <inkml:trace contextRef="#ctx0" brushRef="#br0" timeOffset="-462282.441">1418-890 23,'0'0'22,"0"0"-1,15 18 1,-15-18-4,0 0-2,11 21-2,-11-21 0,14 30-3,-10-13-2,6 10-1,-6-1-3,8 7 1,-3-5-1,5 13-1,-3-10-1,5 6 0,-2-7 0,5 2-1,-3-6 0,4 1 0,-1-5 0,0-1-1,-1-3 0,0 1 1,-6-3-2,2 0 1,-7 0-1,-7-16 1,16 28-1,-16-28 0,13 21 0,-13-21 0,8 16 0,-8-16 0,0 0 0,16 14 0,-16-14-1,0 0 1,0 0 0,0 0-1,20 3-1,-20-3-6,7-15-24,-7 15-4,0 0 1,0 0-1</inkml:trace>
  <inkml:trace contextRef="#ctx0" brushRef="#br0" timeOffset="-466449.6794">21-415 11,'0'0'16,"0"0"-1,0 0-2,0 0-1,0 0 0,0 0-1,0 0 0,0 0-1,0 0 0,2 17-2,-2-17 0,0 0-2,15 28 1,-15-28-2,6 27-1,-6-27-1,3 31 0,1-15-2,1 5 1,-1-2 1,-1 6-1,4-4-1,2 4 0,-2-4 0,2 2-1,-2-4 1,-2-1-1,-5-18 1,11 28-1,-11-28 1,7 24-1,-7-24 0,5 25 1,-5-25-1,4 28 0,-2-12 1,1 0-1,-3-16 1,7 28-1,-7-28 1,12 24 0,-12-24 0,15 20 0,-15-20-1,10 15 1,-10-15-1,0 0 1,11 22-1,-11-22 1,5 17-1,-5-17 0,7 21 0,-7-21 0,13 25 1,-13-25-1,12 23 0,-12-23 0,12 21 1,-12-21-1,9 17 1,-9-17-1,4 18 0,-4-18 0,3 16 0,-3-16 0,2 17 0,-2-17 0,3 18 0,-3-18 0,0 0 0,9 17 1,-9-17-1,0 0 0,9 21 0,-9-21 0,5 18 0,-5-18 0,9 25 0,-9-25 0,6 26 1,-6-26-1,3 26 0,-3-26 0,4 21 0,-4-21 0,1 16 0,-1-16 0,2 16 0,-2-16 0,4 18 0,-4-18 0,3 19 0,-3-19 0,5 21 0,-5-21 0,6 18-1,-6-18 1,0 0 0,0 0 0,10 19 0,-10-19 1,0 0-1,0 0 0,9 18 0,-9-18 0,0 0 0,9 21 1,-9-21-2,0 0 2,11 17-2,-11-17 1,0 0-1,0 0-7,0 0-25,0 0 1,-11-26-1,11 26-1</inkml:trace>
  <inkml:trace contextRef="#ctx0" brushRef="#br0" timeOffset="-480103.4603">21 943 5,'0'0'13,"0"0"-3,0 0 0,0 0-1,0 0-1,0 0 0,0 0 0,0 0 1,0 0 1,0 0-2,16-7 1,-16 7-1,0 0 0,0 0-1,19 16 0,-19-16-1,0 0 0,16 19-1,-16-19 0,12 23-2,-12-23-2,7 28 2,-7-28-3,7 28 1,-7-28-2,9 28 2,-9-28-3,7 26 3,-1-8-1,-6-18 1,10 25 0,-10-25-1,11 24 2,-11-24-2,7 23 1,-7-23-1,0 0 1,9 23-1,-9-23 1,0 0 0,10 21-1,-10-21 1,0 0 0,9 21-1,-9-21 1,0 0-1,14 21 1,-14-21-1,0 0 1,13 21-1,-13-21 1,7 16-1,-7-16 1,0 0-1,9 19 0,-9-19 1,0 0-1,8 18 1,-8-18-1,0 0 1,9 16 0,-9-16-1,0 0 1,9 17-1,-9-17 1,7 16-1,-7-16 1,7 18-1,-7-18 1,9 17 0,-9-17-1,0 0 1,11 23 0,-11-23-1,0 0 1,10 20-1,-10-20 0,0 0 0,7 17 0,-7-17 1,0 0-1,11 16 0,-11-16 0,0 0 0,10 16 1,-10-16-1,0 0 0,0 0 0,9 19 0,-9-19 1,0 0-1,0 0 0,6 16 0,-6-16 0,0 0 0,0 0 0,0 0 0,8 17 0,-8-17 1,0 0-1,0 0 0,0 0 0,7 20 0,-7-20 0,0 0 0,9 16 0,-9-16 0,0 0 0,0 0 1,13 19-1,-13-19 0,0 0 0,0 0 0,0 0 0,0 0 0,0 0 0,0 0-2,0 0-4,0 0-19,-4-18-9,4 18 0,-5-35-2,7 19 2</inkml:trace>
  <inkml:trace contextRef="#ctx0" brushRef="#br0" timeOffset="-477880.3332">1-1 35,'7'25'23,"-7"-25"-3,0 0-1,-5 23-4,5-23-3,7 33-2,-7-33-3,5 35 0,-5-35-1,8 37 0,-8-37-1,8 37 1,-8-21-2,6 3 0,-6-3-1,3 2 0,-5-3-1,6 5 0,-4-3 0,0 1-1,0 1 0,2 0 0,-2 1 0,5-1 1,-3 0-1,3 3 0,-1-3-1,1 0 1,2-3 0,0 2 0,-7-18 0,12 31 0,-12-31 0,11 30-1,-4-14 1,-2 0-1,1 0 1,-1 1-1,-2-1 0,3 1 1,-1-1-1,-5-16 0,12 28 0,-12-28 1,13 29-1,-8-14 0,-5-15 0,9 28 1,-6-12-1,-3-16 0,8 28 0,-8-28 0,10 28 0,-10-28 0,14 29 0,-14-29 0,11 22 0,-11-22 0,10 22 0,-10-22 0,6 17 1,-6-17-1,0 0 0,10 21 0,-10-21 0,0 0 0,11 21 0,-11-21 0,11 20-1,-11-20-1,7 17 3,-7-17-4,7 20 4,-7-20-4,5 17 3,-5-17-2,5 16 2,-5-16 0,6 16 0,-6-16 0,5 16 0,-5-16 0,0 0 0,9 17 0,-9-17 0,0 0 0,0 0 0,0 0 0,0 0 0,12 16 0,-12-16 0,0 0 0,0 0 0,0 0 0,0 0 0,0 0 0,0 0 0,0 0 0,0 0 0,0 0 0,14 16 0,-14-16 0,0 0 0,0 0 0,0 0-2,0 0-2,0 0-3,0 0-8,0 0-21,0 0 2,-9-18-3,9 18 3</inkml:trace>
  <inkml:trace contextRef="#ctx0" brushRef="#br0" timeOffset="-460630">3759-1809 11,'0'0'22,"0"0"2,11 19-7,-11-19 2,15 23 0,-6-5-3,4-2-3,-1 8-2,-3-6-3,5 10-3,-5-3 0,3 4-2,-1-2-1,1 3 1,-3-4 0,9 4 0,-8-7 1,13 7 0,-5-11-1,6 7 1,-2-6-1,2 4 0,-6-5 0,5 3-1,-5-3-1,-2-2 0,-6-1-1,-1 0 0,-9-16 0,11 26 0,-11-26 1,5 20-2,-5-20 1,0 0 0,0 0-1,0 0-1,2 16-2,-2-16-2,0 0-5,0 0-10,-13-23-12,13 23-1,0 0 1,4-16 0</inkml:trace>
  <inkml:trace contextRef="#ctx1" brushRef="#br1" timeOffset="47700.7282">3391-1586,'0'0,"0"0,0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3:33.311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147 129 175 0,'-21'-11'93'0,"21"11"-1"0,-29-10 4 16,29 10-51-1,-29-6-8-15,29 6-6 16,-25 2-8-16,25-2-5 16,-23 4-4-16,23-4-2 0,0 0-3 15,-20 33-1-15,20-33-3 16,0 29-1-16,0-29-2 16,6 34 1-16,-6-34-3 15,12 27 2-15,-12-27-2 16,0 0 1-16,27 16-1 15,-27-16 1-15,23-14-1 16,-23 14 0-16,23-27 1 16,-23 27-1-16,19-40 1 15,-11 15 0-15,-4 2-2 16,-2-2 2-16,-4 3-2 16,0 1 4-16,-4 2-4 0,6 19 5 15,-19-25-4-15,19 25 2 16,-20-6 0-16,20 6 0 15,-21 8 0-15,21-8 2 16,-17 31-1-16,11-12-3 16,4 2 3-16,2 0-3 15,2-3 4-15,4 1-5 16,-6-19 4-16,25 25-5 16,-25-25 3-16,31 4 0 15,-31-4-1-15,33-6 0 16,-33 6 0-16,27-17 1 15,-27 17-3-15,17-25 6 16,-17 25-6-16,2-25 4 0,-2 25-3 16,-8-22 3-16,8 22-2 15,-19-21 4-15,19 21 0 16,-23-13-2-16,23 13 1 16,-25-2 0-16,25 2 0 15,-22 11 1-15,22-11-3 16,-15 18 0-16,15-18-4 15,-6 29-12-15,16-8-25 16,-10-21-70-16,21 27-5 16,-21-27-9-16,35 21-4 15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3:34.672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132 92 155 0,'-21'-12'92'0,"21"12"4"15,-25-15-3-15,25 15-39 16,-23-12-18-16,23 12-6 16,-18-7-4-16,18 7-7 0,0 0-4 15,-25 2-1-15,25-2-3 16,0 0-1-16,-8 30-3 16,8-30-2-16,2 27-1 15,-2-27-1-15,8 27 0 16,-8-27-3-16,19 22 1 15,-19-22-2-15,25 15 2 16,-25-15-1-16,24-2 1 16,-24 2 0-16,23-15-1 15,-23 15 1-15,15-25-1 16,-15 25 1-16,4-31-1 16,-4 31-2-16,-6-33 4 0,6 33-3 15,-19-31 3-15,19 31-3 16,-25-23 4-16,25 23-4 15,-27-8 7-15,27 8-1 16,-25 10-1-16,25-10 0 16,-21 27-4-16,17-8 5 15,0-1-5-15,4 3 4 16,2 0-7-16,4-2 4 16,-6-19-5-16,23 20 4 15,-4-17 0-15,0-3 0 16,4-7 1-16,-3-3-1 15,3-5 0-15,-2-3-1 16,0-3 5-16,-7 0-4 0,-1 2 3 16,-13 19-4-16,6-31 4 15,-6 31-3-15,-17-18 5 16,17 18-2-16,-29-2 0 16,11 10 2-16,-5 4-4 15,4 1 5-15,19-13-5 16,-31 33 3-16,20-12-4 15,5-3 4-15,4 3-6 16,2-21 3-16,6 31 0 16,-6-31 0-16,19 21 0 15,-19-21-1-15,23 9 2 16,-23-9-2-16,25-9 2 0,-25 9-2 16,23-19 0-16,-23 19-2 15,23-24-5-15,-23 24-9 16,14-23-20-16,-14 23-75 15,0 0-3-15,27 4-6 16,-27-4-4-16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3:36.173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153 66 159 0,'0'0'93'0,"-23"-23"6"16,23 23-3-16,-29-20-46 15,29 20-6-15,-25-13-11 16,25 13-1-16,-25-4-13 16,25 4-1-16,-16 19-9 15,12-1-1-15,4-18-2 16,-9 40-5-16,9-19 4 16,2 4-5-16,0-3 4 15,3-3-4-15,-5-19 4 0,18 27-1 16,-18-27 0-16,23 9-2 15,-23-9 0-15,25-9 0 16,-25 9-1 0,25-25 0-16,-25 25 1 0,17-31-1 15,-11 12 0-15,-6 19 0 16,4-33 0-16,-4 33 0 16,-8-29 1-16,8 29 4 15,-13-25-5-15,13 25 5 16,-14-19-4-16,14 19 3 15,0 0-3-15,0 0 4 16,0 0-4-16,-21 15-3 0,21-15 4 16,-8 31-4-16,8-31 4 15,-2 33-4 1,6-14 4-16,-4-19-4 16,12 25 4-16,-12-25-1 0,29 8 0 15,-10-10-1-15,0-6 0 16,-1 0 0-16,-18 8 1 15,31-27-1-15,-31 27 0 16,19-29 5-16,-19 29-4 16,2-32 4-16,-2 32-7 15,-12-20 6-15,12 20-3 16,-25-7 4-16,25 7-4 16,-38 9-4-16,18 1 4 0,-3 3-3 15,0 1 5 1,2 3-3-16,3-1 2 15,-1-3-5-15,19-13 5 16,-25 27 0-16,25-27 0 0,-11 29 0 16,11-29-2-16,3 25 2 15,-3-25-1-15,18 19-1 16,-18-19 0-16,29 8 0 16,-29-8 0-16,36-8 0 15,-16-5 0-15,-1 1 0 16,0-5 0-16,-19 17 0 15,27-37 0-15,-19 18 1 0,-6-4-1 16,-4 2 5-16,-4 3-5 16,6 18 6-1,-21-30-6-15,21 30 7 16,-27-16-5-16,27 16 4 0,-25 19-3 16,17-1-7-16,0 5 5 15,3 4-10-15,10 6-8 16,-3-10-59-16,23 13-43 15,-25-36-10-15,47 33-7 16,-22-31-3-16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3:38.065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137 156 179 0,'0'0'103'0,"-27"-14"2"16,27 14-4-16,-27-11-67 16,27 11-3-16,-21-4-5 15,21 4-5-15,-19 4-4 16,19-4-2-16,-18 17-2 16,18-17-1-16,-15 31-3 0,11-10-1 15,-2-2-4-15,6 1 0 16,2-1-3-16,2 0 0 15,-4-19-1 1,19 27 0-16,-19-27 0 0,29 8 0 16,-29-8 1-16,35-10-1 15,-16-1 0-15,1-5 0 16,-1-1 1-16,-2-2-2 16,-3-1 1-16,-1-1 0 15,-5-4 0-15,-2 2 4 16,-2 0-4-16,-4 5 5 15,0 18-5-15,-12-32 4 0,12 32-2 16,-21-20 4-16,21 20-4 16,-27 4 0-16,27-4 1 15,-25 12-1-15,25-12 1 16,-20 19 0-16,20-19 0 16,-17 31-6-16,13-12 4 15,4-19-3-15,-4 39 2 16,6-20-2-16,2 4 2 15,-4-23-3-15,16 29 3 16,-16-29 0-16,30 12 0 16,-30-12-1-16,33-10 1 15,-33 10 0-15,33-29 0 16,-33 29-1-16,29-40 2 0,-29 40 2 16,19-39-3-16,-17 18 4 15,-2-2-4 1,-2 5 4-16,-2-3-3 15,-5 0 4-15,9 21-4 0,-16-31 1 16,16 31 1-16,0 0-1 16,-27-11 1-16,27 11 0 15,-21 17 0-15,11 2-1 16,-1 2-1-16,3 1-4 16,2 1 4-16,1 0-4 15,8-2 3-15,1-2-3 16,4-1 3-16,-8-18-4 0,25 17 5 15,-6-15-1 1,-19-2 0-16,33 0 1 16,-33 0-1-16,29-15 0 15,-29 15 0-15,19-27 5 0,-17 9-5 16,-2-3 4-16,-4 0-3 16,-5 0 3-16,1 3-2 15,8 18 2-15,-25-23-3 16,25 23 0-16,-31 17-4 15,12 3-10-15,7 22-20 16,-13-9-89-16,25 23-6 16,-17-16-10-16,17 18-7 15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28.78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3696-2302 38,'0'0'27,"0"0"0,16 2-1,-16-2-5,4 16-3,3 1-4,-7-17-4,7 32-4,-5-16-1,10 12-1,-3-7 0,3 5-1,-1-3 0,8 5 0,-3-5-1,9 4 0,-4-5 0,2 5 1,-2-6-2,4 5 1,-4-3 0,4 2 0,-8-1-1,4 1 0,-5-1 0,-1 1 0,-3-2 0,0-2-1,-3-3 0,-2-1 1,-7-17-1,14 27 0,-14-27 0,11 15 0,-11-15 0,16 11 0,-16-11 0,16 12 0,-16-12 0,0 0 0,15 12-1,-15-12 0,0 0-1,0 0-1,0 0-4,-1-15-7,1 15-21,0 0-1,5-23 0,-5 23 0</inkml:trace>
  <inkml:trace contextRef="#ctx0" brushRef="#br0" timeOffset="1150.0658">4589-2272 8,'0'0'19,"0"0"2,-14-19-1,14 19-1,0 0-3,0 0 1,0 0-2,0 0-1,0 0-3,0 0 0,4 24-5,-4-24 1,9 29-1,-9-29-1,21 42-2,-7-19 0,7 6 1,-1 0-2,4 4 0,-8 0 1,9 1-1,-9-3-1,3 1 0,-1-4 1,0 0-1,-1-3 0,-3-2 0,2-2 0,-5 2-1,-2-4 1,1 2 0,-4-5-1,-1 0 0,-5-16 0,7 19-1,-7-19 1,0 0-1,0 0-1,0 0-2,19-9-4,-24-8-13,5 1-15,0 16 1,9-25-2,-9 25 2</inkml:trace>
  <inkml:trace contextRef="#ctx0" brushRef="#br0" timeOffset="2170.1239">5087-1783 7,'0'0'13,"0"0"0,0 0 1,-9-20 1,9 20 1,0 0 2,0 0-3,16 6 0,-16-6-1,13 17-1,-13-17-2,17 23-2,-17-23-3,16 33 0,-10-17-1,6 12-1,-5-7 1,9 11-1,-6-2-1,6 3 0,-3-3-1,4 5 0,-3-3-1,6 1 1,-3-3-1,5 2 0,-5-4-1,5 0 2,-7-2-2,8-1 2,-5-2-1,3 1-1,-1-1 0,-5 0 0,-2 0 1,1 0-2,0-4 2,-2 2-2,-1-3 1,-4-2 1,-7-16-2,12 22 1,-12-22 0,0 0 0,0 0-1,0 0 1,0 0-1,0 0-1,0 0-2,-3-15-3,3 15-10,0 0-16,-18-34-3,13 18 1,-7-8-1</inkml:trace>
  <inkml:trace contextRef="#ctx0" brushRef="#br0" timeOffset="3273.1872">5027-2291 15,'0'0'25,"0"0"1,20 7 3,-20-7-12,5 16 2,2-1-4,-7-15-4,7 32-1,-7-32-1,19 35-2,-8-17-1,10 6-1,-7-1-1,11 5-1,-5 1 0,10 2-1,-6-1 0,4 2 0,-5-1 0,6 1 0,-6-4-1,1 0 0,1-3 0,0-1 0,-6-3 0,-1 0 0,-4-5 0,0 2-1,-14-18 0,23 28 1,-23-28-1,14 21 0,-14-21 0,0 0 0,9 16 0,-9-16 0,0 0 0,0 0 0,0 0-1,0 0 0,0 0-3,-5-19-3,5 19-11,0 0-16,-7-23-1,7 23 0,-4-25-2</inkml:trace>
  <inkml:trace contextRef="#ctx0" brushRef="#br0" timeOffset="4213.241">5119-2743 17,'-14'-16'22,"14"16"-1,0 0-2,0 0 0,0 0-5,-16-14 0,16 14-2,0 0-1,0 0-1,0 0-2,0 0 1,0 0-1,16 25-2,-16-25 0,18 37-1,-6-14-1,9 12 1,-1-5-2,2 7 0,-2-4-1,1 4 0,0 0 1,7 1-2,-6-6 1,2 1 0,-1-3 0,-3 0-2,-3 0 2,3 0-2,-4-5 1,-2-3-1,-2 1 1,-1-2-1,-2-3 0,-1-2 0,-8-16 0,18 21 0,-18-21 0,16 14 0,-16-14 0,0 0 0,0 0-1,18 10 1,-18-10 0,0 0-1,0 0-2,0 0-2,0 0-3,0 0-14,-16-22-16,16 22 2,0 0-2,-11-16 2</inkml:trace>
  <inkml:trace contextRef="#ctx0" brushRef="#br0" timeOffset="5959.3409">6512-2226 22,'0'0'18,"0"0"1,0 0-3,0 0 0,0 0-3,0 0 1,0 0-3,0 0 0,0 0-1,0 0 1,0 0-1,-2 19-1,18-1-1,-16-18-1,18 38 0,-13-15-2,14 11 0,-6-4-1,10 5-1,-6 0 0,4 0-1,-3 0 0,3-2-1,-3-1 0,1 0-1,1-4 1,-3 0-1,-3-3 0,1-6 1,-5-2-1,-10-17 0,18 25 0,-18-25-1,0 0-1,0 0-2,16 5-2,-25-20-8,9 15-17,7-16-6,-7 0 1,0 16-1</inkml:trace>
  <inkml:trace contextRef="#ctx0" brushRef="#br0" timeOffset="5243.2999">6469-1862 8,'-15'-13'21,"15"13"3,0 0-2,0 0-2,0 0-3,0 0-3,0 0-1,0 0-1,0 0-2,0 0 0,5 27-2,-5-27-1,16 31-2,-9-13 0,12 12-2,-5 0 0,9 6-1,-3 1 0,4 4-1,-1-4 0,2 0 0,2-2-1,-3-2 1,-1-5 0,2-3 0,-6-4-1,2-2 1,1-1-1,-3-1 1,-1-3-1,-18-14 1,21 25-1,-21-25 0,18 19 0,-18-19 1,0 0-1,15 20 0,-15-20 0,0 0 0,0 0-1,0 0-1,0 0-2,0 0-2,0 0-7,-19-11-16,19 11-5,-11-23-1,1 0 1</inkml:trace>
  <inkml:trace contextRef="#ctx0" brushRef="#br0" timeOffset="6889.3939">6875-1859 25,'0'0'21,"0"0"0,0 0 0,0 0-2,0 0-2,0 0-2,18 5-2,-18-5-1,7 20-1,-7-20-3,9 38-1,-6-13-2,12 12-1,-7-2-1,8 9 0,-2-4-1,8 6 0,-8-2 0,7 0 0,-3-5-1,3 1 1,-2-3 0,1 2-1,-3-4 0,-1-2-1,0 0 1,2 1-1,-4-4 0,0-2 0,2-4 0,-2-1 0,-2-2 0,2 0 0,-1-5 0,1 0 1,0 0-1,-3 0 0,-3 0 0,-8-16 1,11 28-1,-11-28 0,9 22 0,-9-22 0,3 16 0,-3-16 0,0 0 0,0 0-1,0 0 1,0 0-2,6 18 0,-6-18-1,0 0 0,0 0 0,0 0 0,0 0-2,17 5-1,-17-5-8,0 0-20,0 0 1,11-21-1,-11 21 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3:40.160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142 126 181 0,'-8'-19'102'15,"8"19"0"-15,-21-15 1 16,2 5-65-16,19 10-3 15,-23-9-5-15,23 9-5 16,-21-2-5-16,21 2-4 16,-21 6-1-16,21-6-4 15,-15 19-2-15,11 0-3 16,0 1-4-16,4 0 0 16,4 1-2-16,0-2-1 15,-4-19 0-15,17 27 1 16,-17-27 0-16,19 19 0 0,-19-19 0 15,21-5 0-15,-21 5 0 16,25-14 1-16,-25 14 0 16,21-27 0-16,-12 8 0 15,-3-2 0-15,-4 1 0 16,-2-2-1-16,-2 1 1 16,-4 2 0-16,6 19 0 15,-19-29-1-15,19 29 0 16,-25-12 1-16,25 12-1 15,-28 4 1-15,28-4 0 16,-25 17 0-16,25-17-1 16,-17 20 2-16,17-20-1 15,-6 21 0-15,6-21 1 0,2 23 0 16,-2-23-2-16,8 22 1 16,-8-22 0-1,17 18 0-15,-17-18-1 16,21 13 1-16,-21-13-2 0,26-4 1 15,-26 4 0-15,29-17 0 16,-29 17 0-16,29-30 0 16,-29 30 0-16,19-33 0 15,-19 33 1-15,8-33-1 16,-8 33 1-16,-4-27-1 16,4 27 0-16,-19-19 1 15,19 19 0-15,-29-8 1 0,29 8-1 16,-33 8 1-16,33-8 1 15,-30 21-1 1,30-21 1-16,-23 33-1 16,14-14-2-16,5 3 2 0,2-2-2 15,4 1 1-15,2-2-1 16,-4-19 1-16,17 33-1 16,-17-33 0-16,30 16 1 15,-11-11-1-15,2-7 0 16,0-1 0-16,-1-5 1 15,-1-4-1-15,-1-1 0 16,-18 13 0-16,23-33 1 16,-17 12-1-16,-4 2 1 0,-4-4-2 15,-2 2 1 1,-7 2 0-16,11 19 1 16,-30-31-1-16,9 23 0 15,-2 4 1-15,1 8-1 0,-3 4 0 16,3 7 0-16,1 5 0 15,4 3 0-15,5 2 0 16,8 0 0-16,2 1 1 16,8-3 0-16,4-2 1 15,-10-21-1-15,38 29 2 16,-12-19-2-16,3-6 1 16,0-6-1-16,2-4-4 0,-3-2-9 15,-5-9-18 1,8 15-90-16,-31 2-4 15,0 0-5-15,4-25-6 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37.04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8792-1464 1,'0'0'22,"0"0"2,20 25 1,-20-25-5,9 21 0,-9-21 0,10 23-4,4-4-3,-14-19-1,29 37-3,-17-16-3,7 7-1,-3 4-2,4 0-2,-3 3 0,1 3 0,0-4-1,-1 1 0,-1-3 1,0-1-1,-2-10 1,4 4 0,-4-9-1,-14-16 0,25 23 0,-25-23-2,0 0-3,0 0-9,0 0-16,17-18-2,-26-3-2,9 21 1</inkml:trace>
  <inkml:trace contextRef="#ctx0" brushRef="#br0" timeOffset="546.0309">8858-1759 26,'0'0'20,"-6"-16"0,6 16 0,0 0-2,0 0-2,0 0 0,0 0-4,20 25-2,-20-25-2,17 33 0,-8-10-2,11 9-2,-3-2 0,6 7-1,0-4-1,4 6 0,-3-6 0,5 2 0,-6-7-1,1 0-1,-6-5 1,0-5-2,-4-2-6,-14-16-19,0 0-7,19 3 1,-24-20-2</inkml:trace>
  <inkml:trace contextRef="#ctx0" brushRef="#br0" timeOffset="1681.0961">9223-1399 13,'0'0'23,"0"0"1,0 0-2,0 0-2,0 0-3,9 29-4,3-7-1,-1 7-3,5 7-2,-2 5-2,5 10 0,1-4-1,3 9-1,-4-3 0,2 3-1,-1-5 0,-1 4-1,1-2 0,-3-4 0,3-4-1,-5-2 1,1-6 0,0-6-1,-2-4 0,-1-10-3,-3 1-3,-10-18-12,0 0-13,7 19 0,-7-19-2,0 0 2</inkml:trace>
  <inkml:trace contextRef="#ctx0" brushRef="#br0" timeOffset="3694.4797">9717 334 7,'0'0'22,"0"0"4,0 0 1,0 0-7,0 0-3,16-2 0,-5 20-2,-11-18-3,16 46 0,-9-18-4,10 14-3,-2 0-1,11 9 0,-5 0-2,7 3-1,1-4 0,4-1 0,-1-4 0,2-1-1,-4-5 1,-6-11-3,-1 0-1,-23-28-7,30 30-12,-30-30-11,0 0-1,0 0-1,-16-23 2</inkml:trace>
  <inkml:trace contextRef="#ctx0" brushRef="#br0" timeOffset="3205.4518">9714 714 17,'0'0'24,"0"0"2,23 17 0,-23-17-7,14 25-3,-2-1-3,-6-4-5,15 15 0,-9 0-1,11 14-1,-4-3-1,10 10-2,-6-5 0,5 5-2,-2-7 0,1-3-2,-2-11 1,-1-7 1,-4-8-2,-20-20-1,30 16-6,-30-16-12,5-21-11,-5 21 0,-2-34-2,2 34 2</inkml:trace>
  <inkml:trace contextRef="#ctx0" brushRef="#br0" timeOffset="2693.4223">9668 1278 33,'0'0'24,"0"0"-2,0 0-2,16 1-2,-16-1-3,0 0-3,0 0-2,12 18-2,-12-18 0,16 23-2,-7-7-1,7 14 0,-2 1-1,9 13 0,-4 2-2,11 8-1,-5 4 0,1 0 0,-3-3-1,2-1 1,-2-10-1,0-2 0,-4-8 0,-1-8 0,-4-7-1,-14-19-1,23 16-3,-23-16-7,2-24-18,0 8-3,-13-14-1,6 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07.42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0 101 7,'0'0'20,"9"-30"1,-9 30-10,16-33 1,-16 33 4,16-21-3,-16 21 0,21-12-1,-21 12-2,25-4-3,-25 4 0,35 0 0,-14-4-2,7 8-1,-3-6 2,7 11-2,-7-5 0,1 10 1,-7-9-1,1 14-1,-20-19-1,18 37 1,-24-18-2,1 4 0,-11-3 0,0-1 0,-7 0-1,-1 1 0,-3-3 0,-5 1 0,4-1 0,2 3 0,3-1-1,0-1 0,9 1-2,14-19-2,-16 30-4,16-30-12,0 0-13,7-21 0,2-4-1,10 11 2</inkml:trace>
  <inkml:trace contextRef="#ctx0" brushRef="#br0" timeOffset="-452.0258">34 20 14,'0'0'27,"0"0"3,0 0 1,0 0-12,0 18-1,0-18-1,-6 30-5,6-30-3,-7 37-1,0-18-1,9 16-1,-9-5-2,11 9 0,-8-2-1,8 5 0,-6 2-1,5 5 1,-3-2-2,7-1 1,-3 1-1,3-3 0,2-5 0,-2-7-1,0-6 0,0-8 0,-7-18-2,0 0-2,16-16-2,-20-23-7,15 9-5,-15-17-11,6-4-6,2 3-4,-8-8 4,9 18 1</inkml:trace>
  <inkml:trace contextRef="#ctx0" brushRef="#br0" timeOffset="527.03">553 124 18,'0'0'24,"16"-4"-1,-16 4-6,15-10 1,-15 10-1,18-7-3,-2 9-2,-16-2-2,30-6-2,-30 6-2,34-3 0,-34 3-3,35-7-1,-16 0 0,2 2-1,1-2 0,-3-2-1,-3 3 1,2-2-1,-18 8 0,23-7-2,-23 7-1,17 0-4,-17 0-7,0 0-8,0 0-11,2 21 0,-2-21 0,0 0 2</inkml:trace>
  <inkml:trace contextRef="#ctx0" brushRef="#br0" timeOffset="842.0482">613 259 3,'0'0'20,"0"0"4,0 0-6,0 0-1,0 0 0,21 7-4,-21-7-2,21-3 0,-3 3-2,-18 0-2,35-12-2,-16 1-2,6 4-1,-5-2-1,1 4 0,2 0-1,-4-4-3,4 7-5,-23 2-6,32-16-6,-9 16-8,-11-21-3,16 18 1</inkml:trace>
  <inkml:trace contextRef="#ctx0" brushRef="#br0" timeOffset="1517.0868">1058-111 20,'0'0'24,"0"0"0,0 0-7,0 0-3,1-22 0,-1 22-2,0 0-2,25-1 1,-25 1-2,28 1-1,-28-1 1,39 6-3,-21-6-1,8 5-1,-5-3-1,2 7 1,-7-2-1,-16-7-1,21 29 0,-15-9 0,-8 3-1,-5 5 0,2 0-1,-6-2 1,-1 2-1,3-3 0,-2-4 0,2-2 1,9-19-1,-8 27 1,8-27 0,-8 21 1,8-21-1,0 0 1,0 0-1,9 21 1,-9-21 0,18 3 0,-18-3 0,26-1-1,-6-3 1,-1 4 0,-1-3-1,5 1 0,-4 0 0,2 2 0,2 0-1,-1-2 0,-3 4-1,-1-9-3,3 14-3,-21-7-11,18-16-22,-18 16 2,17 7-1,-17-7 0</inkml:trace>
  <inkml:trace contextRef="#ctx0" brushRef="#br0">427 670 9,'0'0'20,"0"0"-1,0 0-2,-16-1-1,16 1-1,0 0-1,0 0-2,0 0-3,0 0-1,0 0-2,22-11 0,1 9-1,-6-8 1,11 8-1,-1-10 2,12 10-3,-6-12 1,13 9-1,2-13 0,7 8-1,1-6 0,6 5 0,-2-3-1,2 7 0,-6-2 1,2 11-1,-8 0 0,1 7-1,-10-1 1,1 5-1,-7-6 0,1 0 0,-1-4 0,-3-3-1,1-1 1,-6-3-1,-4 1 0,-6-1 0,-1 1 1,-16 3-1,21-6 0,-21 6 0,0 0 0,0 0 0,16-1 0,-16 1 0,0 0 0,18-2 0,-18 2 1,0 0-1,0 0 0,18-4 0,-18 4 0,0 0 1,0 0-1,0 0 0,0 0 0,5-16 0,-5 16 0,14-19 0,-9 3 0,4-1 0,-2-4 1,2-2-1,0-4 0,-2 1 0,-2-2 0,-1-2 0,-1-5 0,1-2 0,-1-2 1,3-6-2,1-5 2,0 0-1,3-3 0,3 0 0,-3 6 0,-1 3 0,0 3 1,-4 10-1,-5 4 0,-3 8 0,3 19 1,-18-23-1,18 23 0,-19-10 0,19 10 1,-16-2-1,16 2 0,-18 0 0,18 0 1,-18 2-1,18-2 0,-24 1 0,6 1 0</inkml:trace>
  <inkml:trace contextRef="#ctx0" brushRef="#br0">-162 693 15,'0'0'24,"-9"-17"-3,9 17-1,-7-16-1,7 16-4,-7-25-3,2 6 0,5 19-2,-9-37-2,9 37-2,-9-39 2,7 24-3,-3-12 0,3 10-1,-5-10 0,5 6 0,-7-9-1,6 4-1,-6-9 0,6 0 0,-8-4-1,6 4 0,-4-2 0,4 5 0,1-1 1,-1 3-1,3 2 0,0 5 1,0-1-1,2 1 1,-1-2-1,1 4 0,-4-2 1,6 6-1,-6-4 0,4 21 0,-5-30 0,5 30 0,-5-21 0,5 21-1,-4-18 1,4 18-1,0 0 1,0 0-1,-2-18 0,2 18 1,0 0-1,0 0 0,6-15 0,-6 15 1,0 0-1,0 0 0,0 0 0,0 0 0,3-16 0,-3 16 0,0 0 0,0 0-1,0 0 1,16-19 0,-16 19 0,0 0 0,20-15 0,-20 15 0,0 0 0,24-8 1,-24 8-1,23-2 0,-23 2 0,27 2 0</inkml:trace>
  <inkml:trace contextRef="#ctx0" brushRef="#br0" timeOffset="5062.2896">-1781 1024 7,'-19'-14'16,"19"14"1,0 0-3,-16 10-1,16-10-2,-23 5 0,23-5-3,-21 7 0,21-7-2,-20 11 0,20-11-1,-16 9 0,16-9-1,0 0-1,-16 10 0,16-10 0,0 0-1,-19 9 0,19-9 0,0 0 0,0 0-1,-16 9 0,16-9-1,0 0 1,0 0-1,0 0 0,0 0 0,0 0 0,0 0 0,0 0 1,16 10-1,-16-10 0,18 6 1,-18-6-1,19 7 0,-19-7 0,21 7 1,-21-7-1,27 9 0,-27-9 1,26 10 0,-26-10 0,25 14 0,-25-14 0,19 12 0,-19-12 1,0 0 0,18 15-1,-18-15 1,0 0 1,4 22-1,-4-22 0,-11 23 0,11-23 0,-19 30 0,4-14 0,1 3-1,-2-5 1,16-14-1,-30 23 0,30-23-1,-28 16 1,28-16 0,-25 7-1,25-7 0,-17 2 1,17-2-1,0 0-1,-21-4-2,21 4-2,0 0-5,0 0-13,3-17-11,-6-1-1,3 18 1,5-28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51.9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11077 406 19,'0'0'18,"0"0"-1,0 0-1,0 0 1,0 0-2,0 0-1,0 0-1,0 0-2,0 0 0,0 0-2,0 0-2,23 26 0,-23-26-3,12 22 0,-12-22-2,10 33 0,-4-12 0,3 11 0,-2 3-1,1 10 1,1 6-1,5 9 1,1 7-1,2 5 0,1-3 0,5 1-1,1-3 1,-1 1-1,6-3 0,-3 0-1,-1-3 1,1-1 1,-6 1-1,-1-4 0,-6-2 0,1-3 1,-9-6-2,0-5 2,-1-5-1,-1-7 0,1-5 0,-1-6 0,-3-19-1,7 21 1,-7-21-1,0 0 1,18 2-1,-18-2 0,0 0-1,12-21-3,-12 21-9,0 0-19,11-18 0,-11 18-2,5-19 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25.62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6 77 17,'-11'18'24,"11"-18"0,0 0 1,0 0-13,0 0-2,0 0-3,0 0-2,0 0 0,19 0-1,-19 0 0,27-4 0,-8 6 0,1-4 0,1 6-1,-2-4 0,6 3-1,0-3-1,5-2-1,5-1-2,-7-9-5,11-1-9,-4 5-11,-10-17-2,14 14 0,-16-13 1</inkml:trace>
  <inkml:trace contextRef="#ctx0" brushRef="#br0" timeOffset="-353.02">224-97 6,'0'0'21,"0"0"3,0 0 1,0 0-10,0 0-2,0 0 1,0 0-1,0 0-2,0 0-1,-16-7-2,16 7-2,0 0 1,0 0-2,-7 16-1,7-16 0,-10 21-1,8-3-1,-7 1 0,-3 4 0,3 1 0,-3 4-1,-2-1 1,7-1-1,-2 1 0,2-5-1,0-1 1,3-1-1,1-4 1,3-16-1,7 22 0,-7-22-1,14 16 1,-14-16 0,0 0 0,24 7 0,-24-7-1,32-1 1,-12-1-1,-20 2 0,26-11-2,-26 11 0,30-16-3,-19-1-3,10 13-7,-18-13-6,6 1-10,-9 16-1,9-23 2,-9 23 1</inkml:trace>
  <inkml:trace contextRef="#ctx0" brushRef="#br0" timeOffset="428.0245">593 81 19,'0'0'22,"0"0"2,-17-7 1,17 7-14,0 0-3,0 0 0,16 5 0,-16-5-3,0 0 0,22-2-1,-4 4 0,0-7-1,3 5 0,-5-6-1,5 3 0,-2-1-1,-1 1 0,3 1-4,-5-2-6,-16 4-13,35-3-6,-35 3-1,27-9 1</inkml:trace>
  <inkml:trace contextRef="#ctx0" brushRef="#br0" timeOffset="1060.0607">1103-109 29,'0'-18'26,"0"18"-1,0 0-3,0 0-3,0 0-3,-24 6-3,24-6-3,-20 10-2,20-10 0,-26 12-3,26-12 0,-21 14-1,21-14-1,-14 18 0,14-18-2,-15 16 0,15-16 0,0 0-1,-8 23 1,8-23-1,0 0 0,14 19 0,-14-19 0,16 12 0,-16-12 1,30 13-1,-7-6 0,-4 3 1,0 1-1,-19-11 1,29 31 0,-17-13 0,2 5 1,-12 0 0,0 5 0,-8-5 0,-2 3 0,-12-5 0,4 4 0,-1-6-1,-3-2 0,-3-4 0,4-6-1,-2 0-2,5-11-1,16 4-4,-18-12-15,18 12-15,-7-19 1,7 19-1,0-20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51:50.4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5:21.69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32 21 17,'0'0'14,"0"0"-1,-4 18 1,4-18-3,-10 21-1,4-5 0,1-1-2,1 3 0,1-2-1,5 1-2,-2-17-1,3 28-1,-3-28-1,4 27 0,-4-27 0,7 19-2,-7-19 1,0 0 0,0 0 0,0 0-1,0 0 1,17 4 0,-17-4 0,6-21 0,-6 21 0,3-23-1,-3 23 1,0-23-1,0 23 0,4-19 0,-4 19 0,0 0 0,2-18 1,-2 18-1,0 0 0,1-18 0,-1 18 0,0 0 1,0 0-1,0 0 1,2-15-1,-2 15 1,0 0-1,-2 15 1,2-15-1,6 16 0,-6-16-1,5 20 1,-5-20 0,0 0 0,11 19-1,-11-19 1,0 0 0,0 0 0,15 3 0,-15-3 0,0 0 0,0 0 0,11-17 1,-11 17-1,0-23 0,0 23 0,0-32 0,-2 11 0,0 2 0,1 0 1,1 19-1,-11-25 0,11 25 0,0 0 1,-18 5-1,18-5 0,-10 27 0,5-12 0,5 1-3,0-16-4,-4 23-9,13-7-11,-9-16-1,0 0 0,0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5:24.20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80 1 20,'-17'12'18,"17"-12"-1,-4 25 0,4-4-3,-5 5-1,3 6-3,-5 5-1,0 3-2,2 8-2,-2-3 1,5 10-3,-3-6 1,1 9-1,-1-2 0,3 4-1,-1-4 0,4 4 1,-2-6-2,1 1 1,-2-6 0,4 0-1,-2-1 1,1-1-1,-1-5 0,4 2 1,-2-5 0,-1 0-1,-1-2-1,2-2 1,-4-5 0,2-6-1,2-3 0,-2-3 1,0-18-1,-2 23 0,2-23 0,0 0 0,0 0 0,0 0 0,0 0 0,0 0 0,0 0 0,0 0 1,16 3-1,-16-3 0,0 0 0,0 0 1,0 0-1,0 0 0,0 0 0,0 0 0,18-7-2,-18 7-6,5-16-13,-5 16-11,11-23 0,-11 23 0,12-28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5:27.22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106-9 7,'0'0'22,"0"0"1,-12 23-6,12-23 0,-9 39-2,5-13 0,-1 6-4,3 8-2,-5-1-1,5 7-1,-5-6-2,7 6-1,-3-4-1,3 11 0,-4-4 1,3 9-2,-10 2 1,9 6-3,-8-6 2,8 7-2,-7-7 1,5-1-1,-3-6 0,6 0-1,-1-8 2,2-1-1,0 2 1,-2-4-1,2 0 1,0-1-1,2-4 0,-2 0 1,3-7-1,-1-2 0,2-7 0,-1 0 0,3-4 0,-3-1 0,1 0 0,-1 0 0,-1 1 0,1 1 1,1 0-1,-2-1 0,-2-17 0,1 26 0,-1-26 0,0 18 0,0-18 1,0 0-1,0 0 0,2 19 0,-2-19 0,0 0 0,-3 21 0,3-21 0,-4 20 0,4-20 0,-2 23 0,2-23 0,-1 17 0,1-17 0,0 0 0,1 16 0,-1-16 0,0 0 0,0 0 0,0 0-1,0 0 1,0 0 0,0 0 0,0 0 0,22 2 0,-22-2 0,0 0-1,23-7 1,-23 7 0,23-18 0,-23 18 0,22-26 0,-22 26 0,22-28 0,-14 12 0,-8 16 0,20-26 0,-20 26 0,16-22 0,-16 22 0,17-24 0,-6 8 0,1 0 0,1-3 0,-1 0 0,0-3 0,1 1 0,1 0 0,-2 0 0,-1 0 0,1 5 0,-1 1 0,-11 15 0,17-27 0,-17 27 0,16-19 0,-16 19 0,0 0 0,23-14 0,-23 14 0,16-7 0,-16 7 0,23-18 0,-23 18 0,27-24 0,-13 6 0,2 0 0,1-1 0,1-2 0,0 2-1,-3 1 1,-15 18 0,27-28 0,-27 28 0,26-23 0,-26 23 0,25-26 0,-25 26 0,21-30 0,-8 14 0,-1 0 0,0-1 0,2 1 0,-14 16 0,27-28 0,-27 28 0,21-20 0,-21 20 0,25-19 0,-25 19 0,25-21 0,-25 21 0,24-25 0,-24 25 0,27-26 0,-27 26 0,26-23 0,-26 23-1,21-16 2,-21 16-2,18-12 1,-18 12 1,19-12-1,-19 12 0,16-11 0,-16 11 1,16-9-1,-16 9 0,0 0 0,18-12 0,-18 12 0,0 0 0,0 0 0,0 0 0,16-19 0,-16 19 2,0 0-2,0 0 1,10-19-1,-10 19 2,0 0-2,0 0 1,0 0-1,0 0 1,0 0-1,0 0 0,0 0-1,0 0-1,0 0-8,0 0-15,0-16-6,0 16-2,0 0 0,0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48:12.49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-1781 1024 7,'-19'-14'16,"19"14"1,0 0-3,-16 10-1,16-10-2,-23 5 0,23-5-3,-21 7 0,21-7-2,-20 11 0,20-11-1,-16 9 0,16-9-1,0 0-1,-16 10 0,16-10 0,0 0-1,-19 9 0,19-9 0,0 0 0,0 0-1,-16 9 0,16-9-1,0 0 1,0 0-1,0 0 0,0 0 0,0 0 0,0 0 0,0 0 1,16 10-1,-16-10 0,18 6 1,-18-6-1,19 7 0,-19-7 0,21 7 1,-21-7-1,27 9 0,-27-9 1,26 10 0,-26-10 0,25 14 0,-25-14 0,19 12 0,-19-12 1,0 0 0,18 15-1,-18-15 1,0 0 1,4 22-1,-4-22 0,-11 23 0,11-23 0,-19 30 0,4-14 0,1 3-1,-2-5 1,16-14-1,-30 23 0,30-23-1,-28 16 1,28-16 0,-25 7-1,25-7 0,-17 2 1,17-2-1,0 0-1,-21-4-2,21 4-2,0 0-5,0 0-13,3-17-11,-6-1-1,3 18 1,5-28 1</inkml:trace>
  <inkml:trace contextRef="#ctx0" brushRef="#br0" timeOffset="-5062.2896">0 101 7,'0'0'20,"9"-30"1,-9 30-10,16-33 1,-16 33 4,16-21-3,-16 21 0,21-12-1,-21 12-2,25-4-3,-25 4 0,35 0 0,-14-4-2,7 8-1,-3-6 2,7 11-2,-7-5 0,1 10 1,-7-9-1,1 14-1,-20-19-1,18 37 1,-24-18-2,1 4 0,-11-3 0,0-1 0,-7 0-1,-1 1 0,-3-3 0,-5 1 0,4-1 0,2 3 0,3-1-1,0-1 0,9 1-2,14-19-2,-16 30-4,16-30-12,0 0-13,7-21 0,2-4-1,10 11 2</inkml:trace>
  <inkml:trace contextRef="#ctx0" brushRef="#br0" timeOffset="-5514.3154">34 20 14,'0'0'27,"0"0"3,0 0 1,0 0-12,0 18-1,0-18-1,-6 30-5,6-30-3,-7 37-1,0-18-1,9 16-1,-9-5-2,11 9 0,-8-2-1,8 5 0,-6 2-1,5 5 1,-3-2-2,7-1 1,-3 1-1,3-3 0,2-5 0,-2-7-1,0-6 0,0-8 0,-7-18-2,0 0-2,16-16-2,-20-23-7,15 9-5,-15-17-11,6-4-6,2 3-4,-8-8 4,9 18 1</inkml:trace>
  <inkml:trace contextRef="#ctx0" brushRef="#br0" timeOffset="-4535.2594">553 124 18,'0'0'24,"16"-4"-1,-16 4-6,15-10 1,-15 10-1,18-7-3,-2 9-2,-16-2-2,30-6-2,-30 6-2,34-3 0,-34 3-3,35-7-1,-16 0 0,2 2-1,1-2 0,-3-2-1,-3 3 1,2-2-1,-18 8 0,23-7-2,-23 7-1,17 0-4,-17 0-7,0 0-8,0 0-11,2 21 0,-2-21 0,0 0 2</inkml:trace>
  <inkml:trace contextRef="#ctx0" brushRef="#br0" timeOffset="-4220.2414">613 259 3,'0'0'20,"0"0"4,0 0-6,0 0-1,0 0 0,21 7-4,-21-7-2,21-3 0,-3 3-2,-18 0-2,35-12-2,-16 1-2,6 4-1,-5-2-1,1 4 0,2 0-1,-4-4-3,4 7-5,-23 2-6,32-16-6,-9 16-8,-11-21-3,16 18 1</inkml:trace>
  <inkml:trace contextRef="#ctx0" brushRef="#br0" timeOffset="-3545.2027">1058-111 20,'0'0'24,"0"0"0,0 0-7,0 0-3,1-22 0,-1 22-2,0 0-2,25-1 1,-25 1-2,28 1-1,-28-1 1,39 6-3,-21-6-1,8 5-1,-5-3-1,2 7 1,-7-2-1,-16-7-1,21 29 0,-15-9 0,-8 3-1,-5 5 0,2 0-1,-6-2 1,-1 2-1,3-3 0,-2-4 0,2-2 1,9-19-1,-8 27 1,8-27 0,-8 21 1,8-21-1,0 0 1,0 0-1,9 21 1,-9-21 0,18 3 0,-18-3 0,26-1-1,-6-3 1,-1 4 0,-1-3-1,5 1 0,-4 0 0,2 2 0,2 0-1,-1-2 0,-3 4-1,-1-9-3,3 14-3,-21-7-11,18-16-22,-18 16 2,17 7-1,-17-7 0</inkml:trace>
  <inkml:trace contextRef="#ctx0" brushRef="#br0">427 670 9,'0'0'20,"0"0"-1,0 0-2,-16-1-1,16 1-1,0 0-1,0 0-2,0 0-3,0 0-1,0 0-2,22-11 0,1 9-1,-6-8 1,11 8-1,-1-10 2,12 10-3,-6-12 1,13 9-1,2-13 0,7 8-1,1-6 0,6 5 0,-2-3-1,2 7 0,-6-2 1,2 11-1,-8 0 0,1 7-1,-10-1 1,1 5-1,-7-6 0,1 0 0,-1-4 0,-3-3-1,1-1 1,-6-3-1,-4 1 0,-6-1 0,-1 1 1,-16 3-1,21-6 0,-21 6 0,0 0 0,0 0 0,16-1 0,-16 1 0,0 0 0,18-2 0,-18 2 1,0 0-1,0 0 0,18-4 0,-18 4 0,0 0 1,0 0-1,0 0 0,0 0 0,5-16 0,-5 16 0,14-19 0,-9 3 0,4-1 0,-2-4 1,2-2-1,0-4 0,-2 1 0,-2-2 0,-1-2 0,-1-5 0,1-2 0,-1-2 1,3-6-2,1-5 2,0 0-1,3-3 0,3 0 0,-3 6 0,-1 3 0,0 3 1,-4 10-1,-5 4 0,-3 8 0,3 19 1,-18-23-1,18 23 0,-19-10 0,19 10 1,-16-2-1,16 2 0,-18 0 0,18 0 1,-18 2-1,18-2 0,-24 1 0,6 1 0</inkml:trace>
  <inkml:trace contextRef="#ctx0" brushRef="#br0">-162 693 15,'0'0'24,"-9"-17"-3,9 17-1,-7-16-1,7 16-4,-7-25-3,2 6 0,5 19-2,-9-37-2,9 37-2,-9-39 2,7 24-3,-3-12 0,3 10-1,-5-10 0,5 6 0,-7-9-1,6 4-1,-6-9 0,6 0 0,-8-4-1,6 4 0,-4-2 0,4 5 0,1-1 1,-1 3-1,3 2 0,0 5 1,0-1-1,2 1 1,-1-2-1,1 4 0,-4-2 1,6 6-1,-6-4 0,4 21 0,-5-30 0,5 30 0,-5-21 0,5 21-1,-4-18 1,4 18-1,0 0 1,0 0-1,-2-18 0,2 18 1,0 0-1,0 0 0,6-15 0,-6 15 1,0 0-1,0 0 0,0 0 0,0 0 0,3-16 0,-3 16 0,0 0 0,0 0-1,0 0 1,16-19 0,-16 19 0,0 0 0,20-15 0,-20 15 0,0 0 0,24-8 1,-24 8-1,23-2 0,-23 2 0,27 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50.42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10247-3175 23,'0'0'29,"0"0"1,0 0-3,9 16-3,-9-16-3,2 30-2,-6-15-5,8 17-6,-8 1-1,8 13-2,-6 0-2,9 10-1,-2 0 0,7 11 1,-1 0-2,7 5 1,-2-4 1,5 6-2,-4-3 2,5 2-2,-8-1 1,2 0-2,-4-1 2,-1 3-2,-1-8 1,-1 1-1,0-2 0,-2-7 1,3-3-1,1-8 0,-2-8 0,1-8 1,-1-4-1,0-10 0,0-1 0,-9-16 0,7 21 0,-7-21 0,0 0-1,0 0-1,5 16 0,-5-16-2,0 0-2,-14-21-5,14 21-14,0 0-12,0-21 1,0 21 0,-7-21 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04.486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51 1543 14,'0'0'19,"0"0"0,0 0-1,0 0-1,0 0-2,0 0-2,0 0-3,0 0-1,-16 2-1,16-2-1,0 0-1,0 0 0,0 0-1,0 0 0,0 0 0,0 0-2,0 0 1,0 0-1,-12-23 0,12 23-1,-4-20 1,4 20-2,-2-30 1,4 15 0,-4-6-1,2 1 1,0-1-1,4 2 1,-2-4-1,1 2 0,-1-2 1,1 4-1,-1-4 0,4 2 0,-5-2 0,1-3 0,-5-1-1,1 1 2,-4 0-2,3-1 1,-2 3-1,-1-1 1,3 2-2,-2 4 1,1-1 1,2 3-1,-1-2 0,3-1 0,0 1 1,1-2-1,-1 0 1,-1-2-1,1-2 0,0 2 1,0-1-1,0 1 0,0 0 1,0 0-1,0-1 0,0 1 0,3 0 1,1 2-1,-2-2 1,1-2-1,1-3 0,-1 4 1,-1-3-1,1 3 1,-1-3-1,2 3 0,-3-2 0,-1 1 0,0 0 1,4 2-1,-2-1 0,1 1 0,1 0 0,-2 2 0,-1 0 0,1-4 1,-2 1-1,-2 1 1,2 0-2,-1-1 2,-3 2-1,-1 1 1,1 2-2,4 19 2,-5-25-1,5 25 0,0 0 0,-4-17-2,4 17-7,0 0-25,0 0-3,16 17-1,-16-17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05.262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24 41 10,'-21'-7'12,"21"7"-3,0 0-1,0 0-2,0 0-2,0 0-1,-9-16-3,9 16-7,0 0-8,4-18 0,-4 18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10.5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3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30T01:48:40.905"/>
    </inkml:context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-5 0 35,'7'25'23,"-7"-25"-3,0 0-1,-6 23-4,6-23-3,8 33-2,-8-33-3,5 35 0,-5-35-1,7 37 0,-7-37-1,9 37 1,-9-21-2,5 3 0,-5-3-1,4 1 0,-6-1-1,5 4 0,-3-3 0,0 1-1,0 1 0,2 0 0,-2 1 0,5-1 1,-3 0-1,3 3 0,-1-3-1,1 0 1,2-3 0,0 2 0,-7-18 0,13 31 0,-13-31 0,10 30-1,-3-14 1,-1 0-1,-1 0 1,0 1-1,-1-1 0,1 1 1,0-1-1,-5-16 0,13 28 0,-13-28 1,12 29-1,-7-14 0,-5-15 0,9 28 1,-5-12-1,-4-16 0,7 28 0,-7-28 0,10 28 0,-10-28 0,15 29 0,-15-29 0,10 22 0,-10-22 0,11 22 0,-11-22 0,5 17 1,-5-17-1,0 0 0,11 21 0,-11-21 0,0 0 0,10 21 0,-10-21 0,11 20-1,-11-20-1,7 17 3,-7-17-4,7 19 4,-7-19-4,5 18 3,-5-18-2,5 16 2,-5-16 0,6 16 0,-6-16 0,5 16 0,-5-16 0,0 0 0,9 17 0,-9-17 0,0 0 0,0 0 0,0 0 0,0 0 0,12 16 0,-12-16 0,0 0 0,0 0 0,0 0 0,0 0 0,0 0 0,0 0 0,0 0 0,0 0 0,0 0 0,14 16 0,-14-16 0,0 0 0,0 0 0,0 0-2,0 0-2,0 0-3,0 0-8,0 0-21,0 0 2,-8-18-3,8 18 3</inkml:trace>
  <inkml:trace contextRef="#ctx0" brushRef="#br0" timeOffset="-2223.1271">14 944 5,'0'0'13,"0"0"-3,0 0 0,0 0-1,0 0-1,0 0 0,0 0 0,0 0 1,0 0 1,0 0-2,16-7 1,-16 7-1,0 0 0,0 0-1,19 16 0,-19-16-1,0 0 0,16 19-1,-16-19 0,13 23-2,-13-23-2,7 28 2,-7-28-3,7 28 1,-7-28-2,9 28 2,-9-28-3,7 26 3,-2-8-1,-5-18 1,11 25 0,-11-25-1,10 24 2,-10-24-2,7 23 1,-7-23-1,0 0 1,9 23-1,-9-23 1,0 0 0,11 21-1,-11-21 1,0 0 0,8 21-1,-8-21 1,0 0-1,15 21 1,-15-21-1,0 0 1,12 21-1,-12-21 1,7 16-1,-7-16 1,0 0-1,9 19 0,-9-19 1,0 0-1,9 18 1,-9-18-1,0 0 1,8 16 0,-8-16-1,0 0 1,9 17-1,-9-17 1,7 16-1,-7-16 1,7 18-1,-7-18 1,9 17 0,-9-17-1,0 0 1,11 23 0,-11-23-1,0 0 1,10 19-1,-10-19 0,0 0 0,7 18 0,-7-18 1,0 0-1,11 16 0,-11-16 0,0 0 0,11 16 1,-11-16-1,0 0 0,0 0 0,8 19 0,-8-19 1,0 0-1,0 0 0,6 16 0,-6-16 0,0 0 0,0 0 0,0 0 0,9 17 0,-9-17 1,0 0-1,0 0 0,0 0 0,7 20 0,-7-20 0,0 0 0,8 16 0,-8-16 0,0 0 0,0 0 1,13 19-1,-13-19 0,0 0 0,0 0 0,0 0 0,0 0 0,0 0 0,0 0-2,0 0-4,0 0-19,-4-18-9,4 18 0,-5-35-2,7 19 2</inkml:trace>
  <inkml:trace contextRef="#ctx0" brushRef="#br0" timeOffset="11430.6538">14-415 11,'0'0'16,"0"0"-1,0 0-2,0 0-1,0 0 0,0 0-1,0 0 0,0 0-1,0 0 0,2 18-2,-2-18 0,0 0-2,16 28 1,-16-28-2,5 27-1,-5-27-1,4 31 0,-1-15-2,2 5 1,-1-2 1,-1 6-1,5-4-1,0 4 0,-1-4 0,2 2-1,-2-4 1,-1-1-1,-6-18 1,10 28-1,-10-28 1,7 24-1,-7-24 0,6 25 1,-6-25-1,3 28 0,-1-12 1,1 0-1,-3-16 1,7 28-1,-7-28 1,13 24 0,-13-24 0,14 20 0,-14-20-1,11 15 1,-11-15-1,0 0 1,10 22-1,-10-22 1,5 17-1,-5-17 0,7 21 0,-7-21 0,13 25 1,-13-25-1,12 23 0,-12-23 0,13 21 1,-13-21-1,8 17 1,-8-17-1,4 18 0,-4-18 0,3 16 0,-3-16 0,2 17 0,-2-17 0,4 18 0,-4-18 0,0 0 0,9 17 1,-9-17-1,0 0 0,8 21 0,-8-21 0,6 18 0,-6-18 0,8 25 0,-8-25 0,6 26 1,-6-26-1,3 26 0,-3-26 0,4 21 0,-4-21 0,2 16 0,-2-16 0,1 16 0,-1-16 0,4 18 0,-4-18 0,3 19 0,-3-19 0,6 21 0,-6-21 0,5 18-1,-5-18 1,0 0 0,0 0 0,11 19 0,-11-19 1,0 0-1,0 0 0,8 18 0,-8-18 0,0 0 0,9 21 1,-9-21-2,0 0 2,11 17-2,-11-17 1,0 0-1,0 0-7,0 0-25,0 0 1,-11-26-1,11 26-1</inkml:trace>
  <inkml:trace contextRef="#ctx1" brushRef="#br1">2412 1982,'0'0,"0"0,0 0,0 0,0 0,0 0</inkml:trace>
  <inkml:trace contextRef="#ctx0" brushRef="#br0" timeOffset="13572.7763">913-511 14,'0'0'19,"0"0"1,0 0-1,0 0-2,0 0-3,0 0 1,7 16-2,-7-16-2,0 0-3,8 17-1,-8-17-1,9 27-1,-9-27 2,13 36-2,-8-14-1,6 11 0,-6-3-2,5 7-1,-4-4 0,3 4-1,-4-2-1,2 0 1,-2 0-1,4 1 1,-2-3 1,5 0-1,-1-3 1,3-2 0,2-5 0,2 2-1,-18-25 1,30 28 0,-30-28-1,23 14 0,-23-14 0,0 0 1,17 12-1,-17-12 0,0 0-1,2 18-1,-2-18-4,0 0-6,0 23-13,0-23-7,0 0-2,7 19 0,-7-19 2</inkml:trace>
  <inkml:trace contextRef="#ctx0" brushRef="#br0" timeOffset="14647.8378">1387-455 26,'0'0'19,"0"0"1,0 0 0,0 0-5,0 0-2,0 0-3,0 0-2,0 0 0,9 26-1,-9-26-1,11 29-1,-6-14-1,6 10 1,-4-4-1,5 7 0,1-3-2,2 6 1,1-6-1,4 3-1,-3-5 0,5 3 0,-3 2 1,0 1-2,1 0 1,-4 3 0,0-2-1,-2 2 1,0-6 0,-2 2 0,-3-10-1,5 3 1,-14-21 0,20 26 0,-20-26-1,14 19 1,-14-19-1,0 0 0,14 18 0,-14-18 0,0 0 0,0 0 0,0 0-1,0 0-2,0 0-5,0 0-14,-2-23-11,2 23 1,-2-28-2,2 28 1</inkml:trace>
  <inkml:trace contextRef="#ctx0" brushRef="#br0" timeOffset="15597.8922">1410-889 23,'0'0'22,"0"0"-1,16 18 1,-16-18-4,0 0-2,11 21-2,-11-21 0,14 30-3,-10-13-2,6 10-1,-6-1-3,8 7 1,-3-5-1,5 13-1,-3-10-1,4 6 0,0-7 0,4 2-1,-3-6 0,3 1 0,1-5 0,-1-1-1,-1-3 0,-1 1 1,-4-3-2,1 0 1,-7 0-1,-7-16 1,16 28-1,-16-28 0,12 21 0,-12-21 0,9 16 0,-9-16 0,0 0 0,16 14 0,-16-14-1,0 0 1,0 0 0,0 0-1,19 3-1,-19-3-6,7-15-24,-7 15-4,0 0 1,0 0-1</inkml:trace>
  <inkml:trace contextRef="#ctx1" brushRef="#br1" timeOffset="47700.7282">3383-1585,'0'0,"0"0,0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06.366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-3 566 27,'7'-30'17,"-7"30"-1,3-16 1,-3 16 0,0 0-3,11-23 0,-11 23-1,12-28-2,-12 28 0,23-37-2,-3 21 0,-8-10-3,11 5-1,-5-11-1,3 11-1,-2-5 0,6 7-1,-11-4 0,7 3 0,-5-1 0,4 5 0,-6-3 0,5 5 0,-1-4 0,1 3-1,-1-1 0,0 2 0,-3 0 0,1 1 0,0 1-1,0 2 1,-16 10-1,23-23 1,-23 23 0,16-18 0,-16 18-1,0 0 1,0 0 0,0 0-1,16-12 0,-16 12-2,0 0-2,0 0-4,-6 17-19,6-17-9,-1 16-2,1-16 1,0 0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50.941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61 2 16,'0'0'24,"0"0"1,0 0-1,-16 0-4,16 0-2,0 0-2,0 0-4,-9 26-3,9-26-1,-5 28-3,0-10-1,5 8-1,-6-3 0,3 9 0,-1-2 0,3 7 0,-6-4-1,7 7 2,-4-3-2,4 5 1,0 1 0,2 2-1,-2-4 0,5 1-1,-1-5 1,-1 0-1,1-6 0,-1 3 0,1-11 0,1-1 0,-3 1-1,1 0 1,-1-2 0,0 0-1,0 0 1,-2 0-1,0 0 1,0-1-1,0-3 1,0-1-1,0-16 0,-2 27 1,2-27-1,2 19 1,-2-19-1,0 0 1,0 17-1,0-17 1,0 0-1,0 0 0,0 0 1,0 0 0,0 0-1,0 0 1,0 0 0,0 0-1,0 0 1,0 0 0,0 0-1,0 0 0,0 0 1,0 0-1,0-17 0,0 17-1,-4-19 2,4 3-1,-3-4 0,1-2 0,-2-3 0,1-1-1,1-6 2,2-1-2,0-1 1,0-6 1,0-2-2,2-1 2,0 1-2,-1 0 1,-1 2 0,2 1 0,0 0-1,-2 8 1,0-1 0,0 4 0,-2-2 0,2 2 0,-2 3 0,1 1 0,-1 1 0,2 4 0,-2 3 0,2 16 0,-4-23 0,4 23 0,-3-16 0,3 16 0,0 0 0,-4-19 0,4 19 0,0 0 0,-1-20 0,1 20 0,0 0 0,0 0 0,0 0 0,0 0 0,0 0-1,0 0 1,0 0 0,0 0 0,0 0 0,0 0 0,0 0 0,0 0 0,0 0 0,1-19 0,-1 19 0,0 0 0,4-19 0,-4 19 0,3-19 0,-3 19 0,6-18 1,-6 18-1,0 0 0,0 0 0,3-16 0,-3 16 0,0 0 0,0 0 0,0 0 0,0 0 0,0 0 0,0 0 0,0 0 0,2 18 0,-2-18 0,0 28 0,0-2 0,-2 6 1,1 6-1,-1 8 0,-2 2 0,1 4 0,1 10 1,-2-1-1,3-3 1,1-3-1,0-3 1,3-4-2,1-4 2,-1-2-1,1-10 0,1-2 0,0-1 0,-1 0 0,-4-3 0,0 0 1,-2-3-2,0-4 2,1-3-1,1-16 0,-6 23 0,6-23 0,0 0 0,0 0-1,0 0 1,0 0 0,0 0 0,0 0-1,0 0 1,0 0 0,0 0-2,0 0-3,0 0-28,16-16-5,-16 16 1,-5-23-1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53.92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53 1890 19,'0'0'20,"0"0"1,0 0-1,0 0 0,0 0-3,0 0-2,0 0-2,0 0-3,-16-5-2,16 5-1,0 0-2,0 0-2,0 0 1,0 0-2,-11-20 1,11 20-1,-7-22 0,7 22 0,-7-32 0,5 16-1,-3-5 0,3 2 0,-1-6 0,3 2 0,-2-1 0,4-4-1,-2-2 1,3-2 0,1 2 0,1 0 0,-1-1 0,1 3 0,-1-2 0,-1 5 1,-1 0-2,0 1 2,-4-4-1,2 0 0,-2 0 1,0-2-1,1-2 0,-1 4-1,0-2 1,2 2-1,-2 3 0,0 1 0,2-1 1,-1 6-1,-1-4 0,2 2 0,0-2 0,0 0 0,0 0 0,0 1 0,0 0 0,0 0 0,0 0 0,2 1 0,-2 0 0,-2 2 0,2 0 0,-2-1 0,2 1 0,-2 0 0,2-1 0,0 3 0,-1-1 0,2 2 0,-1 1 1,0-1-1,2 0 0,-2 16 0,0-28 0,0 28 0,2-27 0,-2 27 0,-2-28 0,4 11 0,-4-1 0,0 1-1,2 1 2,-1 0-1,1 16 0,-4-28 0,4 28 0,-3-25 0,3 25 1,0-21-1,0 21 1,1-24-1,-1 24 0,4-27 0,-4 27 1,3-26-2,-3 26 2,6-25-1,-6 25 0,1-23 0,-1 23 0,4-22 0,-4 22 0,5-21 0,-5 21 1,6-23-1,-6 23 0,5-23 0,-5 23 1,3-21-1,-3 21 1,4-16-1,-4 16 0,0-16 1,0 16-1,0 0 1,0-19-1,0 19 1,0 0-1,0 0 0,-2-16 1,2 16-1,0 0 0,0 0 0,0 0 1,0 0-1,0 0 0,0 0 0,0 0 0,0 0 0,0 0 0,0 0 0,0 0 0,0 0 0,2-18 0,-2 18 0,0 0 0,0 0 0,0 0 0,0 0 0,0 0 0,0 0 0,9-17 0,-9 17 0,0 0 0,0 0 0,0 0 0,0 0 0,0 0 0,0 0 0,0 0 0,0 0 0,0 0 0,0 0 0,0 0 0,0 0 0,0 0 0,0 0 0,0 0 0,0 0 0,0 0-1,2-16-2,-2 16-6,0 0-17,0 0-11,0 0 0,-18 9 0,18-9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55.602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34 2021 15,'0'0'16,"0"0"0,0 0 0,0 0-2,0 0-1,0 0-1,0 0-2,0 0-1,0 0-1,0 0-1,-5-21-1,5 21 0,0 0-1,-7-21 0,3 5-2,4 16 1,-5-31-1,8 12 1,-4-8-1,4 3-1,-3-12 0,6 7 0,-6-8 1,5 0-1,-5-2 0,2 2-1,-4-3 2,2 1-1,-5 0 0,3 3 1,-2-7-1,4 8 1,-2-5 0,2 3-1,0-2 0,2 6 0,0-2 0,2 1-1,-4-1 0,1 0 0,1-2 0,-2 2 0,-2-2 0,2-2-1,-1-1 1,1 1-1,-2-1 1,2 7-1,0 1 0,0 0 0,2 2 1,-1 4-1,1 0 1,2 1-1,-3 1 0,1 1 1,-2-2-1,0-1 1,-3 1-1,1-1 0,-2 3 0,1 0 0,-3 0 0,5 2 1,-3 0-1,2 5 1,1-3-1,-1 1 0,2 3 1,-2-1-1,2-2 0,-2 2 0,2 16 0,0-30 0,0 30 0,0-28 0,0 28 0,2-21 0,-2 21 1,2-17-1,-2 17 0,3-18 0,-3 18 0,4-16 0,-4 16 0,7-17 0,-7 17 0,0 0 0,4-16 0,-4 16 0,0 0 0,0 0-1,0 0-3,3-18 0,-3 18-3,5-21-4,11 16-7,-14-13-10,3-3-7,-5 21 0,14-35 0,-14 35 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6:57.422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0 481 25,'0'0'25,"0"0"1,0 0-5,0 0-3,0 0-2,0 0-6,0 0-1,0 0-2,0 0 0,0 0 0,0 0 0,0 0-1,30-11 1,-22-5-2,12 8 1,-4-13-2,10 3 1,-5-8-2,9 3 0,-5-4 0,5 3-1,-3-1 1,1 2-2,-5 2 1,1 4-1,-1-3 0,2 3 0,-2-2 0,2 1-1,1-5 1,3 2 0,-1-4-1,0 3 1,-7 2 0,-1 3-1,-20 17 1,26-21 0,-26 21 0,0 0 0,0 0 0,0 0 0,0 0 0,0 0-1,0 0 1,0 0 0,0 0-1,0 0 0,0 0 1,-16 21-1,16-21 0,-25 24 0,10-8 0,-1-2 1,-2 0-2,-1 2 2,-3-2-1,1 4 0,0-1 0,-2 1 0,0 1 0,-2 0 0,1 1 0,3-1 0,-1-1 0,3-2 0,1-2 0,2-2 0,16-12 0,-24 16 0,24-16-1,-16 8-2,16-8-3,0 0-16,0 0-16,0 0-2,-7-15 2,7 15-2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02.87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-1 116 34,'0'0'25,"0"0"-4,0 0 0,6 15-4,-6-15-5,3 20-3,-3-20-1,2 23-1,-2-23-1,5 26-1,-5-26 1,7 33-1,-7-13-1,7 6 0,-7 2-1,7 4 0,-5 3-1,5 2 0,-1 1-1,-1 3 0,0 1-1,-1 4 1,-3-1 0,3 3 0,-2-6-1,0 0 1,-2-1-1,0-3 1,0-4-1,1-3 0,1-4 0,2-3-1,-1-1 1,1 0-1,-4 0 1,1-2-1,1-4 1,-2-17 1,0 29-1,0-29 0,0 15 0,0-15 0,0 0 0,0 0 0,0 0 0,0 0 1,0 0-1,0 0 1,0 0 0,-2-19-1,2 0 1,2-4 0,-2-5 0,2-6 0,0-6 0,3-6 0,0-6-1,4-5 1,-2-1 0,4-1-1,-1-3 0,-1 2-1,2 2 2,-2 4-2,-4 1 2,2 6-2,-4 1 2,1 6-1,-2 6 0,-2 4 0,0 6 0,0 4 0,0 3 0,0 1 0,0 16 0,0-25 0,0 25 1,0-24-1,0 24 0,0-23 0,0 23 0,0-18 0,0 18 0,0 0 0,-4-15 0,4 15 0,0 0 0,0 0 1,0 0-1,0 0 0,0 0 0,0 0 1,-7 19-1,7-19 0,-5 25 0,1-10 1,1 5-1,-2 3 1,-1-1-1,3 6 1,-3 1-1,1 2 1,0 6-1,0 4 1,-3 6 0,1 4 0,-1 3-1,2 4 1,-1 4-1,-2 1 1,2 0 0,0-3 0,4-5-1,3-4 0,0-6 0,3-4-1,-1-6 1,3-5 0,-3-4-1,3-3 1,-1-4 0,-2-3 0,-2-16 0,1 26 1,-1-26-1,-3 20-1,3-20 1,0 0 0,0 0 0,0 0 0,0 19 0,0-19-1,0 0 0,0 0-4,0 0-13,18-14-18,-18 14-1,10-21 1,-5 3-3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08.355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-2 152 24,'-3'-28'20,"3"28"1,0 0 0,0 0-4,0 0-3,0 0-4,0 0-1,0 0-2,0 0-1,0 0-1,0 0 0,5 20 0,0-1 2,-5 4-2,9 14 0,-7 0-2,5 12 1,-4 2-2,1 7 0,-2 2-1,-1 5 0,-1-4 0,0 4 0,-1-3 0,-1-4 0,0-6-1,2-4 1,-2-8-1,2-5 1,2-7-1,0-7 0,0-5 0,-2-16 0,3 20 0,-3-20 0,0 0 0,0 0 0,0 0 1,11-23-1,-11 7 1,3-5-1,-4-6 1,2-1-1,1-5 1,-2-6-2,0-5 2,0-1-2,2-6 2,0 0-2,1-5 1,1-1 0,1 1 0,-5-2 0,3 2 0,-3 3 0,-1 4 0,-1 5 0,0 4 0,-3 1 0,0 6 1,1 4-2,-3 5 1,5 1 1,0 5-1,1 3 0,1 15 1,-4-23 0,4 23 0,0 0-1,-3-18 1,3 18-1,0 0 1,0 0-1,0 0 1,0 0-1,1 21 0,3-3 1,-2 5-1,-1 7 1,1 10-1,-2 7 1,0 6-1,2 7 1,-2 3-1,2 6 1,0 3-1,-2 3 1,0-1 0,1 3 0,-1 1-1,4-3 1,-2-3-1,-1-7 1,3-7-1,-1-10 0,1-10 0,1-9 1,-3-10-1,-2-19 0,7 21 0,-7-21 0,0 0 0,0 0 0,2-30 0,-4 6 0,2-8 0,-2-9 0,1-9 0,1-12 0,1-1 0,1-6-1,2 2 1,1 1-1,-2 2 1,1 5 0,0 4 0,-1 4 0,-1 4 0,3-2 0,-3-1 0,0 3 0,-1 1 0,-1 2 0,0 2 0,-1 7 0,-1 3 0,2 10 0,-2 4 0,2 18 0,-7-25 0,7 25 0,-2-15 0,2 15-1,0 0 1,0 0 0,0 0 0,0 0 0,0 0 1,0 0-1,0 0 0,0 35 1,0 0-1,-1 9 0,-3 8 1,4 12-1,-2 6 0,2 6 1,0 3-1,2 1 1,-2-6-1,0-3 1,0-3-1,0-6 1,2-3-1,0-8 0,-1-7 0,1-7 1,0-7-2,1-5 2,1-8-2,-4-17 1,7 21 0,-7-21 0,0 0 0,0 0 0,11-24 0,-8 1 0,1-5 0,-1-7 0,1-11 1,-3-9-2,-1-3 1,0-3 0,2-6 0,-4-1-1,1 1 1,-3-5 0,-3 7 0,2 2 0,-2 3 0,3 5-1,-1 6 1,1 7 0,1 5 0,1 9-1,0 3 1,2 6 0,0 3 0,0 16 0,2-19 0,-2 19 0,0 0 0,0 0 0,0 0 1,0 0-1,0 0 0,0 0 0,0 0 0,-5 16 0,1 7 0,4 8-1,-2 17 2,1 10-1,-1 8 0,-2 10 1,3 5-1,1 3 1,-2-1-1,4-1 2,1-6-2,2-8 1,1-6-1,1-8 1,-2-6-1,4-8 0,-4-6 1,2-6-1,-1-7 0,-3-5 0,-3-16 0,5 22 0,-5-22 0,0 0-1,0 0-3,0 0-12,6-15-21,-6 15-1,14-16 0,-14 16-1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16.043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95 2674 9,'0'0'16,"0"0"-1,0 0 2,0 0-3,0 0 1,0 0-4,0 0 1,0 0-2,0 0 2,0 0-4,0 0 0,0 0-1,-7-25 0,7 25-1,-2-30 0,4 13-1,-4-8-2,5 1 0,-1-3-1,0 3 1,2-8-2,-1 2 1,-1-7-1,1 2 0,-1-4-1,-4-1 0,-1-2 1,-2-2-1,-3 2 1,1-2-1,0 2 0,0 3-1,0 4 1,2 5 0,1 5 0,4 6-1,0 19 1,4-19 1,-4 19-1,0 0 1,0 0-1,3 24 1,-3-24-1,-1 37 1,-1-12 0,2 5-1,0 5 0,-2 7 1,4 0-1,1 6 1,-1-1-1,5-1 0,-1-4 0,1-3 1,0-10-1,0-6 0,-2-7 0,-5-16 1,0 0-1,0 0 1,0 0-1,0 0 1,7-32 0,-9 6-1,-3-7 1,2-9-2,1-9 2,-2-9-1,-1-5 0,1-4-1,1-5 1,1-1 0,-1 1 0,-1-1 0,-1 8 0,-2 4-1,0 6 1,1 8 0,-1 7 0,2 9 0,1 6 0,-1 10 0,5 17 0,-5-20 0,5 20 0,0 0 0,5 16 1,-5-16-1,2 39 1,1-8-1,1 8 1,0 8-1,-3 6 1,3 7-1,-6-2 1,4 2-1,-4-4 1,4-5-1,-2-7 1,3-7-1,1-9 0,-2-7 1,-2-21-1,7 19 0,-7-19 0,0 0 0,10-16 1,-6-5-1,-4-5 0,2-11 0,-1-5 1,-1-13-2,2-10 1,-2-10 0,0-11-1,0-6 1,0-6-1,-3-2 1,-3-2-1,1 2 1,0 7-1,-4 10 1,0 13 0,2 12 0,-2 14 0,2 12 0,4 11 0,3 21 0,0 0 1,-8 16-1,7 12 0,-1 9 1,0 14-1,2 5 1,0 7-1,2 4 1,-4-5-1,4-1 1,-4-5-1,6-3 0,-3-12 1,-1-5 0,0-7-1,0-8 1,2-4-1,-2-17 0,0 0 1,0 0-1,0 0 0,9-21 0,-5-3 0,-1-10-1,1-10 1,1-7 0,-1-9 0,1-5 0,-2-3 0,-1-2-1,0-1 1,0 3 0,-4 3 0,2 5 0,-2 6 0,-3-1 0,1 4 0,1-2-1,1 4 0,-2 2 0,4 5 0,0 1 1,0 8-1,2 5 0,0 5 1,0 7-1,-2 16 1,0 0 0,5-18 0,-5 18 0,0 0 0,0 0 1,0 0-1,2 20 0,-2-20 1,-2 33 0,2-5 0,0 9 0,0 0 1,0 4-1,0-1 0,2-1 1,0-4-2,-1-5 1,-1-11 0,4-3-1,-4-16 0,2 17 1,-2-17-1,0 0 1,0 0-1,0 0 1,3-21 0,-1 5-1,0-6 1,1-10-1,-1-7 0,2-1-1,-3-4 1,1 0-1,2 2 0,-3 1 0,-1 5 1,-1 7-1,-3 3 1,-1 3 0,1 6 1,4 17-1,-5-27 0,5 27 0,0 0 0,-11-19 0,11 19 0,0 0 0,0 0 0,0 0 0,0 0-1,2-16-4,-2 16-14,27-14-18,-19-7 0,7 3 0,-7-6-1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17.529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67 630 24,'0'0'19,"0"0"1,0 0 3,0 0-4,0 0 1,-16-4-4,16 4-3,0 0-4,0 0 0,0 0-3,12-26-1,4 14 0,-2-10-1,13 0 1,-4-12-1,9 3 0,-4-6-1,7 3 0,-5-3-1,2 8-1,-4-5 0,-1 10 0,-1-1 0,-1 6 0,-6 1 0,3 4-1,-5 0 1,-1 2-1,-16 12 0,23-16 0,-23 16 0,0 0 1,0 0-1,18-11 0,-18 11 1,0 0 0,0 0-1,0 0 1,0 0-1,0 0 1,0 0-1,0 0 0,0 0 0,0 0 0,-20 2 0,20-2 0,0 0 0,-26 18 0,26-18 0,-23 19 1,23-19-1,-28 26 0,13-8 0,0 1 0,-7 2 0,1 4 0,-5 6 1,-3 3 0,-4 1 0,3 2-1,-2-4 1,4 1 0,3-6 0,0 0 0,3-11-1,6-1 0,0-3 0,16-13 0,-27 19 0,27-19 0,-23 12 0,23-12 0,0 0 1,-19 9-1,19-9 0,0 0 0,0 0 0,0 0 0,0 0 0,0 0 0,0 0 0,0 0 0,0 0 0,0 0 0,0 0 0,0 0 0,0 0 0,0 0 0,0 0 0,0 0 0,0 0 0,0 0 0,-5-16 0,5 16 0,0 0-1,16-23 1,-4 8 0,2-12 0,11-3-1,3-5 0,5-5 0,6-6 0,9-3 1,0-2-1,1-2 1,0 8-1,-3 1 2,-3 5-1,-6 6 1,-5 6 0,-13 6-1,-1 5 0,-18 16 1,17-19-1,-17 19-1,0 0-1,0 0-2,2-21-8,-2 21-25,0 0-2,0 0 2,0 0-3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20.604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64 23 44,'0'0'30,"0"0"-5,0 0-3,0 0-4,0 0-6,-9 22-5,0-4-2,8 12-1,-10 3 0,8 18-1,-4 2-1,3 8 0,-1 3-1,5 4 2,0-3-2,5 2 1,2-9 0,5-4-1,-5-4 0,2-6 0,0-8 1,0-2-3,-2-6 3,-2-5-3,-1-6 2,-4-17-1,3 23 1,-3-23-1,0 0 1,0 0-1,-7-17 1,6-1 0,-3-5-1,-3-7 2,3-5-4,-1-10 3,5-6-2,-2-6 0,2-2 0,-1-6-1,2 1 1,-1-4 0,2 3 1,-2 9-2,-2 1 3,1 8-1,-3 6 0,1 4 1,-5 7-1,3 9 0,0 4 1,5 17-1,-7-21 1,7 21-1,0 0 1,0 0 0,0 0-1,2 31 1,-1-3-1,-1 9 1,2 9 0,-4 10 0,2 6-1,-1 8 1,1 9-1,-4 5 1,2-3 1,1 0-1,-1-5 0,4-3 0,-2-6 1,3-2-2,-1-14 2,3-5-2,-3-7 0,3-11 1,-5-5-1,5-8 0,-5-15 0,0 0 1,0 0-1,0 0 0,4-28 0,-2 5 0,-4-10 1,2-4-1,2-7 0,-4-3 1,6-2-2,-8-6 1,6-3-1,-2-2 1,-2-5-2,0-5 2,-3-2-1,-2-4-1,3 6 2,-3 5-2,2 7 3,-2 11-2,5 6 2,-3 11-1,3 11 0,2 19 0,-3-21 0,3 21 0,0 0 0,0 0 0,0 0 0,7-16 0,-7 16 0,0 0 0,0 0 0,0 0 1,0 0-1,0 32 1,-4-8-1,4 13 1,-3 7-1,3 12 1,-2 9-1,0 8 1,4 4 0,0 4 0,-1-1 1,5 0-1,-1-5 0,4-3 1,-4-7-1,4-9 0,-7-6-1,5-8 1,-4-9-1,4-5 1,-7-8-1,0-20-1,4 17 0,-4-17-3,0 0-6,0 0-26,3-26-2,-3 26 1,0-28-1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1:15.5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49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30T01:50:19.416"/>
    </inkml:context>
  </inkml:definitions>
  <inkml:trace contextRef="#ctx0" brushRef="#br0">14780-2428 31,'0'0'28,"0"0"3,0 0-4,0 0-3,0 0-5,19 28-4,-19-28-3,16 28-4,-16-28-1,21 37-4,-12-18 2,5 8-4,0-6 2,-1 9-2,-4-4 1,3 4-1,-3 0 0,5 1 0,-2-1 0,-1 2 0,0-2 0,1 1 0,-2-3 0,6 1-1,-3 0 1,1-1-1,2 1 1,-2-5-1,0-3 1,0 2-1,0-5 1,2-4-1,-16-14 0,25 24 1,-25-24-1,7 16 0,-7-16 0,0 0 0,5 16 0,-5-16-2,0 0-3,0 0-5,0 0-19,-9-19-8,0 3 0,9 16-1,-8-30 2</inkml:trace>
  <inkml:trace contextRef="#ctx0" brushRef="#br0" timeOffset="1902.1088">15239-3779 19,'0'0'15,"0"0"2,0 0 1,0 0 1,0 0-2,0 0-1,0 0-1,0 17-2,0-17-3,0 0-2,0 0 0,16 28-3,-16-28-1,19 28 1,-19-28-1,35 39 0,-12-18 0,2 9 0,-2-5-1,2 4-1,-4-4 0,5 3-1,1 2 0,-2-2-1,-2-2 1,0-1-1,-8-4 0,1-2 0,-3-1 0,-1-2 1,-12-16-2,0 0-2,18 17-4,-18-17-11,-14-17-18,14 17 1,0 0-2,-18-9 2</inkml:trace>
  <inkml:trace contextRef="#ctx0" brushRef="#br0" timeOffset="2826.1617">15719-3323 49,'18'16'29,"-18"-16"-2,0 0-4,1 18-5,-1-18-4,6 21-3,-6-21-3,3 30-3,-3-30 0,6 38 0,-3-18 0,8 11-1,-6-3 0,9 6-1,-9-3 0,8 6 0,-1-3-1,0 4 0,4-1-1,-3 4 0,-4-3 0,-1 5 0,1-3-1,0 2 1,3 0-1,-3 2 1,-2-2-1,2-3 0,2-4 0,1 0 1,0-3 0,8-2-2,-10-6 2,5-2-1,-7-7 1,-8-15-2,14 23 2,-14-23-2,16 9 1,-16-9 0,0 0 0,0 0 0,0 0-1,0 0 0,0 0 0,0 0 0,0 0-1,0 0-3,0 0-4,0 0-20,-8-18-8,8 18 1,-8-21-1</inkml:trace>
  <inkml:trace contextRef="#ctx0" brushRef="#br0" timeOffset="1048.06">15209-3242 14,'0'0'13,"0"0"1,-16-19 0,16 19 0,0 0 0,0 0 1,2-16-2,-2 16-1,0 0-2,0 0-1,0 0-1,0 0-2,16-2-1,-16 2-2,0 0 0,0 0 1,0 0-2,0 0 0,0 0 0,5 18 1,-5-18-1,7 24 1,5-4 0,-6-1 0,8 9 0,-7 2 0,7 5-1,0 0-1,4 6 1,1-3 0,-3 1 0,-2 0-1,6-1 0,1-4 0,3-1 1,-1-6-2,-1-5 1,-5-2-1,1-3 1,0-4-1,-1-3 0,-17-10 0,25 14 1,-25-14-1,0 0 0,18 9-1,-18-9 1,0 0-2,0 0-2,0 0-5,0 0-10,1-18-16,-1 18 0,-7-15-1,7 15 2</inkml:trace>
  <inkml:trace contextRef="#ctx0" brushRef="#br0" timeOffset="5810.3324">16159-5630 35,'8'30'29,"-8"-30"2,0 0-8,7 19-5,-7-19 0,11 29-8,-11-29-1,18 42-3,-10-18-1,5 13-1,-3-2 1,10 11-1,-4 0-1,7 6 1,-4-8-1,4 7 0,-9-7 0,9 2-1,-3-9-1,8 1 0,-2-9 0,-1-5 0,-6-4-2,-3-8-1,9 0-3,-25-12-14,0 0-18,9-17 0,-20-1-1,11 18 2</inkml:trace>
  <inkml:trace contextRef="#ctx0" brushRef="#br0" timeOffset="5178.2962">16111-5314 18,'0'0'22,"0"0"2,0 0 0,12 30-3,-12-12-4,0 0-3,9 11-2,-5-4-4,10 12-1,-2-5-1,4 10-1,0-7-1,5 11 0,0-8-1,11 6 0,-6-5 0,3 3-1,-5-7 0,-1 2 0,0-2-1,6-3 1,-5-1-1,-1-1 0,-3-2 0,-4 0 0,-1-1 0,0-3-1,2-6-1,-6 0-1,-11-18-3,0 0-8,0 0-23,23 3 2,-30-20-2,5-5 1</inkml:trace>
  <inkml:trace contextRef="#ctx0" brushRef="#br0" timeOffset="4069.2328">16081-4790 25,'0'0'26,"16"23"1,-16-23 1,0 0-14,0 23 0,-4-7-4,11 8-2,-7 1 0,6 10 0,-6-3 2,8 12-3,-2-6 0,10 8-1,-6-7-2,10 6-1,-5-6 0,8 5 1,-7-4-2,6 6 0,0 1 0,7 1 0,-8 1-1,2 0 0,-2 0 0,-2 2 0,-1-3-1,10-1 1,-3-3-1,-2 0 1,-2-2 0,-5-1-1,-2-1 1,0-3-2,-1 3 1,-1 1 0,-3-6 0,0 0-1,-4-1 1,0-5-1,4-1 1,5 1 1,-1-8-1,-6 0 0,0-2 0,-4-3 1,3 1-1,4-1 0,-10-16 0,14 30 0,-7-14 0,-7-16 0,7 32 0,-3-17 0,-1 3 0,3-2 0,-1 0 0,-5-16 0,5 21 0,-5-21-1,0 0-1,0 0 0,13 17-2,-13-17-4,0 0-9,0 0-18,-13-17-2,13 17 1,-10-27 0</inkml:trace>
  <inkml:trace contextRef="#ctx0" brushRef="#br0" timeOffset="6614.3782">16667-5192 13,'0'0'25,"-2"21"-2,0-5-1,2 5-1,-1 0-4,2 0-2,10 9-2,-9-7-4,10 8-2,-12-6 0,9 6-2,-6-4 0,13 10 0,-7-6-1,5 8 1,-5-6-1,3 8-1,-1-4 1,7 5 0,1-3-1,1 1 0,-6-1 0,7 1-1,-5-1 0,3 1 0,1-3-1,-5 0 1,1-2-2,-2 0 1,-5-5 0,2-4 0,-2-3-1,1-5 0,-10-18 0,18 21-1,-18-21 0,0 0-1,0 0-3,0 0-3,0 0-10,0 0-19,0 0 0,0 0 1,-16-21-2</inkml:trace>
  <inkml:trace contextRef="#ctx0" brushRef="#br0" timeOffset="-3695.2113">14570-102 14,'25'21'25,"-25"-21"2,0 0 3,17 25-13,-17-25 1,16 32-2,-16-32-5,9 44 1,-9-22-4,3 15-2,-1-7-2,2 11 0,-1-6-2,4 5 0,-1-5 0,4 0 0,1-1 0,5-3 0,3-1 0,2-3-1,-3-5 1,-6 3-1,4-7-1,-5 1 1,-11-19 0,17 28-1,-17-28 0,-3 25-1,3-25-1,-5 19-2,8-1-5,-3-18-17,0 0-10,0 0 1,0 0 0,0 0 0</inkml:trace>
  <inkml:trace contextRef="#ctx0" brushRef="#br0" timeOffset="-4556.2606">14413 403 4,'7'31'22,"-7"-31"2,16 18-1,-16-18-4,21 17-4,-21-17-2,25 25-3,-6-6-1,-10-1-1,5 10-2,-10-2 0,3 11-1,-9-3 1,7 8-1,-5-5 0,5 8 0,-6-9-1,8 4-1,-4-7-1,3 1-2,1-6 2,3-2-3,1-1 2,-2-2-2,1-6 1,-1 3-1,-9-20 1,18 26 1,-18-26-1,10 19 0,-10-19-1,0 0 0,0 0-5,-2-17-13,-3-8-14,12 4 0,-9-14-1,10 7 2</inkml:trace>
  <inkml:trace contextRef="#ctx0" brushRef="#br0" timeOffset="20698.1839">14815-6129 36,'0'0'25,"0"0"0,0 0-3,0 0-4,0 0-3,0 19-2,0-19-3,0 0 1,0 0-3,21 32-1,-21-32-1,22 30 0,-14-12-1,12 13-1,-3 1 0,10 12 0,-6 1-2,2 12 2,0-3-1,7 6-2,-2-4 1,6 2-1,-6-7 1,-1-4-1,-1-8 0,1-7-2,-8-6 1,-1-7 0,-3-1-2,-15-18-2,22 19-4,-22-19-11,0 0-21,-11-15 1,11 15-1,0 0 2</inkml:trace>
  <inkml:trace contextRef="#ctx0" brushRef="#br0" timeOffset="19865.1361">14842-5447 36,'0'0'27,"0"0"-1,16-4-3,-16 4-4,0 0-4,0 0-1,14 25-2,-14-25-2,14 35-1,-9-12-3,7 10 0,-6 1-2,8 10-1,-2-6 0,6 6-1,-2-3-1,0 1 1,0-5-2,3-4 1,-3-5-1,3-3 0,4-2 1,-9-7-1,-14-16-1,23 15-1,-23-15-4,0 0-5,25-19-17,-25 19-9,-9-39 0,7 18-1,-10-12 2</inkml:trace>
  <inkml:trace contextRef="#ctx0" brushRef="#br0" timeOffset="18420.0536">14319-5670 25,'0'0'20,"0"0"-1,0 0 3,0 0-1,-2 19-2,2-19-2,2 21-3,7 0-3,-9-21 0,11 46-6,-11-20 0,3 9-3,-1 4 1,7 7-2,1-1 2,8 6 0,-4-3 0,11 1 0,-4-8-1,5-1 1,-3-8-1,4 1-1,-8-8 1,-1-3-1,-9-1-1,0-1 1,-6-3-2,-3-17 0,2 27-3,-2-27-2,-2 16-4,2-16-22,0 0-5,0 0 0,-9-34 0</inkml:trace>
  <inkml:trace contextRef="#ctx0" brushRef="#br0" timeOffset="19195.0979">14746-5168 5,'22'21'29,"-22"-21"1,5 16 4,-5-16-11,0 23 0,10-2-4,-10-21-4,13 42-5,-11-19-2,12 11-1,-9-8-3,13 7 0,-8-3-1,8 5 0,-2-5-1,1 5 1,-1-3 0,2 5-2,-2-2 1,5 2 0,-2-2 0,1-2-1,-4-3 1,-2-3-1,-2-4-1,1-8 2,-13-15-3,21 18-1,-21-18-1,0 0-3,0 0-3,0 0-7,0 0-20,0-19-1,0 19-1,-11-18 1</inkml:trace>
  <inkml:trace contextRef="#ctx0" brushRef="#br0" timeOffset="9259.5297">14003-5055 30,'0'0'26,"0"0"-2,0 0-2,0 0-4,0 0-4,0 0-2,-2 16-3,2-16-2,4 19-2,0-3 0,-4-16-2,-4 38 0,2-17-1,11 13 1,-4-2 0,8 10 0,-3 2 0,6 12 1,-5-3 0,10 10-1,-7-2 0,7 6-1,-7-2 0,4 4 0,-7-6-1,1 0-1,6 0 1,-6-3-1,4 0 0,-4-4 1,-1-5-1,-1-2 0,5-3 0,0-4 0,-2-7 0,-3-1 0,1-8 0,-2-3 1,0-4-1,-9-19 0,12 27 0,-12-27 0,5 19 0,-5-19 0,-1 17 0,1-17 0,-6 22 0,6-22 0,2 24 1,-2-24-1,-2 23 0,2-23 0,0 19 0,0-19 0,9 20 0,-9-20-1,7 15 1,-7-15 0,0 0 0,2 16-2,-2-16 0,0 0-1,0 0-2,0 0-3,0 0-11,0 0-16,0 0 0,0 0 0,-9-16 2</inkml:trace>
  <inkml:trace contextRef="#ctx0" brushRef="#br0" timeOffset="10138.5798">13887-3711 25,'0'0'23,"0"0"2,7 16-3,-7-16-3,0 0-2,10 24-2,-10-24-2,16 27-1,-16-27-3,23 38-2,-14-15-2,9 7-2,-4 2-1,-2 1-1,1 1 0,-1-1 0,2 0 0,2 1-1,-2-6 1,4 3 0,-6-2 0,6-1 0,-6-2 0,4 0-1,2-3 1,-3-2-1,1-1 1,-7-3-1,0-1 0,-9-16 1,11 25-1,-11-25 0,8 17-1,-8-17-1,0 0-2,0 0-3,0 0-3,-15-5-7,15 5-11,0 0-5,-8-21-2,8 21 3</inkml:trace>
  <inkml:trace contextRef="#ctx0" brushRef="#br0" timeOffset="10951.6264">13862-3270 11,'0'0'26,"0"0"1,30 26 3,-30-26-10,21 22 0,-7-5-4,-14-17-4,23 39-2,-14-20-1,11 11-3,-8 0-1,2 5-2,-7-2 0,4 8-1,-1-4-1,4 3 1,-3 1 0,1-1-1,-3-3 1,4 0 0,-1-2-1,7-5 0,-1 0 0,-2-4-1,0-7 0,-4-1 0,-12-18-1,16 19-3,0-8-6,-16-11-17,0 0-9,0 0 1,-28-30 0,28 30-1</inkml:trace>
  <inkml:trace contextRef="#ctx0" brushRef="#br0" timeOffset="15125.8649">12958-3203 5,'0'0'21,"0"0"2,0 0-7,0 0 1,0 0 3,0 0-2,0 0-2,0 0-1,0 0-1,6 16-2,-6-16-2,8 37-1,-9-13-3,11 15 0,-10-2-1,11 10-1,-8-1-1,11 12 1,-3-2-1,8 9 0,-6-5 0,4 7-1,1-6 1,3 11-2,-1-5 1,-1 1-1,-1-1 0,-4 0-1,-2-4 2,1-1-3,-1-6 1,0-5 0,-3-2 0,2-5 1,-4-4-1,-2-4 0,4-6 0,-4-4 0,1-5 0,-3-5-1,-3-16 1,0 0-1,0 0-2,0 0-3,16-4-4,-25-12-22,9-1-7,0-1 0,-3-3 0</inkml:trace>
  <inkml:trace contextRef="#ctx0" brushRef="#br0" timeOffset="11933.6826">12445-2897 22,'0'0'28,"0"0"2,15 10 1,-15 6-10,0 3-1,6 16-4,-13-3-6,12 12-3,-10-2-1,10 9-1,-1-2-1,3 9-1,0-3 1,3 3-2,-1-2 1,2 4-2,-3-2 1,5 0-2,-6 0 1,7 0-1,-5-6 1,1 5 0,-1-6 0,4 0 1,-5-2-1,3 2 0,-2-4 0,-4-1 0,-1-6 0,-3 1 0,-2-4-1,1-2 0,-2-4 0,0-3 1,-1-3-1,-1-2 0,4-6 0,0-1-1,0-16 1,2 21 0,-2-21-2,0 0-2,0 0-6,3-22-15,-4 0-11,8 5 0,-6-9-1,8 4 1</inkml:trace>
  <inkml:trace contextRef="#ctx0" brushRef="#br0" timeOffset="14134.8085">12979-1813 16,'0'0'28,"0"0"2,0 0 3,11 23-9,-11-23-2,5 17-4,9 4-6,-14-21-1,20 28-3,-20-28-2,26 37-1,-13-16-1,6 9 0,2 0 0,4 7-1,-4 0-1,4 5 0,-4-3 0,4 3 0,-4-3-1,5-1 0,-6-4 0,1-1-1,-5-3 0,0-6 0,-4-2 0,-12-22-3,16 22-1,-16-22-3,0 0-8,0 0-17,-19-28-7,12 11 1,-6-8 0</inkml:trace>
  <inkml:trace contextRef="#ctx0" brushRef="#br0" timeOffset="13525.7737">12949-1441 42,'0'0'26,"0"0"-1,0 0-1,0 0-6,18 16-2,-18-16-2,25 25-1,-25-25-3,28 38-1,-14-17-2,7 13-3,-5 1 0,7 9-2,-3-2 0,3 7 0,-1-3-1,1 1 0,-3-3 0,3-1 0,0-7 0,-2-2-1,-2-6 1,-3-5-1,-3-6 0,-13-17-1,19 16 0,-19-16-3,0 0-2,9-31-10,-6 6-20,-3 2 0,-8-9 0,2 4 0</inkml:trace>
  <inkml:trace contextRef="#ctx0" brushRef="#br0" timeOffset="-17401.9953">11560-1910 12,'0'0'25,"0"0"3,27 9 2,-27-9-8,9 16 0,1 1-5,-10-17-3,18 44-4,-9-21-2,12 16-1,-7-8-3,9 12 0,0-5-2,7 8 0,-4-7 0,10 3 0,-6-4-1,0 1 0,0-6 0,1 3 0,-8-8-1,0-2 0,-3-3 0,-8-7-1,4 0-3,-16-16-3,0 0-15,25 17-14,-25-17 2,0 0-2,-7-25 2</inkml:trace>
  <inkml:trace contextRef="#ctx0" brushRef="#br0" timeOffset="-18019.0304">11520-1564 0,'0'0'23,"0"0"2,0 0 2,14 20-6,-14-20 1,14 22-5,-4 0-2,-2-5-5,4 13 0,-2-7-3,6 12-2,-2-7-1,8 9-1,-3-2-1,6-1-1,-2-3 0,0-3 0,1-1-1,-2-1 0,-3-1 0,-3-1 0,-6-3 0,-4 6-1,-3-6 1,-3 3 0,-1-3-3,1-21-1,-2 30-2,2-30-6,0 0-9,0 0-10,0 0-3,3-21 3,-12-5 1</inkml:trace>
  <inkml:trace contextRef="#ctx0" brushRef="#br0" timeOffset="-14031.8025">12757-675 27,'0'0'22,"0"0"0,0 0 0,0 0-1,21 25-3,-12-6-3,9 15-4,-6-3-3,16 15 1,-7 0-4,15 5-2,-4 0-2,1 0 0,4-2-1,-2 2 0,3 3 0,-1 2 0,-4-1 0,-3 1 0,-5-3 0,1-4 1,-4-1-1,-1-6 0,-4-11 0,1-6 0,-2-4 0,0-3 0,-16-18 0,30 24 0,-14-15 0,-16-9-1,26 12 1,-26-12-2,20 7-4,-20-7-13,-8-15-13,8 15 0,-14-16-1,14 16 1</inkml:trace>
  <inkml:trace contextRef="#ctx0" brushRef="#br0" timeOffset="21898.2526">13502-5605 30,'0'0'28,"0"0"2,0 0-8,7 19-1,-5 0-6,-4 1-4,11 10-3,-9 0 1,12 10-3,-5-1-1,9 12-2,-2-6 1,7 8 0,-1-7-2,3 1 1,-4-8-1,6 1 0,-2-10-1,2-2 0,-6-7-1,-3-7 0,-16-14 0,28 18 0,-28-18-2,23-2 0,-23 2-3,0 0-5,23-17-12,-23 17-13,0-18-1,0 18 0,-14-18 2</inkml:trace>
  <inkml:trace contextRef="#ctx0" brushRef="#br0" timeOffset="22754.3014">13285-5162 4,'0'0'25,"0"0"2,19-13-5,-19 13-3,0 0 0,0 0-4,0 0-3,16 30-2,-16-30-2,12 25-1,-12-25 0,16 31-1,-10-15-2,10 11 1,-6-5-1,10 10 0,-5-4-1,8 11 0,-3-4 0,3 5-1,0-1 0,0 3 0,1-1 1,3 1-1,-2-4 1,-3 3-1,3-6-1,2 0 1,-3-5 0,5 0-1,-6-7-1,-4-2 1,0-4-1,-19-17 0,29 27-1,-29-27 0,17 16-3,-17-16-3,0 0-11,0 0-19,0 0-1,-19-23 1,5 7-2</inkml:trace>
  <inkml:trace contextRef="#ctx0" brushRef="#br0" timeOffset="23710.3561">13318-4679 46,'0'0'32,"9"26"-6,-7-5 0,1 6-5,8 11-5,-9-3-4,15 18-3,-9-9-3,9 16-1,-4-4-2,9 7 0,-2-1 0,6 6 0,-4-1-2,4 2 2,1-3-2,3 1 1,-4-5-1,2-1 0,-5-3 0,-2 0-1,-5-3 1,-2 1-1,-5-7 0,2-1 0,-2-6 1,-2-4-2,2-4 1,-1-6 1,1-9-2,2-3 0,-1 0-1,-10-16-3,14 21-2,-14-21-10,0 0-18,0 0-1,0 0-1,0 0 2</inkml:trace>
  <inkml:trace contextRef="#ctx0" brushRef="#br0" timeOffset="35520.0315">12889-123 5,'13'30'15,"-13"-30"-1,-6 19-3,6-19 0,0 20 2,0-20 0,0 0 3,0 24-2,0-24 1,15 23-2,-15-23-3,17 42-2,-11-21 0,2 13-2,-2-4-2,2 10 0,-6-3-1,7 10 1,-7-1-1,8 7 2,-8-4-2,14 7 1,-7-5-1,9 4-1,-6-10 0,2 3 0,-5-10-1,1 1-1,-1-2 1,-5-4 0,5 1-1,-6-3 0,1 5 0,-1-1-1,4 0 1,2-2-2,0 1 2,2-1-1,-3 0 1,-1-1-1,4-4 1,-2-1 0,-4-1 1,2 2-1,-3-2 0,-1 1 0,1-3 0,-1 3 1,-1-3-2,0 4 2,3-1-1,-1-1 0,1 0 0,-3-1 0,1 0 1,1-2-1,1-2 0,0-4 0,-5-17 0,7 27 0,-7-27 0,4 19 0,-4-19 0,0 0 0,11 19-2,-11-19 0,0 0-3,0 0-3,7 25-9,-7-25-16,0 0-2,0 0 0,0 0 1</inkml:trace>
  <inkml:trace contextRef="#ctx0" brushRef="#br0" timeOffset="12928.7395">12944-1037 19,'0'0'27,"-2"30"3,2-30-3,9 21-3,7-1-3,-7-3-3,14 13-4,-13-5-4,15 13-2,-9-2-3,7 9-1,-4-1-2,3 5 1,-3-1-1,0 1 0,-1-5-1,1 0 1,1-7-1,5-4 0,-4-5-1,2-5 1,-4-7-1,-1-4 0,-1-3 0,-17-9-2,25 9-1,-25-9-2,0 0-6,2-23-12,-13 5-13,8 1 0,-15-15 0,6 2 1</inkml:trace>
  <inkml:trace contextRef="#ctx0" brushRef="#br0" timeOffset="36764.1028">12949-226 37,'0'0'23,"11"38"-4,-9-17 0,5 16-5,2 2-1,-4 1-3,6 8-2,-8-3-1,6 8-1,-4-4 0,8 11 0,-5-7 0,8 6-2,-3-4 0,3 1-1,-1-3 0,3 0-1,0-8 0,1 1 0,-5-6-1,2-1 0,-5-4 0,1 4 0,-5-6 0,4 2-1,-2 2 1,1 0-2,-3-5 2,6 3-2,-5-5 2,3 0-3,1-6 3,1 3-2,-6-10 1,0 3 1,0-3-1,-2-1 0,0 2 1,3-3-1,-3 1 0,0 0 0,-5-16 0,11 28 1,-11-28-1,10 25 0,-10-25 0,9 21 0,-9-21 0,7 17 0,-7-17-1,0 0 0,0 0-1,0 0-2,0 0-4,0 0-9,0 0-16,13-17 0,-13 17-2,0 0 3</inkml:trace>
  <inkml:trace contextRef="#ctx0" brushRef="#br0" timeOffset="-21832.2487">10614-3757 11,'0'0'15,"0"0"0,0 0-1,0 0 0,0 0-2,0 0 1,0 0-1,0 0-3,0 0-1,0 0 0,0 0-2,0 0 0,0 0-1,0 0 0,0 0-2,0 0-1,0 0 0,0 0 0,0 0-1,0 0 1,0 0 0,0 0 2,0 0 0,16 0 0,-16 0-1,18 27 1,-8-11 0,10 10 0,-6-2-1,5 10-1,-1 6 0,3 8-1,-7-1 1,7 6-1,-1 0 1,-1 1-1,1-1 0,1-2 0,2-9 0,1-5-1,1-7 1,-2-7-1,-4-6 0,-3-6 0,-16-11-2,22 8-1,-22-8-6,0 0-8,0 0-18,0 0 1,-22-29-1,22 29 1</inkml:trace>
  <inkml:trace contextRef="#ctx0" brushRef="#br0" timeOffset="-21005.2014">11130-3240 23,'0'0'24,"5"21"1,-5-21-3,-2 25-3,4-10-2,-2-15-5,5 36-3,-8-21 0,10 14 1,-6-3-2,12 13 0,-6-4-2,10 10 0,-6-2-2,10 4 0,-3-5-2,5 4 0,0-9-1,-2-4 0,2-5-1,-2-3 0,0-8 0,-1-1 1,-20-16-2,28 20 1,-28-20-3,0 0-1,16 12-6,-16-12-13,-14-21-11,14 21-1,-6-23 0,6 23 1</inkml:trace>
  <inkml:trace contextRef="#ctx0" brushRef="#br0" timeOffset="-19365.1076">11103-4243 18,'0'0'19,"0"0"-1,0 0-1,0 0 0,0 0-2,0 0-2,0 0 0,0 0-1,0 0-1,0 0-1,0 0-1,4 17-1,-4-17-1,15 42-1,-6-14-1,12 15-1,-1-1-1,10 7 1,0 0-2,2 7 1,1-6-2,3-3 1,-3-5-2,1-7 1,-8-6-1,-3-8-1,-4-2-6,-19-19-25,0 0-4,0 0 1,0 0-2</inkml:trace>
  <inkml:trace contextRef="#ctx0" brushRef="#br0" timeOffset="-20090.1489">11045-3755 6,'0'0'19,"-7"-16"2,7 16-2,0 0-1,0 0-1,0 0-2,0 0-1,21 25 0,-21-25-2,18 28-2,-11-12-1,14 14-2,-7-2-1,11 9-2,-4 3 0,5 9-2,-3-1 1,4 3-1,1-4-1,-3 1 0,1-8 0,2 0-1,-3-10 1,0-3-1,-2-6 0,-4-4 1,-3-3-1,0-3 0,-16-11-1,0 0 0,18 14-3,-18-14-4,0 0-12,0 0-12,-20-30-2,20 30 0,-17-30 0</inkml:trace>
  <inkml:trace contextRef="#ctx0" brushRef="#br0" timeOffset="-34846.9929">9717 334 7,'0'0'22,"0"0"4,0 0 1,0 0-7,0 0-3,16-2 0,-5 20-2,-11-18-3,16 46 0,-9-18-4,10 14-3,-2 0-1,11 9 0,-5 0-2,7 3-1,1-4 0,4-1 0,-1-4 0,2-1-1,-4-5 1,-6-11-3,-1 0-1,-23-28-7,30 30-12,-30-30-11,0 0-1,0 0-1,-16-23 2</inkml:trace>
  <inkml:trace contextRef="#ctx0" brushRef="#br0" timeOffset="-35336.0208">9714 714 17,'0'0'24,"0"0"2,23 17 0,-23-17-7,14 25-3,-2-1-3,-6-4-5,15 15 0,-9 0-1,11 14-1,-4-3-1,10 10-2,-6-5 0,5 5-2,-2-7 0,1-3-2,-2-11 1,-1-7 1,-4-8-2,-20-20-1,30 16-6,-30-16-12,5-21-11,-5 21 0,-2-34-2,2 34 2</inkml:trace>
  <inkml:trace contextRef="#ctx0" brushRef="#br0" timeOffset="-33967.9428">9661-585 8,'0'0'20,"0"0"2,0 0-2,0 0-1,0 0-2,0 0-2,2 23-2,6-4-2,-6-1-1,11 12-2,-6 0-1,9 10-2,-4 0-1,6 10-1,-3 1-2,7 8 1,-1 1 0,5 3-1,-1-3 0,1 2 0,-3-6 0,4 0 0,-4-3 0,-4-6 0,1-8-1,-6-9 0,-5-2-1,-2-11-1,0 1-2,-7-18-2,0 0-5,0 0-7,0 0-7,-14-19-7,1-4 0,13 23 1</inkml:trace>
  <inkml:trace contextRef="#ctx0" brushRef="#br0" timeOffset="-32471.8572">9689-1256 32,'20'26'20,"-20"-26"2,12 37-1,-7-11-3,6 4-5,-1 7-1,4-3-3,8 11-3,-3-1 0,6 11-3,-4-1-1,7 4 1,-7 4-2,6-4 2,-8 3-3,2-3 2,-6-5-2,-1-6 1,-2-8-2,-5-9 0,-2-4-4,-3-10-6,-2-16-8,11 21-10,-11-21-1,0 0 0,-20-35 1</inkml:trace>
  <inkml:trace contextRef="#ctx0" brushRef="#br0" timeOffset="-30745.7585">9654-1894 30,'0'0'26,"0"0"0,16 10-3,0 6-3,-4 2-4,2 1-4,7 13-4,-7-1-2,9 12-2,-5 2-1,8 8-1,-3 0-1,6 3 1,-6-3-1,1-1 0,-1-6 0,2-4-1,-2-3 0,-4-11-1,-1 0-5,-18-28-9,16 19-11,-16-19-5,0 0 0,0 0 0</inkml:trace>
  <inkml:trace contextRef="#ctx0" brushRef="#br0" timeOffset="-29468.6855">9641-2701 21,'-1'-19'16,"1"19"-1,-2-17 0,2 17-1,-2-16 0,2 16-4,0 0-1,-3-25-3,3 25-2,-9-17 0,9 17-2,-7-18 0,7 18 0,-6-18-1,6 18-1,-8-19 0,8 19 0,-6-21 1,6 21-1,-3-19 1,3 19 1,0 0 1,-9-18 1,9 18 1,0 0 1,0 0-1,4 33 0,-3-10 1,8 14-1,-2 0-2,7 12-1,-1 8 0,1 2-1,2 6 1,-2 6-2,2-3 2,1 8-2,3-4 2,1 2-2,2-2 1,2-2-1,-1-5 1,3-5 0,-6-4-1,2-5 1,-4 0-1,-3-6 1,-7-4-1,-4-2 0,-3-6 0,-2-3 0,0-4-1,-3-5 1,-1-3-2,4-18-1,-7 17-2,7-17-2,0 0-8,0 0-13,0 0-4,0 0-1,-11-30 3</inkml:trace>
  <inkml:trace contextRef="#ctx0" brushRef="#br0" timeOffset="-27602.5787">9638-3609 16,'0'0'20,"0"0"1,0 0-6,0 0 0,0 0-5,0 0-4,0 0-3,0 0 0,0 0 0,0 0 0,0 0-1,0 0 0,0 0 0,0 0 0,0 0 0,0 0 2,0 0 0,0 0 2,0 0-1,21 10 0,-17 8 2,3 7-2,-4-1-1,4 8-1,-1 5 1,1 7-3,1 0 0,1 5 0,0 0 0,0 6 0,0 1-1,5 5 1,0-1 0,5 0 0,-4-1-1,2 1 1,-4-5 0,6-1 0,-3-6-1,2 1 1,-4-5 1,-2 3-2,-1 2 2,-3 6-3,-1-2 2,1 3-1,-3-3 1,2 1-1,0-3 0,2-4-1,1-6 1,3-6 1,3-3-1,0-3 0,-1 1 0,0 0 0,-1 2 0,-2-4 0,-1 2-3,-4-11-3,3 4-13,-3 3-12,-7-26 0,0 0-1,0 0 0</inkml:trace>
  <inkml:trace contextRef="#ctx0" brushRef="#br0" timeOffset="-28616.6367">9680-3270 27,'0'0'25,"7"19"-5,2-1 2,-9-18-3,2 35-4,3-3-2,-3 5-3,3 7-3,-1 5-2,1 5-2,0 6-1,2 7 1,2-2-2,4 5 1,-1-7 0,7 6 0,-1-2 1,2 5-3,-3-6 3,3 5-3,-5-4 2,3-2-2,-2-4 1,-2-1-1,-5-8 0,2-4 1,-3-1-1,1-8 0,0 1-1,-2-4 0,0 0-2,-3-9-2,3 4-6,-6-11-4,7-3-5,-8-17-5,0 0-6,0 0 1,0 0 2</inkml:trace>
  <inkml:trace contextRef="#ctx0" brushRef="#br0" timeOffset="-35848.0503">9668 1278 33,'0'0'24,"0"0"-2,0 0-2,16 1-2,-16-1-3,0 0-3,0 0-2,12 18-2,-12-18 0,16 23-2,-7-7-1,7 14 0,-2 1-1,9 13 0,-4 2-2,11 8-1,-5 4 0,1 0 0,-3-3-1,2-1 1,-2-10-1,0-2 0,-4-8 0,-1-8 0,-4-7-1,-14-19-1,23 16-3,-23-16-7,2-24-18,0 8-3,-13-14-1,6 5 0</inkml:trace>
  <inkml:trace contextRef="#ctx0" brushRef="#br0" timeOffset="-33169.8972">9707-870 31,'12'21'26,"-12"-21"-3,4 29-1,3-10-4,2 9-3,6 4-3,-2 1-3,6 7-2,-3 4-3,9 9 1,-8 0-3,6 3 1,-5-5-1,1 3 0,-1-3-1,2 0 0,-5-1 0,5-5-1,-6-3 1,4-6-1,-4-3 0,-4-8 0,1-1-2,-11-24-2,11 25-9,-11-25-8,0 0-11,-13-16 0,1-10 0,12 26 1</inkml:trace>
  <inkml:trace contextRef="#ctx0" brushRef="#br0" timeOffset="-31606.8078">9693-1667 36,'0'0'24,"10"22"-2,-10-22-2,11 41-2,-6-11-3,4 1-4,5 13-2,-2-3-4,11 10 0,-3 0-2,8 3 0,-3-3-1,7 5 0,-6-1-1,4 1 0,-2-5 1,0 2-2,-3-8 1,0 1 0,-2-4 0,-2-7-1,-3-1 0,-6-10-2,0 4-6,-12-28-9,0 16-13,0-16-1,0 0-1,0 0 2</inkml:trace>
  <inkml:trace contextRef="#ctx0" brushRef="#br0" timeOffset="-25165.4391">10247-3175 23,'0'0'29,"0"0"1,0 0-3,9 16-3,-9-16-3,2 30-2,-6-15-5,8 17-6,-8 1-1,8 13-2,-6 0-2,9 10-1,-2 0 0,7 11 1,-1 0-2,7 5 1,-2-4 1,5 6-2,-4-3 2,5 2-2,-8-1 1,2 0-2,-4-1 2,-1 3-2,-1-8 1,-1 1-1,0-2 0,-2-7 1,3-3-1,1-8 0,-2-8 0,1-8 1,-1-4-1,0-10 0,0-1 0,-9-16 0,7 21 0,-7-21 0,0 0-1,0 0-1,5 16 0,-5-16-2,0 0-2,-14-21-5,14 21-14,0 0-12,0-21 1,0 21 0,-7-21 2</inkml:trace>
  <inkml:trace contextRef="#ctx0" brushRef="#br0" timeOffset="-26155.496">10321-1891 22,'0'0'19,"0"0"0,4 16 0,-4-16 1,0 0-2,15 7-1,-15-7 1,23 27-2,-16-12-3,16 21-2,-12-1-3,10 16-2,-5-2-3,5 11-1,-5-4 0,2-2-1,-1-4-1,-2-6 1,-3-9-2,-3-11-3,5 1-7,-14-25-15,0 0-9,0 0 0,-16 2 0,16-2 0</inkml:trace>
  <inkml:trace contextRef="#ctx0" brushRef="#br0" timeOffset="-26675.5257">10215-1502 14,'0'0'26,"0"0"1,0 0-1,16 21-4,-16-21-4,9 24-3,0-2-3,-2-3-4,12 11-2,-5-2-3,9 7-1,-5 5-1,7 6 0,-4 0 0,5 0-1,-5-1 1,-1-3-1,-2-5 1,-4-3-2,2-10-1,-16-24-2,17 23-9,-17-23-10,0 0-8,-5-17-1,-9-6 1,14 23 0</inkml:trace>
  <inkml:trace contextRef="#ctx0" brushRef="#br0" timeOffset="-23612.3504">11077 406 19,'0'0'18,"0"0"-1,0 0-1,0 0 1,0 0-2,0 0-1,0 0-1,0 0-2,0 0 0,0 0-2,0 0-2,23 26 0,-23-26-3,12 22 0,-12-22-2,10 33 0,-4-12 0,3 11 0,-2 3-1,1 10 1,1 6-1,5 9 1,1 7-1,2 5 0,1-3 0,5 1-1,1-3 1,-1 1-1,6-3 0,-3 0-1,-1-3 1,1-1 1,-6 1-1,-1-4 0,-6-2 0,1-3 1,-9-6-2,0-5 2,-1-5-1,-1-7 0,1-5 0,-1-6 0,-3-19-1,7 21 1,-7-21-1,0 0 1,18 2-1,-18-2 0,0 0-1,12-21-3,-12 21-9,0 0-19,11-18 0,-11 18-2,5-19 2</inkml:trace>
  <inkml:trace contextRef="#ctx1" brushRef="#br0">8132 5743</inkml:trace>
  <inkml:trace contextRef="#ctx1" brushRef="#br0" timeOffset="120619.8991">6296 5883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22.221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112 1120 13,'0'0'27,"0"0"0,0 0-2,0 0-6,-20-22-3,20 22-2,-7-18-2,7 18-3,-10-26-4,10 26 1,-11-37-2,11 14-1,-7-5-1,5-2 1,-3-7-2,2-2 1,-3-5 0,8-1-1,-4-4 1,4-2-1,-2-7 1,2 1-3,0-1 3,1-3-1,2-2 0,-1 1-1,-4 2 1,2 8-1,-4 2 1,0 8 1,-5 5-1,5 11 0,-3 5 0,5 21 1,-11-25-1,11 25 0,0 0 0,0 0 0,0 0-1,0 0 1,-19 16-1,19 7 0,-5 7 1,3 12-1,-3 9 0,6 10 1,-2 10-2,2 6 2,5 2-1,-5 4 1,5 3-1,-1-2 1,2-3 1,-2-4-2,4-6 2,-2-3-1,-1-6 0,-1-4 0,4-9 0,0-3-2,-2-8 1,1-4 0,-2-8 1,-3-7-1,-3-19 0,11 25 0,-11-25 0,0 0 0,0 0 1,3-19-1,-4-3 0,-3-4 0,-3-7 0,2-11 1,-2-7-2,-2-7 2,4-7-3,1-2 2,4 0-1,0 2 0,2 6 0,-2 2-1,3 8 3,-1 10-3,2 10 2,-3 6 0,-2 5 0,1 18 0,3-16 0,-3 16 1,0 0-1,0 0-1,0 0 1,0 0 0,-7 20 0,7 2 0,-3 10 0,-1 10 0,0 11 0,1 10 2,1 4-1,4 3 0,0 1 0,-4-6-1,4-7 1,-2-9-1,7-7-4,-11-24-15,4-18-20,9 19 2,-9-19-1,19-25-1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26.360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172 1658 18,'0'0'21,"0"0"-1,-13 16 1,13-16 0,0 0-2,0 0-3,0 0-3,0 0-2,0 0-4,0 0 0,-19-5-2,19 5-1,0 0-2,-18-22 1,18 22-1,-9-24-1,3 8 1,3 0-1,-3-7 1,5 2-1,-1-5 0,4 0 1,-4-4-1,4 0 1,-1-4-2,-1-4 2,2-1-2,-4-1 0,1-2 0,-1 1-1,0-1 1,0 2-1,-3-1 3,2 4-3,-1 0 3,2-1-1,-1-5 0,3 3 0,0-7 0,-2 2-1,0-3 1,2 1 0,-5 1-1,3 4 0,-3 2 0,0 6 1,-1 1-1,-3 3 0,2 2 0,1 1 1,3 1-1,-1 0 2,1-2-3,-4-1 3,3 3-2,6-4 1,-4 4-1,2 0 1,-2 3-2,2 2 0,0-1 1,2 5-1,-2-1 2,0 18-2,0-28 1,0 28 0,0-28 0,0 28 0,-5-24 0,5 24 0,0-18 0,0 18 0,0 0 0,0 0 0,0 0 0,0 0 0,0 0 0,10 16 0,-8 7 0,2 10 2,-1 9-1,-1 11-2,-2 10 2,2 9-2,-4 9 2,0 7-2,-1 1 2,-3-1-3,3 0 2,1-7 0,4-3 0,1-9 0,1-4 0,1-5 2,2-6-3,4-6 3,-3-3-1,1-4-1,-4-4 1,0-2-1,0-11 1,-1-3-2,-4-3 2,0-18-2,-2 25 1,2-25 0,0 0 0,0 19 0,0-19 0,0 0-1,0 0 1,0 0 0,0 0 0,0 0 0,0 0 0,0 0 0,0 0 0,0 0 0,0 0 0,0 0 0,6-23 0,-6 7 1,0-1-2,0-3 2,0 1-2,0 1 2,3 3-2,-3 15 2,4-21-2,-4 21 1,0 0 0,0 0 0,0 0 0,-2 17-1,2-17 2,0 33-2,0-11 2,2 2-2,-1 4 2,1 0-2,0 4 1,0 0 0,-1-1 0,1-3 1,-2-5-2,0-3 2,0-20-1,4 26 0,-4-26 0,0 0 0,0 0 0,0 0 0,0 0 0,0 0 0,0 0 0,0 0 0,0 0 0,-2 16 0,2-16 0,0 0 0,0 0 0,0 0 0,0 0 0,2 16 0,-2-16 0,0 0 0,0 0 0,0 0 0,0 0 0,0 0 0,0 0 0,0 0 1,0 0-1,0 0 0,0 0 0,0 0 0,0 0 0,0 0 0,-4-16 0,4 16 0,0-16-1,0 16 1,2-35 0,-2 8 0,-2-4 0,0-6 1,1-7-1,1-7 1,0-3-2,0-1 0,0-1 1,-4 0-1,4 1 0,0 2 0,-2 2 1,1 6-1,1 1 1,-2 0 0,0 0 0,0-3 0,-1 0 0,3-1 0,0 3 0,2-1 0,-2 4 1,1 0-2,1 3 1,0 2 0,1 4 0,1 3 0,-1 0 0,-1 2 2,0 2-2,-2 1 2,-2 2-3,0 4 3,1 3-3,-1 0 3,2 16-3,-5-23 0,5 23-4,-7-16-5,7 16-22,0 0-6,0 0 2,21-5-3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28.359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95 636 15,'0'0'25,"0"0"1,0 0-10,0 0-1,0 0 0,16-9-2,-16 9-3,9-21-2,-6 2 0,-3 19-2,20-37 0,-3 17 1,-6-9-1,10 6-1,-5-7 0,10 5-1,-8-8 0,5 8-1,-4-3 0,6 3 0,-5 1-2,3 3 1,-8 1-2,3 5 2,-6-1-2,-12 16 3,23-28-4,-23 28 2,15-25-1,-15 25 0,10-16 0,-10 16 1,0 0-1,9-19 0,-9 19 0,0 0 0,0 0 0,16-14 1,-16 14-1,0 0 0,0 0 0,10-16-1,-10 16 2,0 0-1,0 0 0,0 0-1,11-19 1,-11 19-1,0 0 1,0 0 0,11-25 0,-11 25-1,0 0 2,8-16-1,-8 16 0,0 0 0,0 0 0,0 0 0,0 0 0,0 0 0,0 0 0,0 0 0,0 0 0,0 0 1,0 0-1,0 0 0,0 0 0,0 0 1,0 0-1,0 0 1,-5 18-1,-5 1 2,-8 6-1,-5 7-1,-7 4 1,-2 7-1,-3 4 0,-4 4 0,-7-5 0,4 1-1,1-3 1,1-2 0,2-5 0,8-5 0,4-6 0,5-5 0,7-5 0,14-16 0,-21 23 0,21-23 0,0 0 0,-8 19 0,8-19 0,0 0 0,0 0 0,0 0 0,0 0 0,0 0 0,6-16 0,4-1 0,6-4 1,4-4-1,1-3 0,2 0 0,7-4 0,3 2 1,-1-3 0,0 1-1,3-3 1,2 2 2,2-2-3,3 0 3,-3-6-3,0 4 1,-5 2-1,-3 5 1,-2 4-1,-6 3 0,-2 4 0,-21 19 0,26-21 0,-26 21 0,16-14 1,-16 14-1,16-9 0,-16 9 0,0 0 0,0 0 0,0 0 0,19-11 0,-19 11 1,0 0-1,0 0 0,0 0 0,0 0 0,0 0 1,0 0-1,0 0 0,0 0 0,0 0 0,0 0 0,0 0 0,0 0 1,0 0-1,-21 7-1,21-7 2,-17 5-2,17-5 1,-23 11 0,23-11 0,-32 21 0,16-2 0,-5 8 1,-6 4-2,-6 6 2,-4 4-2,-6 3 1,-1-2 0,5-2 0,6-6-1,1-4 1,11-9 0,5-4 0,16-17-1,-14 16 1,14-16 0,0 0 0,0 0 0,0 0 0,0 0 0,0 0 0,0 0 0,0 0-2,0 0-1,0 0-5,0 0-17,16-21-15,-16 21 2,21-37-2,0 18 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7:30.990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223 43 20,'-16'-21'28,"16"21"1,0 0 3,-14-21-14,14 21 0,0 0-4,0 0-2,-20 7-4,20-7-2,4 26-1,3-3 0,-9 0-2,9 10 0,-5 1-1,7 11 1,-4 3-1,2 8-1,-5-2 1,0 4-1,-1 0 1,6 2-2,-5-2 1,0-3-1,-2-6 0,2-3 1,-2-10-1,2 0 0,1-10 1,-3-5-1,0-21 1,7 26-1,-7-26 1,0 0-1,0 0 1,0 0 0,0 0-1,0 0 1,-9-15-1,8-3 0,-3-5 1,-1-5-1,-1-4 0,5-6-1,1-4 1,0-2 0,1-2 0,-2 2 1,2 2-2,1-4 2,2 4-2,-4 0 2,0 3-2,-4 1 2,1 2-2,1 5 1,2 3 0,0 5 0,-5 5 0,5 18 0,-4-24 0,4 24 1,0 0-1,0 0 0,0 0 0,0 0 0,0 0 0,0 0 1,0 0-1,-14 26 0,12-1 0,-3 10 1,0 7 0,-1 7-2,-1 7 3,-2 6-3,4 3 2,3 3-1,1-1 1,2 0-2,-1-2 2,0-5-1,4-4 0,-1-5 1,3-9-1,1-5 0,-4-9 1,1-7-1,-4-21 0,3 25 0,-3-25 1,0 0-1,0 0 1,0 0-1,0 0 1,0 0-1,-3-27 0,-1 6 1,3-7-1,-3-5-1,-1-6 1,-1-8 0,3-3 0,-4-4 0,3 0 0,1-3-1,-3 5 1,3-5 1,-4 3-2,0 1 1,-2 2 0,5 4 0,-1 5 0,-4 3 0,4 6 0,-4 4 0,-1 8 0,1 6 0,9 15 0,-7-20 0,7 20 0,0 0 0,0 0 0,0 0 0,0 0 0,0 0 0,0 0 1,-7 30-1,0 0 0,-2 7-1,0 7 2,2 7-1,2 5 1,3 2-2,-2 2 2,4-1-2,4-6 2,-1-2 0,8-7-2,3-5 2,-3-6-1,1-5 0,-5-8 0,-2-5 0,-5-15 0,0 0 0,11 16 0,-11-16 1,0 0-1,0 0 0,3-17 0,-3-1 0,0-7 1,2-4-1,0-8 0,-2-7-1,-2-5 1,4-2 0,-4 0 0,2-2 0,4 4-1,-2 3 2,-1 7-2,-1 4 2,0 5-2,0 4 2,2 5-1,0 5 0,1 0 0,-3 16 0,2-23 0,-2 23 0,-5-17 0,5 17 0,0 0 0,0 0 0,0 0 0,0 0 0,0 0 0,0 0 0,0 23 0,0 3 0,0 6 1,0 10-1,-4 5 0,1 8 0,1 3 1,2 7-2,0 0 2,2 0-1,0 0-1,-2-4 2,0-1-1,1-2 0,3-5 0,3-4 0,-2-5 1,0-4-1,-3-3 0,2-5 0,1-6 0,2-3 0,-2-5 0,-5-18 0,6 21 0,-6-21 0,0 0 1,0 0-1,0 0 0,0 0 0,10-32 0,-6 7 0,-1-4 1,1-10-1,5-5 0,-2-2 0,0-3 0,2-2 0,-4-2 1,2 2-1,-3 1 0,-4 0 0,3 3 0,-3-1 0,0 1 0,-5 1 1,0 2-1,-1-1 0,6 1 0,2 3 0,2 4 0,-3 4 0,1 3 0,2 4 0,-1 3 0,1 7 0,-4 16 0,8-23 0,-8 23 0,0 0 0,6-15 0,-6 15 0,0 0 0,0 0 0,0 0 0,0 21 0,-2-2 0,-3 9-1,-1 7 2,3 9-2,-2 7 2,-1 5-2,-1 4 2,-3 3-1,3 1 1,1-5-1,8-2 0,2-1 0,1-4 0,2-2 1,4-8-1,-1-7 0,1-7 0,1-7 0,-5-3 0,-7-18 0,14 17-1,-14-17 0,0 0-2,0 0-1,0 0-4,-12-24-10,12 24-21,-2-18-2,2 18 2,-2-17-1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8:18.36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193 146 16,'-19'0'14,"19"0"-2,-16 2-1,16-2-1,0 0-1,5-17 1,-5 17 0,19-18 1,-1 14-2,0-1 0,6 7-2,3 0-1,5 7-1,-1 1-2,5 2 0,1 2-1,3 4 0,1-2-1,0 1 1,-3 1-1,1-2 0,-2 0 0,-3-1 0,-6-1 0,-5-3-1,-7 0 1,-16-11 0,18 12 0,-18-12 0,0 0 0,-23-7 0,3-4 0,-3 1 0,-8-6-1,-5 0-1,-3-3 1,-1-2-1,-1 0 1,1 0-1,-3-1 1,4 0-1,1 0 1,2 3 0,1 2-1,1 4 1,3 5 0,1 4 0,0 4 0,3 2-1,4 3 1,6 0-1,17-5 1,-18 20-1,18-20 1,9 24 0,7-8 0,3 0 0,6 5 0,3 0 0,0 2 1,0 0-1,-1-2 0,-1-2 1,-1-1-1,-4-4 0,-1 0 0,-20-14 1,28 28-1,-19-12 0,-6 5 1,-3 2-1,-5 5 1,-6 9 0,-6 1-1,-3 5 1,-3-1-1,0-5 1,1-6-1,2-6 0,4-9 0,16-16 0,-19-2 0,15-14 0,8-10 0,1-4-1,2-2 1,2 1 0,2-1 0,-1 2-1,1 5 1,-1-1 0,3 5 0,-4 2 0,1-2 0,-1 0-1,-4-4 2,-1 2-1,-4-3 0,-2 1 0,-7-1 0,-3 3 0,-4 0 1,-2 4-1,-1 3 0,-1 4 0,1 1 0,1 6-1,18 5 1,-23-4 0,23 4-1,0 0 1,-1 30 0,11-10 0,3 9 0,3 7 0,1 9 0,3 4 1,1 2-1,0 2 1,4-5-2,-2-8 2,3-10-2,1-13 1,3-15 0,-2-16 0,4-14 0,-1-12 0,-1-8 0,-1-5 0,-3-3 1,-6-2-2,-3 2 2,-4 5-2,-1 4 1,-7 6 0,0 10 0,-3 4 0,0 8 0,-2 19 0,0 0 0,0 0 0,-4 40 1,1-3-1,-2 9 0,-1 7 0,1 5 0,5-2 0,-2 0 0,2-9 1,6-8-2,2-4 1,5-8 0,3-6 0,3-7 0,0-4 0,3-6 0,4-2-1,-1-4 1,1-5 0,-1-2 0,2-9 0,-5-1 1,1-6-1,-1 1 0,-5-2 0,-3 3 0,-3 2 0,-4 3 0,-7 18 0,2-16 1,-2 16-1,-16 12 0,16-12 0,-30 30 0,12-10 0,-1 1 0,1-2 0,4 0 0,5-3 0,9-16 0,7 21-1,11-14 1,10 2 0,6-2 0,10 5 0,7-4 0,9 2 0,2-3 0,3-3 1,4-4-1,0-4 1,-2 2-1,-2-8 1,-8 3-1,-6-4 1,-10 6-1,-8 0 2,-12 3-2,-21 2 1,0 0 0,0 0 0,0 0-1,-35-9 1,1 2-1,-6-2 1,-8 1-1,-7-1 0,-3 3-1,-2 5 1,-2 2 0,4 8 0,5 0 0,6 5-1,8 0 1,9 0 0,30-14-1,-20 16 1,20-16 0,28-5-1,11 1 1,11-10 0,15 4 1,13-6-1,12 4 0,9-1 0,7 8 1,1 0-1,-4 3 0,-3 2 0,-4-2 0,-12 0 1,-6-3-1,-9-4 0,-16-3 1,-9 0 0,-16-2 0,-28 14 0,12-27 0,-12 27 0,-44-15-1,2 9 1,-11 3-1,-11 1 0,-6 5 0,-3 5 0,-1 2 1,-2 4-1,4 4 0,7-2 0,12-2 0,10-2 0,17-5 0,26-7-1,0 0 1,0 0 0,41-21-1,6 5 1,13-3 0,9-2 0,3-1 0,4 0-1,4-1 1,-6 2 0,-2-4 0,-6 4 0,-8 0 1,-9 0-1,-6 2 0,-10 1 1,-10 0 0,-5 3 0,-18 15-1,-4-29 1,-13 19 0,-15-1-1,-12 3 1,-8 1-1,-11 1 0,-11 5 0,-11-1 0,-8 4 0,-6-1 0,2 3 0,1-1 0,6-1 0,6-2 0,4 2 0,13-2 0,11 0 0,8 0 0,11-2-1,9 0 1,5 2 0,23 0-1,0 0 1,0 0 0,0 0 0,30 2 0,0 3 0,7-1 0,7 3 1,5 0-1,6 0 0,1 0 1,4-2-1,4-1 0,-4-2 0,-2-2 1,-7 0-1,-10 0 1,-6-2 0,-10-2 1,-7 4-1,-18 0 1,0 0-1,-39-7 1,4 5-1,-10-3 0,-8 0 0,-10 0-1,-8-2 0,-3 0 0,-2 0 0,-3 0 0,3 3 0,0 1 0,0 4 0,2 3 0,0 3 0,0 3 0,1 1 0,6-1 0,9-1 0,5 0 1,9-2-1,9-3-1,10-3 1,25-1 0,-18 4 0,18-4-1,20 3 1,3 1 0,3-2 0,13 1 0,5-1 0,9 0 0,7-2 0,0 0-1,2-4 1,1 1 0,1-3 1,-4 1-1,-4 0 0,-8 1 0,-4-1 1,-10 1-1,-4 1 1,-13-1-1,-17 4 1,0 0-1,0-15 0,-15 8 1,-8-2-1,-9-2 0,-3 1 0,-8-1-1,-4 4 1,-3 0 0,-5 4 0,-1-1 0,-2 4 0,-1 2 0,-2 0 0,2-1 0,5 3 0,-3-1 0,4 1 0,0 1 0,6 2 0,-1 2 0,6 3 0,1-1 0,-1 1 1,3 0-1,3 1 0,3-3 0,1-1 0,2 0 0,0 0-1,4-2 1,-1 1 0,4 0 0,0 0 0,2 5 0,5-3 0,2 6-1,3 2 2,4 3-1,2 5 0,3 4-1,6 5 2,3 4-2,2 1 2,0 2-1,3 0 0,-1 1 0,1-3 0,0-3 0,-1-4 1,-1-6-1,-1-5 0,2-4 0,-11-18 0,10 23 1,-10-23-1,0 0 0,0 0 0,0 0 0,0 0 0,0 0 0,0 0 0,0 0-1,16 10 1,-16-10 1,18 2-1,-18-2-1,28-3 2,-7-1-1,8 1 0,1-3 0,7-1 0,10-3 0,5-3 0,8-2 0,8-1 0,7-3 1,4 1-1,0-1 0,3 3 0,-5 2 0,-3 5 0,-1 5 1,-8 3-1,-5 4 0,-5 1 1,-6 3-1,-3-2 1,-2-3-1,-1-4 1,-8 0-1,2-1 0,-5-1 0,-2 2 0,0 1 0,0 2 0,-4 1 0,1 2 0,-1-2 0,3-1 0,2-2 0,-1-7 0,0 0 1,4 1-1,-1-2 0,-1 2 0,-2 0 0,-2 3 0,-3 3 0,-2 4 0,2-1 0,-4 0 0,-2-2 0,3 5 0,-1-3 0,-2-1 0,1-2 0,-1-3 0,-1 2 0,-2 1 0,-1-1 0,1-2 0,-16 4 0,23-7 0,-23 7 0,20-1 0,-20 1 0,17-2 0,-17 2 0,0 0 0,18-4 0,-18 4 1,0 0-1,0 0 0,0 0 0,0 0 0,18-14 0,-18 14 0,0 0 0,23-10 0,-23 10 0,26-9 0,-10 2 0,3 0 0,-1 0 1,3-2-1,-5-2 0,0 4 0,-16 7 0,28-14 0,-28 14 0,25-8 0,-25 8 0,25-6 0,-25 6 0,24-5 0,-24 5 0,23-10 0,-23 10 0,18-20 0,-18 20 0,11-24 0,-11 24 1,-2-30-1,-5 14 0,1 0 0,-2-1 0,-1-1 0,0-1 0,2 1 0,2-3 0,1 2 0,2-1 0,2 1 0,2 0 0,-2 1 0,-2 0 0,1 1-1,1 17 2,-6-28-1,6 28 0,-9-23 0,9 23 0,-7-16 0,7 16 0,0 0 0,0 0 0,0 0 0,-17-9 0,17 9 0,0 0 0,-23 2 0,23-2 0,-23-2 0,7-1 0,-2 1 0,-5-1 0,0 1 0,-1 0 0,-1 2 0,0 2 0,2 1 0,4 3 0,-1-1 0,20-5-1,-24 10 0,24-10-5,0 0-13,0 0-18,0 0 2,0 0-3,0-15 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8:42.595"/>
    </inkml:context>
    <inkml:brush xml:id="br0">
      <inkml:brushProperty name="width" value="0.10583" units="cm"/>
      <inkml:brushProperty name="height" value="0.211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65 56 18,'0'0'27,"-19"-5"0,19 5-3,0 0-6,0 0-2,0 0-4,0 0-3,0 0-2,0 0-1,-7 19-2,7-19 0,2 16-2,-2-16-1,3 18-1,-3-18 1,6 16-1,-6-16 0,0 0 0,0 0 0,19 10 0,-19-10 1,16-3-1,-16 3 0,16-13 1,-16 13-1,12-17 0,-12 17 1,9-21-1,-9 21 1,-2-23-1,2 23 0,-9-19 0,9 19 0,0 0 1,-19-20-1,19 20 0,-16-5 0,16 5 0,0 0 0,-19 2 0,19-2 0,0 0 0,-18 17 0,18-17 0,-11 18-1,11-18 1,-14 19 0,14-19 0,-9 18 0,9-18 0,-5 19 0,5-19 0,0 21 0,0-21 0,7 21-1,-7-21 1,11 18 0,-11-18 0,0 0 0,16 10 0,-16-10 0,0 0 0,19-14 0,-19 14 0,11-17 0,-11 17 0,10-25 0,-10 25 0,9-24 1,-9 24-2,4-25 1,-4 25 0,0-26 0,0 26 0,-7-20 0,7 20 0,-11-16 0,11 16 0,-18-5 0,18 5 0,-16 4 0,16-4-1,-15 8 1,15-8 0,0 0 0,-13 20 0,13-20-1,0 0 1,-5 21 0,5-21 0,0 17 0,0-17 0,3 22 0,-3-22 0,7 21-1,-7-21 1,13 19 0,-13-19 0,0 0 0,19 17 0,-19-17 0,0 0 0,20-3 0,-20 3 0,16-18 0,-16 18 0,14-19 0,-14 19 1,10-21-1,-10 21 0,6-16 0,-6 16 1,0 0-1,-9-16 0,9 16 0,-20-5 0,20 5 0,-19 0 0,19 0-1,-20 5-3,20-5-9,-14 25-12,14-25-8,0 28 1,0-28-1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8:47.776"/>
    </inkml:context>
    <inkml:brush xml:id="br0">
      <inkml:brushProperty name="width" value="0.10583" units="cm"/>
      <inkml:brushProperty name="height" value="0.211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113 1 22,'0'0'24,"-18"9"-5,18-9-1,-17 16-2,17-16-3,-20 23-3,4-9-2,9 2-2,7-16-1,-19 29-2,19-29 0,-13 23-2,13-23 1,-3 20-1,3-20 0,0 0 0,19 15 0,-19-15 0,29 4 0,-14-8 0,1-1 0,0-5 0,0-3 0,-16 13-1,25-26 2,-25 26-1,9-28 0,-9 28 0,-2-19 0,2 19-1,0 0 1,-20-16 0,20 16-1,-17-6 0,17 6 0,-18-3 2,18 3-2,-19-2 0,19 2 0,-20 5 1,20-5-1,-19 15 0,19-15 0,-14 24 1,10-6-1,-1 3 0,5 0 0,0 0 0,5-3 0,2-3 0,-7-15 0,20 18 0,-20-18 0,28-7-1,-28 7 1,32-23 0,-18 7 1,2 2-1,-16 14 0,24-26 0,-24 26 0,13-21 0,-13 21 1,3-16-1,-3 16 0,-5-18 0,5 18 1,-16-19-1,16 19 0,-19-18 0,19 18 1,-20-12-1,20 12 0,-19-3 0,19 3 0,-16 3 0,16-3 0,-9 16 0,9-16 0,-5 25-1,5-25 1,-2 28 0,2-13 0,0-15 0,9 25 0,-9-25 0,0 0-1,18 14 1,-18-14 0,17-5 0,-17 5 0,25-14 0,-25 14 0,25-18 0,-25 18 0,21-21 1,-21 21-1,14-17 0,-14 17 0,4-18 1,-4 18-1,-4-16 0,4 16 0,-16-14 1,16 14-1,-18-7 0,18 7 0,-21 0 0,21 0 0,-19 11 0,19-11 0,-9 19 0,9-19-1,-3 30 1,3-14 0,5-1 0,-5-15 0,10 27 0,-10-27 0,0 0 0,25 9 0,-25-9 0,21-16 0,-21 16 0,20-23 0,-20 23 0,16-25 1,-16 25-1,7-19 0,-7 19 1,0 0-1,-4-16 0,4 16 1,0 0-1,-19 2-2,19-2-4,-18 0-25,18 0 0,-18 19-3,17 1 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8:49.971"/>
    </inkml:context>
    <inkml:brush xml:id="br0">
      <inkml:brushProperty name="width" value="0.10583" units="cm"/>
      <inkml:brushProperty name="height" value="0.211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93 78 27,'0'0'25,"0"0"-4,-15-4 0,15 4-5,-16-10-4,16 10-2,0 0-2,-16-14-1,16 14-1,0 0-2,-14-16 0,14 16-1,0 0-1,0 0 2,0 0-2,0 0-1,-18 9 0,18-9 1,-7 21-1,7-21 0,-5 28-1,3-12 1,2-16-1,2 26 1,-2-26-1,10 20 0,-10-20 0,18 12 0,-18-12 0,21 3 0,-21-3 0,21-3 0,-21 3 0,20-12 0,-20 12 0,19-23 0,-19 23 0,18-28 0,-18 28 0,16-27 0,-16 27 0,10-23 0,-10 23 1,6-15-1,-6 15 0,0 0 1,-11-22-1,11 22 0,0 0 0,-21-15 0,21 15 1,-20-2-1,20 2 0,-19 5 0,19-5 0,-18 14 0,18-14 0,-12 16 0,12-16 0,-11 19 0,11-19 0,-5 18 0,5-18 0,-2 19-1,2-19 1,2 18 0,-2-18 0,9 16 0,-9-16 0,0 0 0,23 10 0,-23-10 0,17 2-1,-17-2 1,16-5 0,-16 5 0,0 0 0,18-16 0,-18 16 0,9-16 0,-9 16 1,3-19-1,-3 19 0,2-21 0,-2 21 0,-2-23 0,2 23 0,-7-18 1,7 18-1,0 0 0,-21-10 0,21 10 0,-21 5 1,21-5-1,-23 18 0,23-18 0,-23 19-1,23-19 1,-18 17 0,18-17 0,0 0 0,-12 16-1,12-16-2,0 0-6,0 0-21,9 16-3,-9-16 0,9 19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27.82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3755-1808 11,'0'0'22,"0"0"2,11 19-7,-11-19 2,15 23 0,-6-5-3,4-2-3,-1 8-2,-3-6-3,5 10-3,-5-3 0,3 4-2,-1-2-1,1 3 1,-3-4 0,9 4 0,-8-7 1,13 7 0,-5-11-1,6 7 1,-2-6-1,2 4 0,-6-5 0,5 3-1,-5-3-1,-2-2 0,-6-1-1,-1 0 0,-9-16 0,11 26 0,-11-26 1,5 20-2,-5-20 1,0 0 0,0 0-1,0 0-1,2 16-2,-2-16-2,0 0-5,0 0-10,-13-23-12,13 23-1,0 0 1,4-16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9:00.410"/>
    </inkml:context>
    <inkml:brush xml:id="br0">
      <inkml:brushProperty name="width" value="0.10583" units="cm"/>
      <inkml:brushProperty name="height" value="0.21167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21 113 3,'16'5'15,"-16"-5"-5,0 0-1,0 0 2,0 0 1,0 0 1,0 0 1,0 0-3,0 0-2,0 0-2,0 0-1,0 0 0,16 16-2,-16-16 0,19 0-1,-19 0 0,28-5-1,-10 1 1,-18 4-1,28-7 0,-28 7-1,18-10 1,-18 10 0,0 0 0,0 0 1,12-18-2,-12 18 1,0 0 0,0-24-1,0 24 0,2-20 0,-2 20-1,0-19 1,0 19 2,-9-16-2,9 16 1,0 0 0,-21-11 0,21 11 0,-21 8 0,21-8 0,-27 10-2,27-10 1,-21 19-1,21-19 0,-21 27 0,21-27 0,-9 30 0,9-15 0,0-15 0,12 25-1,-12-25 1,23 11 0,-7-10 0,2-2 0,0-5 0,-3-1 0,1 2 0,-16 5 0,25-14 1,-25 14-1,0 0 1,12-25-1,-12 25 0,-5-19 1,5 19-1,-9-23 0,9 23 1,-17-23-1,17 23 1,0 0-1,-23-17 0,23 17 1,-18 2-1,18-2 1,-19 8-1,19-8 0,-18 20 1,18-20-1,-14 24 0,14-24 0,-7 28-1,7-12 1,0-16 0,7 23 0,-7-23 0,16 11 0,-16-11-1,23 3 1,-23-3 0,26-9 0,-26 9 0,21-10 0,-21 10 0,18-9 1,-18 9-1,0 0 0,0 0 0,0 0 0,0 0 0,4-18 1,-4 18-1,0 0 0,-16-15 1,16 15-1,0 0 0,-23-20 0,23 20 1,-20-7-1,20 7 0,-16 0 0,16 0 0,0 0 0,-16 18 0,16-18-1,-7 21 1,7-21 0,2 24 0,-2-24-1,9 25 1,-9-25 0,12 19 0,-12-19 0,23 11 0,-23-11-1,23-4 1,-23 4 0,21-14 0,-21 14 0,16-19 1,-16 19-1,11-23 0,-11 23 0,0-24 1,-5 8-1,5 16 0,-13-25 1,13 25-1,-23-17 0,6 8 0,-4 7 0,-1 9 1,5 5-1,-3 6 0,-1 5 0,5 5 0,0 0 0,6 2-1,4-2 1,5-5 0,1-6 0,0-17 0,16 22 0,-16-22 0,26 3 0,-10-5 0,2-1-1,-18 3-3,30-7-9,-30 7-20,19-13 1,-19 13-2,5-21 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0" timeString="2012-01-30T01:51:50.4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51.9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11077 406 19,'0'0'18,"0"0"-1,0 0-1,0 0 1,0 0-2,0 0-1,0 0-1,0 0-2,0 0 0,0 0-2,0 0-2,23 26 0,-23-26-3,12 22 0,-12-22-2,10 33 0,-4-12 0,3 11 0,-2 3-1,1 10 1,1 6-1,5 9 1,1 7-1,2 5 0,1-3 0,5 1-1,1-3 1,-1 1-1,6-3 0,-3 0-1,-1-3 1,1-1 1,-6 1-1,-1-4 0,-6-2 0,1-3 1,-9-6-2,0-5 2,-1-5-1,-1-7 0,1-5 0,-1-6 0,-3-19-1,7 21 1,-7-21-1,0 0 1,18 2-1,-18-2 0,0 0-1,12-21-3,-12 21-9,0 0-19,11-18 0,-11 18-2,5-19 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9:08.485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261 110 19,'-9'-23'23,"9"23"-6,0 0 1,-12-21 0,12 21-3,0 0-2,0 0-3,-20-21-1,20 21-3,0 0-2,0 0-1,0 0-2,0 0 1,0 0-2,23 14 1,-2-10 0,6 1 0,8-5 0,8-2 0,6-3 0,6-2-1,3-4 1,-3 1-1,-1-2 1,-4 3-1,-10 2 1,-6 3 0,-9 1 1,-8 3-1,-17 0 0,0 0 0,0 0 1,-28 19-1,-2-14 0,-5 2 0,-9 0-1,-8 0 0,-8-1 0,-1-1 1,-5-2-1,3 1 0,-3-1-1,5 3 1,2 1 0,6 0 0,9 2 0,7-1 0,9 1-1,10 0 1,18-9 0,-7 21-1,7-21 1,34 23 0,-2-11 0,12-4 0,5 4 0,8-3 0,3 2 0,0-6 1,0 0-1,-6 2 0,-8-2 0,-5 2 1,-11 0 0,-11 6-1,-19-13 1,9 21 0,-9-21 0,-37 23-2,5-13 2,-8 6-2,-4-4 2,-2 1-2,-4-1 1,6 2-1,4 0 2,8-2-2,7-1 1,7 1 0,18-12 0,-10 20-1,10-20 1,21 14-1,2-9 1,5-2 0,6 3 0,5-3 0,5-1 0,-2 1 0,2-1 0,-5 2 0,-5-3 0,-8 5 0,-8-3 1,-18-3-1,16 14 1,-16-14 0,-13 20-1,-3-6 1,-1 1-1,-4-1 1,3-2-1,-2 0 0,5-5 0,15-7 0,-22 12 0,22-12 0,0 0 0,0 0-1,0 0 1,0 0 0,27-1-1,-27 1 1,30-7 0,-14 3 0,-16 4 0,28-5 0,-28 5 1,18-4-1,-18 4 1,0 0-1,0 0 1,-23 13-1,2-5 1,-4 5-1,-7 1 1,2 2-1,-4-2 0,6 0 0,4-2-1,6-7-2,18-5-7,0 0-22,0 0-1,33-10-1,-3-15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9:10.871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160 331 1,'-16'-14'11,"16"14"-8,-19-13-1,19 13 1,-20-12 1,20 12 1,0 0-1,0 0 1,0 0 0,0 0 1,-14-16-2,14 16 0,0 0-1,0 0 0,0 0 1,0 0 0,0 0-1,0 0 0,0 0 0,0 0 0,0 0 0,0 0-1,0 0-1,0 0 0,0 0 0,0 0 1,18-2 1,-18 2 0,0 0 0,0 0 0,0 0 0,-5-15 1,5 15-1,0 0 0,-21-9-2,21 9 1,-22-9-1,22 9 0,-21-5 0,21 5 0,-21-4 0,21 4-1,0 0 1,-18-3-1,18 3 1,0 0-1,0 0 0,16 0 0,-16 0 1,25 2 0,-7-1 1,5-2-1,-1 4 1,5-3 0,3 2 0,0-2-1,2 2 1,0-4-1,-1 4 0,-4-2 0,1 0 0,-5 1 0,0-1 0,0 2-1,-2 0 1,-2 1-1,1-1 0,1 3 0,0-3 1,2 2-1,0-3 0,4-1 0,1 0 0,2-3 0,0-1 0,0 1 0,-2-2 0,2 1 0,-3 1 0,-3 1 1,-1 0-1,-3 0 0,-3 1 0,1-5 0,0 1 0,-18 5 0,28-11 0,-28 11 1,23-14-1,-23 14 1,16-10-1,-16 10 1,0 0 0,9-16 0,-9 16 0,0 0-1,-2-19 1,2 19-1,-2-25 1,2 9-1,-2 0 0,4-1 0,-2 1-1,2 0 1,-2 16 0,5-26 0,-5 26 0,7-19 0,-7 19 0,0 0 0,0 0 1,9-16-1,-9 16 0,0 0 1,0 0-1,0 0 0,0 0 0,0 0 0,0 0-3,0 0-7,2 21-19,-2-21-1,-2 23 0,2-23-1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5:45.121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68 5 152 0,'0'0'92'0,"-25"-2"5"15,25 2-4 1,-25-2-41-16,25 2-19 0,0 0-3 16,0 0-5-16,-18 10-8 15,18-10-4-15,0 0-4 16,0 0-1-16,18 21-3 15,-18-21 0-15,23 8-4 16,-23-8 0-16,21 4 0 16,-21-4-1-16,23 3 0 15,-23-3 1-15,18 2 0 0,-18-2-2 16,0 0 1-16,19 8 0 16,-19-8-1-16,0 0 1 15,0 0 0-15,21 0 0 16,-21 0 0-16,0 0 1 15,0 0-1-15,4-23-1 16,-4 23 1-16,0 0 0 16,-10-19 0-16,10 19 0 15,0 0 0-15,-23-10 0 16,23 10 1-16,-29 2 0 16,29-2-1-16,-27 10 0 15,27-10 1-15,-23 17-1 16,23-17 0-16,-15 23-1 0,15-23 0 15,0 0 2-15,19 23-2 16,-19-23 2-16,25 6-2 16,-25-6 1-16,29-4 0 15,-29 4 0-15,27-11 1 16,-27 11-2-16,19-14 2 16,-19 14-1-16,0 0 1 15,14-25-1-15,-14 25 0 16,0 0 0-16,-6-21 1 15,6 21-1-15,0 0 0 16,0 0 1-16,-25-12-1 16,25 12 0-16,0 0 1 15,-19 2 0-15,19-2-1 0,0 0-7 16,-4 23-35-16,4-23-55 16,4 23-8-16,-4-23-5 15,5 33-8-15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8:08.4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35">
        <inkml:traceFormat>
          <inkml:channel name="X" type="integer" max="2631" units="in"/>
          <inkml:channel name="Y" type="integer" max="1652" units="in"/>
        </inkml:traceFormat>
        <inkml:channelProperties>
          <inkml:channelProperty channel="X" name="resolution" value="254.00655" units="1/in"/>
          <inkml:channelProperty channel="Y" name="resolution" value="254.03659" units="1/in"/>
        </inkml:channelProperties>
      </inkml:inkSource>
      <inkml:timestamp xml:id="ts1" timeString="2012-01-30T01:52:20.036"/>
    </inkml:context>
    <inkml:context xml:id="ctx2">
      <inkml:inkSource xml:id="inkSrc36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2" timeString="2014-01-29T02:58:20.116"/>
    </inkml:context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-6330 3362 10,'0'-16'26,"0"16"2,0 0 1,0 0-10,0 0-3,0 0 0,-7 28-4,7-28-3,-9 18 0,9-18-2,-5 17-2,5-17-1,-7 26 0,7-26-1,-2 37 0,-1-16 0,4 9 0,-2 0-1,2 5 0,1-1 0,0-1-1,0-3 0,1-2 0,1-5-1,-1-4 1,-3-19-1,0 18-1,0-18 0,0 0-2,0-18-2,-9-6-7,9 24-17,-3-32-7,-6 9 0,2 6-1</inkml:trace>
  <inkml:trace contextRef="#ctx0" brushRef="#br0" timeOffset="377.0216">-6639 3393 22,'0'0'26,"0"0"4,14-17 1,-14 17-14,27-9-3,-27 9 0,37-7-2,-21 0-1,14 12-2,-9-8-4,14 6 0,-5-5-3,6 2-1,-1-1 0,0-3 0,-1 2-1,1 1 0,-1-1 0,-6 0 0,-2 4-2,-10-7-2,5 12-6,-21-7-9,0 0-16,0 0 1,0 0-3,-1 24 3</inkml:trace>
  <inkml:trace contextRef="#ctx0" brushRef="#br0" timeOffset="787.045">-6635 3924 34,'0'0'29,"0"19"2,0-19 0,0 0-17,0 0-2,19-10-1,4 8 0,-5-14-3,13 7-1,-4-8-1,12 5-1,-6-8-2,10 6-1,-4 2-1,-1 3 1,1 4-2,-3 5 1,-6 0-1,-2 3 1,-3 1-1,-4-1 0,-4-1 0,-17-2-2,29 5-1,-29-5-5,17 0-10,-17 0-18,0 0 1,0 0-2,0 0 1</inkml:trace>
  <inkml:trace contextRef="#ctx0" brushRef="#br0" timeOffset="1696.097">-5951 3667 26,'0'0'28,"0"0"0,0 0 0,0 0-11,1 18-2,3-2-2,-4-16-3,-5 26-1,5-26-2,-6 37-1,1-18-2,7 6-1,-8-4-1,8 2 0,-5-5-1,3-1-1,0-17 1,0 21-1,0-21 1,0 0-1,0 0 1,0 0-1,10-30 1,-4 11-1,-1-6 1,2-3-1,2-2 1,1 1-1,1 0 0,1 5 0,1 1 0,-1 5 0,-12 18 0,25-19 0,-25 19 0,23-5 0,-23 5 0,21 3 1,-21-3-1,21 18 1,-21-18-1,18 31 1,-13-11-1,2 1 1,-3 0-1,-1 2 1,-1-4-1,0-3 0,-2-16 0,0 19 0,0-19 0,0 0 0,0 0 0,0 0 0,5-26 0,0 10 0,2-5 0,2-2 0,0 0 0,0 1 0,5 0 0,-3 5-1,-11 17 1,22-21 0,-22 21 0,20 3 0,-20-3 0,16 25 1,-11-4-1,2 5 0,-3 4 1,-1 0-1,1 2 0,-2-2 0,1-4 0,-1-1 1,-2-6-1,0-3 0,0-16 0,2 16-1,-2-16-2,0 0-4,0 0-9,0 0-20,0-30 0,0 30-1,0-34 1</inkml:trace>
  <inkml:trace contextRef="#ctx0" brushRef="#br0" timeOffset="3644.2085">-5249 3418 34,'-7'17'30,"7"-17"1,0 0-7,0 0-7,0 0-2,0 0-2,0 0-2,-3 18-3,3-18-2,0 0 0,0 0-1,26 9-1,-10-9-1,5 2 0,0-4 0,10 4-1,-1-4 1,7 4-1,0-4 0,5 2 0,-1-5-1,3 1 1,0-3-1,2 0 0,0-5 0,2-1 0,-4-1-1,-4 2 1,-4 0-1,-3 1 1,-1 2-1,-6 4 0,-1 0 0,-4 3 0,-5 2 0,-16 0-1,30 0-3,-30 0-3,27-2-22,-27 2-10,0 0 0,0 0-1</inkml:trace>
  <inkml:trace contextRef="#ctx0" brushRef="#br0" timeOffset="3171.1814">-4964 3434 28,'0'0'30,"0"0"2,0 0-6,0 0-6,-16-9-2,16 9-4,0 0-3,0 0-3,0 0-2,0 0-1,-16 2-2,16-2 0,0 0-2,0 0 1,0 0-1,19 7 0,-19-7 0,27 9 0,-8-4 0,2 5 1,1 1-1,-3 3 1,-1 2-1,-2 5 0,-6 2 0,3 1 0,-8 1 0,-2 1 0,-3-1 0,-3-1 0,-4-1-1,-4-3 1,1-1-1,-5-1 1,-2-3-1,1 1 0,-5-4 1,-2 2-1,3-1 0,3-4 0,1-2 0,16-7 0,-27 10 0,27-10 0,-24 7 0,24-7 0,-23 4 0,23-4 0,-29 1 0,12-1-1,1 2 0,-2-7-1,18 5-1,-32-11-2,32 11-3,-26-24-9,26 24-20,-14-30 0,7 11-1,1 3 2</inkml:trace>
  <inkml:trace contextRef="#ctx0" brushRef="#br0" timeOffset="65262.7328">-5161 5692 23,'0'0'16,"0"0"0,-16 3 3,16-3-2,0 0-1,0 0-3,-19-7 0,19 7-3,0 0-1,16 2-1,-16-2-1,17-4 0,-17 4-1,37-3-3,-14 1 0,6 4-1,2-4-1,5 2 0,4-2 0,3 1-1,-1-3 0,-3 1 0,-2-3-1,-5-1-1,-4 7-3,-10-12-4,3 14-18,-21-2-5,0 0-3,0 0 2</inkml:trace>
  <inkml:trace contextRef="#ctx0" brushRef="#br0" timeOffset="65669.7561">-5138 5934 22,'0'0'23,"0"0"3,4 18-9,-4-18-2,0 0-1,0 0 0,26 10-1,-26-10-3,41-7-1,-18-2-1,12 13-3,-3-6-2,6 8-1,-2-1-1,3 4 0,-6 3-1,-1-3-2,-2 6-4,-12-20-11,1 0-15,4 1 0,-23 4-3,30-24 3</inkml:trace>
  <inkml:trace contextRef="#ctx0" brushRef="#br0" timeOffset="67819.8791">-3676 5317 18,'5'-19'29,"-5"19"0,0 0 3,-9-23-14,9 23-2,0 0-2,-7 23-2,7-23-2,-12 39-2,3-9-2,9 15-3,-9-1 1,9 12-2,-5 1 1,5 8-2,-2 0 0,4 3 0,-4-6 0,4-3 0,-2-4-1,1-4 1,-2-11-1,-1-6 1,0-11-2,2-8 1,0-15 0,0 0-1,-2 18-2,2-18-1,0 0-2,-16-19-4,16 19-4,0 0-8,-7-16-7,7 16-5,-5-27-1,5 27 4</inkml:trace>
  <inkml:trace contextRef="#ctx0" brushRef="#br0" timeOffset="68366.9099">-3332 5476 20,'21'3'28,"-21"-3"3,0 0-4,18 4-4,-18-4-4,-4 28-4,-12-20-2,7 22-7,-12-14 0,4 16-3,-8-9 0,0 8-2,-3-6 1,-2-1-3,-4-1 2,4-2 0,0-3-1,2 0 1,3-6 0,6 0-1,3-5 1,16-7-1,-16 11 0,16-11 1,0 0-1,0 0 0,18 10 0,-2-6 1,3 3-1,2 0 0,4 3 1,0 4-1,5 6 1,0 1-1,0 3 1,0 5-1,-2-1 0,-2 3 1,-1-3-1,-4-3 1,1-4-1,-3-7 0,-1-5-1,-18-9-1,19-5-3,-19-20-5,0 25-16,21-32-8,-21 10-2,0 2 0,-9-1 0</inkml:trace>
  <inkml:trace contextRef="#ctx0" brushRef="#br0" timeOffset="69137.9544">-2997 5948 7,'0'0'24,"23"6"3,-23-6 2,12-16-10,-12 16-3,23-14-1,-5 14-2,-11-16-3,11 12-2,-9-13 0,8 8-3,-10-9-1,-7 18-1,16-29-1,-11 13 0,-6 0-1,-3 0 0,-6-2-1,10 18 1,-29-28 0,10 18-1,0 5 1,-3 5-1,-1 7 1,2 7-1,2 5 1,5 6 0,1 4 0,3 7 0,4 0 0,6 3 0,2-2-1,5 0 1,6-5 0,1-1-1,5-3 0,2-5 0,2-4 0,4-4 0,1-5 0,0-5-1,4 2-2,-7-14-2,12 13-8,-20-22-13,6 4-10,-3 1 1,-3-7-1</inkml:trace>
  <inkml:trace contextRef="#ctx0" brushRef="#br0" timeOffset="69505.9755">-2520 6041 21,'0'0'28,"0"0"1,0 0 2,-6 21-9,14-3-8,-8-18-4,0 26-1,0-26-2,1 36-2,-1-36 0,4 29-2,-4-29-1,2 21 0,-2-21 1,0 0-1,-7-28 0,7 2-1,-6-13 1,6-1-1,-3-9 0,3 0 0,3 1-1,3 4 0,4 9 0,2 9 0,6 10-1,-2 5-1,7 17-3,-23-6-7,42 0-19,-15 10-3,-4-3-3,1 0 3</inkml:trace>
  <inkml:trace contextRef="#ctx0" brushRef="#br0" timeOffset="69970.0021">-2116 5788 59,'0'0'34,"-12"21"-2,8-3 1,6 7-20,-9-10-6,12 17-1,-7-6-1,13 15-1,-6-3-2,8 8 1,-1-7-1,6 1-1,-3-8 0,5-4-1,-2-7 0,1-7 1,-3-9-1,1-6 1,-17 1-1,27-37 1,-16 5-1,-3-7 1,-1-10-1,-1-2 1,-3-1-1,1 4 0,-1 9-1,-3 6-2,4 17-3,-8-3-5,4 19-17,20 21-7,-15-3 0,6 6-1</inkml:trace>
  <inkml:trace contextRef="#ctx0" brushRef="#br0" timeOffset="70434.0286">-1495 5850 29,'0'0'28,"-19"-9"4,3 20-8,-10-3-3,3 22-3,-14-7-6,15 16-1,-13-9-4,17 7-2,-5-9-1,9 3-2,2-4 0,8-5-1,4-2-1,0-20 1,18 23-1,-18-23 0,27-2 0,-8-14 1,0-12-1,4-5 0,0-6 1,0 2-1,-3 0 1,-3 9 0,-3 9 1,-14 19-1,18 8 0,-13 21 1,-3 7-1,2 8 1,-3 4-2,3 1 0,3-5 0,-2-7-1,6-7-2,-11-30-1,19 30-3,-19-30-3,18-2-4,-20-21-8,2 23-7,20-21-4,-15-4-1,7 2 3</inkml:trace>
  <inkml:trace contextRef="#ctx0" brushRef="#br0" timeOffset="70773.048">-1382 5463 58,'-10'16'33,"3"10"-2,8 15 0,-4 5-21,6-13-11,1-8-14,-4-25-15,23 22-2,-23-22-2,33 11 3</inkml:trace>
  <inkml:trace contextRef="#ctx0" brushRef="#br0" timeOffset="70598.038">-1311 5927 33,'0'0'29,"0"0"-1,18 35-3,-17-7-5,-1-3-7,7 8-7,-7-4-4,2-10-4,3 5-8,-5-24-8,0 0-11,0 0-1,0 0 0,0 0 1</inkml:trace>
  <inkml:trace contextRef="#ctx0" brushRef="#br0" timeOffset="71181.0713">-1120 5876 67,'1'32'33,"-8"-9"-1,9 10 0,2 0-24,-6-8-4,7 3-1,-3-5 0,1 0-1,-3-23 1,13 21 0,-13-21 0,0 0 0,17-40-1,-10 11 0,1-13 1,4 0-1,-3-5 0,5 4-1,0 1 0,2 11 0,1 4 0,3 13-1,-1 11-1,-3 1-2,7 16-5,-23-14-10,30 16-19,-12 0 2,-2-4-3,0-2 3</inkml:trace>
  <inkml:trace contextRef="#ctx0" brushRef="#br0" timeOffset="95491.4617">-755 6115 5,'0'0'22,"0"0"1,0 0-6,11-19-2,-11 19 3,0 0-4,15-21-1,-15 21-3,0 0-1,22-4-3,-22 4 0,0 0-3,0 0 1,17 2-1,-17-2 1,0 0-2,16-4 0,-16 4 0,0 0 0,25-12-1,-25 12 1,16-14-1,-16 14 0,17-14-1,-17 14 1,0 0-1,20-16 1,-20 16-1,0 0 0,16-19 1,-16 19-1,14-25 0,-7 10 0,-7 15 0,14-27 1,-14 27-1,11-24 0,-11 24 1,7-18-1,-7 18 0,0 0 0,0 0 0,-7-18 1,7 18-1,0 0 0,-16-14 0,16 14 0,-18-3 0,18 3 1,-19 0-1,19 0 0,-20 5 0,20-5 0,-21 9 0,21-9 0,-21 3 0,21-3 0,-21 2 0,21-2 0,-20-3 0,20 3 0,-16-6 0,16 6 0,0 0 0,-19 0 1,19 0-1,0 0 0,-21 18 0,21-18 0,-16 21 0,16-21 0,-16 25 0,16-25 0,-12 24 0,12-24 0,-11 23 1,11-23-1,-7 21 0,7-21 0,-4 25 0,4-25 0,-3 30 0,5-15 0,-2 1 0,0 4 0,0-1 0,0 2 0,0 0 1,0 2-1,1-2 0,1 0 0,2-2 1,1-3-1,2 2 1,-7-18 0,21 26 0,-21-26 0,29 20 0,-14-13 0,1 0 0,2-4 0,0 1 0,-1-4-1,1-2 1,0-3 0,-1-1-1,-1-2 1,0 0-1,-16 8 1,28-15-1,-28 15 0,25-13 0,-9 8 0,0 2 1,0-1-1,1 4 0,-17 0-1,27-5-2,-10 12-7,-17-7-26,0 0 1,0 0 0,0 0-3</inkml:trace>
  <inkml:trace contextRef="#ctx0" brushRef="#br0" timeOffset="72435.1431">350 5595 58,'0'-23'32,"0"23"-1,11-26 0,-8-1-22,15 15 0,-8-14-2,17 14-1,-2-13 0,13 14-2,-2-10 0,8 14-2,3 2-1,3 3-1,-1 2-1,-1-3-2,1 6-1,-12-8-4,9 12-6,-16-11-13,-5 3-6,2 4-2,-27-3 2</inkml:trace>
  <inkml:trace contextRef="#ctx0" brushRef="#br0" timeOffset="72733.1601">341 6203 34,'5'25'27,"-5"-25"2,23-14 2,4 10-19,-4-22-1,19 15 0,-5-20 0,18 16-1,-7-14-2,13 15-3,-4-8-1,1 7-3,-3 4-5,-15-8-8,3 13-19,-11 5-2,-15-1-3,-17 2 2</inkml:trace>
  <inkml:trace contextRef="#ctx0" brushRef="#br0" timeOffset="72185.1288">638 5363 68,'0'0'34,"0"0"1,-16-2 1,16 2-23,0 0-4,-16 23-1,16-23-2,-12 46-2,10-6 0,4 17-2,-2 8 0,5 14-1,0 5 0,4 6-1,-4-1 0,2-12 0,-1-10-1,-3-16-1,2-14-1,-5-37-2,0 0-3,-1-23-9,-1-15-20,-7-12 0,-5-8 0,-4-3 2</inkml:trace>
  <inkml:trace contextRef="#ctx0" brushRef="#br0" timeOffset="73158.1844">1047 5971 56,'0'0'32,"0"28"-2,4-8-4,1 15-14,-10-12-2,14 13-2,-11-15-2,11 6 0,-9-27-2,0 0-1,23-16-2,-11-10 1,-1-13-1,1 0 0,-2-3 0,3 4 0,-3 4 0,1 10 0,-2 8 1,-9 16-1,21 1 0,-21-1 0,21 32 0,-8-7 0,-3-1 0,3 4 0,-3 1-1,1 0 0,-2 0 0,-1 0 0,-1 3-1,0-7-1,2 5-3,-9-30-4,11 35-12,-11-35-14,0 0-1,0 0 0,14-27 0</inkml:trace>
  <inkml:trace contextRef="#ctx0" brushRef="#br0" timeOffset="73428.1999">1437 5906 54,'20'0'33,"-20"0"-1,16 9 3,-11 14-22,-5-23-3,16 35-1,-11-16-2,11 18-1,-7-5-1,8 8-2,-2-7-1,2 1-1,1-6-1,-4-9-1,4-1-2,-18-18-3,30 5-5,-30-26-16,7 4-9,-2-3 1,-3-6-2</inkml:trace>
  <inkml:trace contextRef="#ctx0" brushRef="#br0" timeOffset="73695.2151">1896 5825 64,'0'0'32,"0"0"1,-23 16 1,-10-4-23,15 20-4,-15-4 0,8 14-1,-9-8 0,13 8-1,-7-11-2,12-1-1,2-5-2,14-25 0,-12 28-3,12-28-2,7 18-4,-7-18-8,0 0-19,24-2 0,-24 2 0,32-9 1</inkml:trace>
  <inkml:trace contextRef="#ctx0" brushRef="#br0" timeOffset="74141.2407">2205 5866 28,'-12'-25'27,"12"25"4,-25-9-9,0 4-1,8 21-3,-15-7-4,13 24-2,-11-8-4,10 17-1,1-7-3,8 5 0,2-6-3,11-8 0,3-8-1,-5-18 0,29 10 0,-10-19 0,4-8 0,0-4 0,0-6 0,-2 1 0,-3 1 0,-2 4 0,-2 4 0,-14 17 1,16-16 0,-16 16 0,0 0 0,8 18 0,-8-18-1,6 29 1,-5-11-1,3 0-1,3 3-2,-7-21-1,14 37-5,-14-37-11,0 0-14,25 24-1,-25-24-1,23 18 3</inkml:trace>
  <inkml:trace contextRef="#ctx0" brushRef="#br0" timeOffset="74440.2577">2392 6131 8,'11'-16'28,"-13"-5"1,14 4 3,-3-5-11,-7-20-1,16 16-5,-11-20-4,14 18-3,-9-11-3,11 13-2,-3 0-2,-3 10 1,1 7-2,1 7 1,-3 2-1,2 4-1,0 5-2,-18-9-5,33 15-14,-19 1-9,-14-16-2,27 32 0,-27-32 0</inkml:trace>
  <inkml:trace contextRef="#ctx0" brushRef="#br0" timeOffset="74713.2734">2781 6073 56,'0'0'31,"0"18"-1,0-18 1,-22 24-21,21 6-5,-10-7-1,6 5-3,-2-5 1,1-6-2,6-17-6,0 0-10,0-28-11,9 2-4,-7-22-1,9 5 1</inkml:trace>
  <inkml:trace contextRef="#ctx0" brushRef="#br0" timeOffset="74877.2827">2809 5472 74,'-2'33'34,"4"8"-1,-7-4 0,-1-4-25,8 1-9,7-8-7,-9-26-18,7 24-8,7-6 1,-14-18-1</inkml:trace>
  <inkml:trace contextRef="#ctx0" brushRef="#br0" timeOffset="75361.3104">3195 5873 54,'0'0'33,"0"0"-1,0 0 2,-3 23-22,-13-23-2,7 15-3,-10-4-2,5 15-1,-4 1-1,6 6-1,-1 2-2,6-5 1,5 0-2,4-9 1,-2-21 0,21 14-1,-1-23 1,-1-8 0,-1-10 0,1-3 0,-1-3 0,-2 1 0,-4 4 0,-1 5 1,-11 23 0,0 0-1,0 0 1,0 0-1,14 43-1,-16-21-2,7 19-5,-12-25-10,13 7-16,-1-8 1,-5-15-3,19 0 2</inkml:trace>
  <inkml:trace contextRef="#ctx0" brushRef="#br0" timeOffset="75702.3299">3446 5989 48,'0'0'30,"2"22"3,-2-22-8,0 0-9,0 0-3,-2-15-1,2 15-4,12-25-2,-12 25-1,18-26-1,-18 26-2,27-21 0,-12 17-1,1 2-1,0 8 1,-16-6 0,25 15-1,-25-15 0,25 23 0,-18-5 1,-4 1-2,-1 4 0,-4-2-1,4 9-4,-7-12-2,10 17-9,-5-35-11,-9 24-7,9-24-1,0 0 2</inkml:trace>
  <inkml:trace contextRef="#ctx0" brushRef="#br0" timeOffset="76145.3553">3676 5823 60,'0'0'34,"-16"-19"-1,16 19-7,0 0-7,21-14-8,9 11-5,0-13-2,10 0-1,3-5-2,5-5-6,12 3-30,-6 9 2,-6 1-2,5 10 1</inkml:trace>
  <inkml:trace contextRef="#ctx0" brushRef="#br0" timeOffset="75972.3454">3868 5412 64,'18'-3'34,"-18"3"0,12 23-1,-10 10-19,-13-7-7,9 18-2,-10-2-2,5 11-3,-4 5 1,-1 2-2,1-2-1,1-4 0,6 8-4,-6-25-8,13 14-11,-6-16-8,-1-16-2,6-3 3,-2-16 0</inkml:trace>
  <inkml:trace contextRef="#ctx0" brushRef="#br0" timeOffset="77546.4354">4989 6062 52,'0'0'29,"37"2"2,-37-2 0,21-23-20,0 22-3,-10-15 0,14 16-2,-9-9 0,8 13-1,-3-8-1,9 9-1,2-5-1,9 6-1,1-3-1,2-1 0,2 3-4,-7-17-11,-4 8-20,4 4 2,-14-7-3,-7 4 2</inkml:trace>
  <inkml:trace contextRef="#ctx0" brushRef="#br0" timeOffset="77220.4157">5215 5179 44,'0'0'30,"0"0"3,0 0 0,0 0-14,-23-4-10,23 4 0,0 0-1,-4 23-2,-12-14-2,9 10-1,-7 4-3,0 1-3,7 19-10,-14-8-21,5 2 0,5 5-2,-1-7 2</inkml:trace>
  <inkml:trace contextRef="#ctx0" brushRef="#br0" timeOffset="77003.4044">5285 5152 52,'4'-19'35,"-4"19"0,0 0 1,-9-18-18,9 18-3,0 0-3,11 30-3,-11-30-3,-9 41-1,0-12-2,4 24 0,-9 5-1,3 14-1,-5 4 1,6 8-2,-1-1 1,4 1-1,3-7 0,4-10 0,7-11 0,-1-12 0,1-10 0,-2-11-1,-5-23-1,0 0 0,0 0-2,5-41-2,-3 17-3,-16-26-5,18 15-18,-15-9-5,0 6 0,1-1 0</inkml:trace>
  <inkml:trace contextRef="#ctx1" brushRef="#br0">6300 5883</inkml:trace>
  <inkml:trace contextRef="#ctx2" brushRef="#br1">7310 5101 141 0,'0'0'123'0,"0"0"4"15,0 0 2-15,0 0-70 32,-9-21-11-32,9 21-15 15,0 0-1-15,0 0-15 16,0 0 4-16,-25 16-10 16,25-16 3-16,-33 30 7 15,10-10-12-15,-2 9 8 16,-4 5-10-16,0-1 9 0,-4 13-11 15,2-1 8-15,-5 5-7 16,7-2-1-16,0 6-1 16,6-2 1-16,0 0 9 15,9 4-10-15,1-6 8 16,9 0-8-16,2 0 9 16,8 6-10-16,3-7 10 15,5-1-9-15,3-2-5 16,2-4 3-16,3-3 0 15,-1-10 3-15,4 0-7 16,-4-10 2-16,2-2 0 16,-4-7-4-16,-1-4 1 15,-18-6-7-15,33 6-7 0,-33-6-16 16,36-2-16-16,-36 2-44 16,21-12-63-16,-21 12 3 15,24-8-2-15,-24 8 6 16</inkml:trace>
  <inkml:trace contextRef="#ctx2" brushRef="#br1" timeOffset="704.6357">7636 5456 225 0,'0'0'127'16,"0"0"8"-16,-19-25-4 15,19 25-92-15,0 0-5 16,-21-4-3-16,21 4-8 16,-21 6-4-16,21-6-4 0,-24 23 0 15,24-23-3-15,-30 35-1 16,14-12-2-16,1 8-2 16,1 5-1-16,1-3 1 15,5 0 9-15,-2 4-11 16,3 3 9-16,5-5-11 15,2-4 11-15,2 1-9 16,2-10 6-16,7 5-8 16,1-6-5-16,7-4 2 15,2-5 1-15,2-1 1 16,6-3-3-16,4-6-2 16,2-4 2-16,3 0 2 0,3 0-1 15,-1-9 1-15,-1-3 0 16,1-3-2-16,-3-4 0 15,-4 1 3-15,-4-1-1 16,-4-6-5-16,-6 2-4 16,-4 0 7-16,-7-6-8 15,-8-4 8-15,-4 1-7 16,-5-7 5-16,-5 1-7 16,-5-1 9-16,-2-1-2 15,-3 9-1-15,-1 6-2 16,-2 10-2-16,2 7-6 15,-2 8-5-15,8 12-9 16,-8 1-9-16,17 16-22 0,-17-15-57 16,20 15-24-16,7-27-4 15,-18 48 9-15</inkml:trace>
  <inkml:trace contextRef="#ctx2" brushRef="#br1" timeOffset="970.6592">7602 5755 273 0,'0'0'145'16,"0"0"3"-16,0 0 0 0,11-27-106 15,8 25-8-15,-19 2-18 16,33-6 2-16,-10 2-20 15,6-1 6-15,0 5-15 16,0-2 2-16,6 0-13 16,-14 2-22-16,19 7-66 15,-40-7-38-15,37 12 8 16,-37-12-6-16</inkml:trace>
  <inkml:trace contextRef="#ctx1" brushRef="#br0" timeOffset="-120620">8136 5743</inkml:trace>
  <inkml:trace contextRef="#ctx2" brushRef="#br1" timeOffset="1470.7041">8247 5934 253 0,'0'0'135'0,"0"0"5"16,25 12-2-16,-25-12-94 16,0 0-4-16,0 0-3 15,24 21-9-15,-24-21-6 16,23 25-3-16,-16-2-3 16,3 8-2-16,-4 0-2 15,-2-4-4-15,-4-27-5 16,-6 62 4-16,6-62-4 0,0 0-2 15,0 0 1-15,-58 86-4 16,58-86-17-16,-44 8-11 16,44-8-30-16,0 0-96 15,-52-6 8-15,32-17-6 16,13-2-4-16</inkml:trace>
  <inkml:trace contextRef="#ctx2" brushRef="#br1" timeOffset="1673.8278">8309 5649 280 0,'0'0'141'0,"2"-27"-10"16,-2 27 5-16,0-21-116 15,0 21-10-15,0 0-16 16,0 0-46-16,12 19-75 15,-12-19-10-15,0 0 5 16,0 0-10-16</inkml:trace>
  <inkml:trace contextRef="#ctx2" brushRef="#br1" timeOffset="2364.0659">8600 5234 274 0,'0'0'142'15,"-9"-25"-1"-15,9 25 4 16,0 0-96-16,0 0-11 15,0 0-5-15,25 4-10 16,-6 10-4-16,6 9-3 16,2 0-3-16,6 12 0 15,3 5-4-15,-1 8 1 16,-2 12-1-16,-6 4 0 16,-4 1 5-16,-4 3-9 15,-9 9 4-15,-6-8-3 16,-6 1 3-16,-6-7-7 15,-7-3 5-15,-3-10-8 0,-3-9-1 16,-6-12 0-16,2-6-4 16,-6-10-9-16,6-1-13 15,-10-10-30-15,35-2-103 16,-40-12-3-16,40 12-1 16,-27-8-3-16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5:46.389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98 78 213 0,'0'0'102'0,"-25"-9"-6"15,25 9 3-15,-29 4-65 16,29-4-8-16,-21 17-8 16,21-17-7-16,-16 23-1 15,16-23-5-15,-7 25 3 16,7-25-3-16,0 18 0 16,0-18-1-16,0 0-2 15,13 19 0-15,-13-19-3 16,18 2 3-16,-18-2-1 15,25-6 0-15,-25 6-1 16,29-17 1-16,-29 17 0 0,32-27 1 16,-32 27-3-16,23-31 3 15,-23 31-3-15,12-31 2 16,-12 31-2-16,-2-31 2 16,2 31-2-16,-15-23 1 15,15 23 0-15,-20-12 0 16,20 12 1-16,-23 2 1 15,23-2-2-15,-25 12 3 16,25-12-3-16,-17 29 3 16,17-29 0-16,-4 36-3 15,4-36 3-15,8 33-5 16,-8-33 5-16,27 25-5 0,-27-25 4 16,38 10-5-16,-17-12 4 15,-3-2-1-15,3-4 1 16,-21 8 1-16,29-21-4 15,-29 21 4-15,17-23-4 16,-17 23 5-16,6-21-6 16,-6 21 5-16,0 0-5 15,-21-21 4-15,21 21-1 16,-29-4-1-16,10 6 2 0,-1 2-1 16,-3 7 2-16,2 1-3 15,2 1 4 1,19-13-5-16,-27 33 5 15,27-33-3-15,-12 31 3 0,12-31-3 16,2 27 2-16,-2-27 0 16,21 17-1-16,-21-17 1 15,35 8-1-15,-14-10 1 16,2 0-1-16,-3-4 0 16,3-3 0-16,-4 1-1 15,-19 8 1-15,23-21 0 16,-23 21 0-16,0 0 0 0,4-27 0 15,-4 27 2-15,-19-8-1 16,19 8-1-16,-25-2 1 16,25 2-1-1,-23 2 1-15,23-2-1 0,-18 12-2 16,18-12-6-16,0 0-10 16,0 0-64-16,14 32-29 15,-14-32-4-15,21 22-12 16,-21-22-2-16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5:47.900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0 100 238 0,'0'0'103'15,"0"0"-4"-15,0 0-2 16,0 0-71-16,0 0-4 16,0 0-3-1,0 0-5-15,25-4-3 16,-25 4-1-16,0 0-1 15,25 4-1-15,-25-4-1 16,27 2-1-16,-27-2-2 16,27-4-1-16,-27 4-2 15,25-9 0-15,-25 9-1 16,0 0 1-16,21-25-1 16,-21 25-2-16,2-22 5 0,-2 22-5 15,-10-21 5-15,10 21-5 16,-21-19 5-16,21 19-5 15,-27 0 7-15,8 6-2 16,19-6-4-16,-31 23 4 16,31-23-4-16,-23 35 5 15,17-14-4-15,2 0 3 16,4-21-5-16,2 35 2 16,-2-35 2-16,12 29-1 15,-12-29-1-15,21 19 1 16,-21-19-1-16,27 0 1 15,-27 0-1-15,31-14 1 0,-31 14-1 16,33-30 1-16,-33 30-1 16,23-33 0-16,-23 33 0 15,13-35-2-15,-13 35 6 16,4-31-5-16,-4 31 3 16,-8-25-4-16,8 25 5 15,-17-19-4-15,17 19 6 16,-21-4-4-16,21 4 1 15,-27 12 2-15,27-12-3 0,-29 13 5 16,29-13 0 0,-21 17-1-16,21-17-5 15,-14 20 4-15,14-20-5 16,0 0 2-16,2 21-1 0,-2-21 0 16,12 19-4-16,-12-19 4 15,23 14 1-15,-23-14-1 16,31 11 1-16,-31-11-1 15,31 0 1-15,-31 0-1 16,32-9 0-16,-32 9 0 16,23-14 0-16,-23 14 0 15,12-19 0-15,-12 19-2 0,-6-27 4 16,6 27-3-16,-19-23 4 16,19 23-5-16,-33-12 6 15,12 12-3-15,2 2-1 16,1 8 2-16,-3 3-3 15,21-13 4-15,-27 29-5 16,27-29 5-16,-13 29-7 16,13-29 5-16,7 19-1 15,-7-19 1-15,0 0-1 16,25 10 0-16,-25-10 1 16,20-2-1-16,-20 2 0 15,19-2-4-15,-19 2-16 16,25 10-83-16,-25-10-12 0,0 0-8 15,17 19-7-15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5:49.810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138 124 158 0,'-13'-21'90'16,"13"21"-2"-16,-22-8 2 15,22 8-48-15,-23-9-7 16,23 9-7-1,-19-4-6-15,19 4-3 0,0 0-2 16,-21 4-1-16,21-4-1 16,0 0-1-16,-27 19-1 15,27-19-2-15,-12 25-3 16,12-25-1-16,-2 29-5 16,2-29 1-16,10 25-1 15,-10-25 0-15,21 15-2 16,-21-15 2-16,31 0-1 0,-31 0 0 15,31-15 1-15,-31 15-2 16,29-23 1-16,-29 23-2 16,21-25 2-16,-21 25-1 15,13-23 0-15,-13 23 0 16,0-23 0-16,0 23 5 16,-9-22-4-16,9 22 4 15,-12-19-5-15,12 19 6 16,-21-10-5-16,21 10 1 15,-27 6 0-15,27-6-4 16,-29 21 4-16,29-21-4 16,-23 27 4-16,23-27-5 15,-12 29 4-15,12-29 0 0,8 25 0 16,-8-25-1-16,23 22 0 16,-23-22 1-16,37 13-1 15,-16-11 1-15,4-4-1 16,0-4 0-16,0-5 0 15,-2-3 0-15,-3-1 0 16,-1-1 0-16,-4-5-2 16,-5 2 7-16,-2 0-6 15,-8 19 4-15,0-31-4 16,0 31 6-16,-16-23-6 16,16 23 4-16,-27-10-3 15,8 12 1-15,0 2 2 0,1 5-1 16,-3 3 0-16,2 0-5 15,19-12 5-15,-29 32-4 16,29-32 5-16,-17 29-7 16,17-29 4-16,-4 25-3 15,4-25 4-15,0 0-1 16,19 22 1-16,-19-22-1 16,25 11 1-16,-25-11-1 15,31-2 0-15,-31 2-1 16,35-13 2-16,-35 13 0 15,29-25 0-15,-29 25 4 16,23-31-6-16,-23 31 6 16,9-33-6-16,-9 33 5 0,-11-27-5 15,11 27 6-15,-27-12-6 16,27 12 2-16,-37 4 3 16,18 4-2-16,-2 4 2 15,3 3-5-15,1 4 4 16,7 1-7-16,1 3 2 15,9-23-19-15,9 54-90 16,-9-35-11-16,18 10-7 16,-11-10-7-16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1-29T02:15:51.424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74 68 203 0,'0'0'106'0,"-23"0"-5"16,4-6 0-16,19 6-70 16,0 0-9-16,-19 19-1 15,19-19-5-15,0 0-3 16,0 0-1-16,-10 23-2 15,10-23-1-15,0 24-1 16,0-24-3-16,4 30 0 16,-4-30-4-16,10 29 1 15,-10-29-2-15,21 20 1 0,-21-20-1 16,31 5 0-16,-12-10 0 16,0-1 1-16,2-6-1 15,4-1 0-15,-1-3 1 16,-3-1-1-16,-2-6 1 15,-7 0 2-15,-3 0-2 16,-7 5 3-16,-6-1-3 16,4 19 4-16,-23-29-5 15,23 29 6-15,-31-15-6 16,31 15 2-16,-32 7 0 16,32-7 1-16,-29 20 0 15,29-20-5-15,-22 27 5 0,22-27-5 16,-17 30 5-16,17-30-5 15,-8 31 3-15,8-31-3 16,-2 20 3-16,2-20 1 16,8 19-2-16,-8-19 1 15,19 13-1-15,-19-13 1 16,29-2-1-16,-9-5 0 16,5-3 1-16,-4-3-2 15,2-3 2-15,-23 16 3 16,33-33-4-16,-22 14 4 15,-11 19-4-15,-2-29 4 16,2 29-5-16,-30-21 6 16,10 19-6-16,-3 4 2 0,-4 6-1 15,0 5-3-15,4 1 4 16,0 3-4-16,4 4 4 16,3-3-5-16,1 3 4 15,7-2-3-15,8-19 4 16,-8 29 0-16,8-29-1 15,2 29 0-15,-2-29 0 16,10 25 1-16,-10-25 0 16,0 0-1-16,25 19 0 15,-25-19 1-15,25-4-1 16,-25 4 0-16,23-19 0 16,-23 19-1-16,16-25 1 0,-16 25 1 15,7-27-1-15,-7 27 0 16,-9-21 0-16,9 21 1 15,-20-10-1-15,20 10 1 16,-30 2 0-16,30-2 0 16,-33 14 0-16,33-14 1 15,-25 23 0-15,25-23 0 16,-12 23-1-16,12-23 0 16,0 0 0-16,0 0 0 15,29 19 0-15,-29-19-1 16,33-2-2-16,-33 2-7 15,38 2-16-15,-38-2-91 16,33 14-7-16,-33-14-8 0,16 25-12 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2-01-30T01:50:25.2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1391-455 26,'0'0'19,"0"0"1,0 0 0,0 0-5,0 0-2,0 0-3,0 0-2,0 0 0,8 26-1,-8-26-1,11 29-1,-6-14-1,6 10 1,-4-4-1,5 7 0,1-3-2,3 6 1,0-6-1,3 3-1,-1-5 0,3 3 0,-2 2 1,1 1-2,-1 0 1,-3 3 0,0-2-1,-2 2 1,0-6 0,-2 2 0,-3-10-1,5 3 1,-14-21 0,20 26 0,-20-26-1,14 19 1,-14-19-1,0 0 0,14 18 0,-14-18 0,0 0 0,0 0 0,0 0-1,0 0-2,0 0-5,0 0-14,-2-23-11,2 23 1,-1-28-2,1 28 1</inkml:trace>
  <inkml:trace contextRef="#ctx0" brushRef="#br0" timeOffset="-1075.0615">916-511 14,'0'0'19,"0"0"1,0 0-1,0 0-2,0 0-3,0 0 1,7 16-2,-7-16-2,0 0-3,8 17-1,-8-17-1,9 27-1,-9-27 2,13 37-2,-8-16-1,6 12 0,-6-3-2,5 7-1,-4-4 0,3 4-1,-4-2-1,2 0 1,-2 0-1,4 1 1,-2-3 1,6 0-1,-3-3 1,4-2 0,2-5 0,2 2-1,-18-25 1,30 28 0,-30-28-1,23 14 0,-23-14 0,0 0 1,17 12-1,-17-12 0,0 0-1,2 18-1,-2-18-4,0 0-6,0 23-13,0-23-7,0 0-2,7 19 0,-7-19 2</inkml:trace>
  <inkml:trace contextRef="#ctx0" brushRef="#br0" timeOffset="-3217">17-414 11,'0'0'16,"0"0"-1,0 0-2,0 0-1,0 0 0,0 0-1,0 0 0,0 0-1,0 0 0,2 17-2,-2-17 0,0 0-2,15 28 1,-15-28-2,6 27-1,-6-27-1,3 31 0,1-15-2,1 5 1,-1-2 1,-1 6-1,4-4-1,2 4 0,-2-4 0,2 2-1,-2-4 1,-2-1-1,-5-18 1,11 28-1,-11-28 1,7 24-1,-7-24 0,5 25 1,-5-25-1,4 28 0,-2-12 1,1 0-1,-3-16 1,7 28-1,-7-28 1,12 24 0,-12-24 0,15 20 0,-15-20-1,10 15 1,-10-15-1,0 0 1,11 22-1,-11-22 1,5 17-1,-5-17 0,7 21 0,-7-21 0,13 25 1,-13-25-1,12 23 0,-12-23 0,12 21 1,-12-21-1,9 17 1,-9-17-1,4 18 0,-4-18 0,3 16 0,-3-16 0,2 17 0,-2-17 0,3 18 0,-3-18 0,0 0 0,9 17 1,-9-17-1,0 0 0,9 21 0,-9-21 0,5 18 0,-5-18 0,9 25 0,-9-25 0,6 26 1,-6-26-1,3 26 0,-3-26 0,4 21 0,-4-21 0,1 16 0,-1-16 0,2 16 0,-2-16 0,4 18 0,-4-18 0,3 19 0,-3-19 0,5 21 0,-5-21 0,6 18-1,-6-18 1,0 0 0,0 0 0,10 19 0,-10-19 1,0 0-1,0 0 0,9 18 0,-9-18 0,0 0 0,9 21 1,-9-21-2,0 0 2,11 17-2,-11-17 1,0 0-1,0 0-7,0 0-25,0 0 1,-11-26-1,11 26-1</inkml:trace>
  <inkml:trace contextRef="#ctx0" brushRef="#br0" timeOffset="950.0544">1414-889 23,'0'0'22,"0"0"-1,15 18 1,-15-18-4,0 0-2,11 21-2,-11-21 0,14 30-3,-10-13-2,6 10-1,-6-1-3,8 7 1,-3-5-1,5 13-1,-3-10-1,5 6 0,-2-7 0,5 2-1,-3-6 0,4 1 0,-1-5 0,0-1-1,-1-3 0,0 1 1,-6-3-2,2 0 1,-7 0-1,-7-16 1,16 28-1,-16-28 0,13 21 0,-13-21 0,8 16 0,-8-16 0,0 0 0,16 14 0,-16-14-1,0 0 1,0 0 0,0 0-1,20 3-1,-20-3-6,7-15-24,-7 15-4,0 0 1,0 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E30C8-F5B8-4CEF-A724-1D72204C8DD7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712D7-FF22-43AB-90C5-592258E6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97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HI(x) =</a:t>
            </a:r>
            <a:r>
              <a:rPr lang="en-US" baseline="0" dirty="0" smtClean="0"/>
              <a:t> 1  </a:t>
            </a:r>
            <a:r>
              <a:rPr lang="en-US" baseline="0" dirty="0" smtClean="0">
                <a:sym typeface="Wingdings" panose="05000000000000000000" pitchFamily="2" charset="2"/>
              </a:rPr>
              <a:t> x detected by </a:t>
            </a:r>
            <a:r>
              <a:rPr lang="en-US" baseline="0" dirty="0" err="1" smtClean="0">
                <a:sym typeface="Wingdings" panose="05000000000000000000" pitchFamily="2" charset="2"/>
              </a:rPr>
              <a:t>h_i</a:t>
            </a:r>
            <a:endParaRPr lang="en-US" baseline="0" dirty="0" smtClean="0">
              <a:sym typeface="Wingdings" panose="05000000000000000000" pitchFamily="2" charset="2"/>
            </a:endParaRP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D2(</a:t>
            </a:r>
            <a:r>
              <a:rPr lang="en-US" baseline="0" dirty="0" err="1" smtClean="0">
                <a:sym typeface="Wingdings" panose="05000000000000000000" pitchFamily="2" charset="2"/>
              </a:rPr>
              <a:t>h_i</a:t>
            </a:r>
            <a:r>
              <a:rPr lang="en-US" baseline="0" dirty="0" smtClean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12D7-FF22-43AB-90C5-592258E6E4F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697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Kervaire</a:t>
            </a:r>
            <a:r>
              <a:rPr lang="en-US" dirty="0" smtClean="0"/>
              <a:t> Invariant</a:t>
            </a:r>
          </a:p>
          <a:p>
            <a:endParaRPr lang="en-US" dirty="0" smtClean="0"/>
          </a:p>
          <a:p>
            <a:r>
              <a:rPr lang="en-US" dirty="0" smtClean="0"/>
              <a:t>Browder</a:t>
            </a:r>
            <a:r>
              <a:rPr lang="en-US" baseline="0" dirty="0" smtClean="0"/>
              <a:t> ‘69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Barratt-Jones-Mahowald</a:t>
            </a:r>
            <a:r>
              <a:rPr lang="en-US" baseline="0" dirty="0" smtClean="0"/>
              <a:t> ’85</a:t>
            </a:r>
          </a:p>
          <a:p>
            <a:endParaRPr lang="en-US" baseline="0" dirty="0" smtClean="0"/>
          </a:p>
          <a:p>
            <a:r>
              <a:rPr lang="en-US" baseline="0" dirty="0" smtClean="0"/>
              <a:t>HHR ’09</a:t>
            </a:r>
          </a:p>
          <a:p>
            <a:endParaRPr lang="en-US" baseline="0" dirty="0" smtClean="0"/>
          </a:p>
          <a:p>
            <a:r>
              <a:rPr lang="en-US" baseline="0" dirty="0" smtClean="0"/>
              <a:t>Q: h_6^2 PC?</a:t>
            </a:r>
          </a:p>
          <a:p>
            <a:r>
              <a:rPr lang="en-US" baseline="0" dirty="0" smtClean="0"/>
              <a:t>Q: </a:t>
            </a:r>
            <a:r>
              <a:rPr lang="en-US" baseline="0" dirty="0" err="1" smtClean="0"/>
              <a:t>d_r</a:t>
            </a:r>
            <a:r>
              <a:rPr lang="en-US" baseline="0" dirty="0" smtClean="0"/>
              <a:t>(h_i^2)?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12D7-FF22-43AB-90C5-592258E6E4F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4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 homo</a:t>
            </a:r>
          </a:p>
          <a:p>
            <a:endParaRPr lang="en-US" dirty="0" smtClean="0"/>
          </a:p>
          <a:p>
            <a:r>
              <a:rPr lang="en-US" dirty="0" smtClean="0"/>
              <a:t>Adams</a:t>
            </a:r>
            <a:r>
              <a:rPr lang="en-US" baseline="0" dirty="0" smtClean="0"/>
              <a:t> ‘66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12D7-FF22-43AB-90C5-592258E6E4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70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Miller</a:t>
            </a:r>
            <a:r>
              <a:rPr lang="en-US" baseline="0" dirty="0" smtClean="0"/>
              <a:t> ‘81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12D7-FF22-43AB-90C5-592258E6E4F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73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ANSS</a:t>
            </a:r>
          </a:p>
          <a:p>
            <a:endParaRPr lang="en-US" dirty="0" smtClean="0"/>
          </a:p>
          <a:p>
            <a:r>
              <a:rPr lang="en-US" dirty="0" smtClean="0"/>
              <a:t>Pi_*BP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12D7-FF22-43AB-90C5-592258E6E4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06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Kervaire</a:t>
            </a:r>
            <a:r>
              <a:rPr lang="en-US" dirty="0" smtClean="0"/>
              <a:t> Invariant</a:t>
            </a:r>
          </a:p>
          <a:p>
            <a:endParaRPr lang="en-US" dirty="0" smtClean="0"/>
          </a:p>
          <a:p>
            <a:r>
              <a:rPr lang="en-US" dirty="0" smtClean="0"/>
              <a:t>Browder</a:t>
            </a:r>
            <a:r>
              <a:rPr lang="en-US" baseline="0" dirty="0" smtClean="0"/>
              <a:t> ‘69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Barratt-Jones-Mahowald</a:t>
            </a:r>
            <a:r>
              <a:rPr lang="en-US" baseline="0" dirty="0" smtClean="0"/>
              <a:t> ’85</a:t>
            </a:r>
          </a:p>
          <a:p>
            <a:endParaRPr lang="en-US" baseline="0" dirty="0" smtClean="0"/>
          </a:p>
          <a:p>
            <a:r>
              <a:rPr lang="en-US" baseline="0" dirty="0" smtClean="0"/>
              <a:t>HHR ’09</a:t>
            </a:r>
          </a:p>
          <a:p>
            <a:endParaRPr lang="en-US" baseline="0" dirty="0" smtClean="0"/>
          </a:p>
          <a:p>
            <a:r>
              <a:rPr lang="en-US" baseline="0" dirty="0" smtClean="0"/>
              <a:t>Q: h_6^2 PC?</a:t>
            </a:r>
          </a:p>
          <a:p>
            <a:r>
              <a:rPr lang="en-US" baseline="0" dirty="0" smtClean="0"/>
              <a:t>Q: </a:t>
            </a:r>
            <a:r>
              <a:rPr lang="en-US" baseline="0" dirty="0" err="1" smtClean="0"/>
              <a:t>d_r</a:t>
            </a:r>
            <a:r>
              <a:rPr lang="en-US" baseline="0" dirty="0" smtClean="0"/>
              <a:t>(h_i^2)?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12D7-FF22-43AB-90C5-592258E6E4F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11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Miller</a:t>
            </a:r>
            <a:r>
              <a:rPr lang="en-US" baseline="0" dirty="0" smtClean="0"/>
              <a:t> ‘81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12D7-FF22-43AB-90C5-592258E6E4F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41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 ’68</a:t>
            </a:r>
          </a:p>
          <a:p>
            <a:endParaRPr lang="en-US" dirty="0" smtClean="0"/>
          </a:p>
          <a:p>
            <a:r>
              <a:rPr lang="en-US" dirty="0" smtClean="0"/>
              <a:t>Ravenel</a:t>
            </a:r>
            <a:r>
              <a:rPr lang="en-US" baseline="0" dirty="0" smtClean="0"/>
              <a:t> ‘78 (KI for p &gt; 3)</a:t>
            </a:r>
          </a:p>
          <a:p>
            <a:endParaRPr lang="en-US" baseline="0" dirty="0" smtClean="0"/>
          </a:p>
          <a:p>
            <a:r>
              <a:rPr lang="en-US" baseline="0" dirty="0" smtClean="0"/>
              <a:t>Q: p = 3 KI?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712D7-FF22-43AB-90C5-592258E6E4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03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1F9E-AED8-4564-B313-C16AFA6DDC0E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F58-BE9E-4FB0-8F71-88ACFDBE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1F9E-AED8-4564-B313-C16AFA6DDC0E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F58-BE9E-4FB0-8F71-88ACFDBE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1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1F9E-AED8-4564-B313-C16AFA6DDC0E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F58-BE9E-4FB0-8F71-88ACFDBE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47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16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51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17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10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22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87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88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9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1F9E-AED8-4564-B313-C16AFA6DDC0E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F58-BE9E-4FB0-8F71-88ACFDBE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18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9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26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04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0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34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61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91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58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38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9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1F9E-AED8-4564-B313-C16AFA6DDC0E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F58-BE9E-4FB0-8F71-88ACFDBE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362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96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861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66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960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857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102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51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6650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138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0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1F9E-AED8-4564-B313-C16AFA6DDC0E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F58-BE9E-4FB0-8F71-88ACFDBE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00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93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56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069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639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574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1F9E-AED8-4564-B313-C16AFA6DDC0E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F58-BE9E-4FB0-8F71-88ACFDBE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2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1F9E-AED8-4564-B313-C16AFA6DDC0E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F58-BE9E-4FB0-8F71-88ACFDBE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4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1F9E-AED8-4564-B313-C16AFA6DDC0E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F58-BE9E-4FB0-8F71-88ACFDBE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3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1F9E-AED8-4564-B313-C16AFA6DDC0E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F58-BE9E-4FB0-8F71-88ACFDBE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5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1F9E-AED8-4564-B313-C16AFA6DDC0E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F58-BE9E-4FB0-8F71-88ACFDBE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C1F9E-AED8-4564-B313-C16AFA6DDC0E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A6F58-BE9E-4FB0-8F71-88ACFDBE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0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5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2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2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2.png"/><Relationship Id="rId7" Type="http://schemas.openxmlformats.org/officeDocument/2006/relationships/customXml" Target="../ink/ink2.xml"/><Relationship Id="rId12" Type="http://schemas.openxmlformats.org/officeDocument/2006/relationships/customXml" Target="../ink/ink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emf"/><Relationship Id="rId11" Type="http://schemas.openxmlformats.org/officeDocument/2006/relationships/image" Target="../media/image7.png"/><Relationship Id="rId5" Type="http://schemas.openxmlformats.org/officeDocument/2006/relationships/customXml" Target="../ink/ink1.xml"/><Relationship Id="rId10" Type="http://schemas.openxmlformats.org/officeDocument/2006/relationships/image" Target="../media/image6.emf"/><Relationship Id="rId4" Type="http://schemas.openxmlformats.org/officeDocument/2006/relationships/image" Target="../media/image3.png"/><Relationship Id="rId9" Type="http://schemas.openxmlformats.org/officeDocument/2006/relationships/customXml" Target="../ink/ink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8.emf"/><Relationship Id="rId13" Type="http://schemas.openxmlformats.org/officeDocument/2006/relationships/customXml" Target="../ink/ink203.xml"/><Relationship Id="rId18" Type="http://schemas.openxmlformats.org/officeDocument/2006/relationships/image" Target="../media/image303.emf"/><Relationship Id="rId26" Type="http://schemas.openxmlformats.org/officeDocument/2006/relationships/image" Target="../media/image307.emf"/><Relationship Id="rId3" Type="http://schemas.openxmlformats.org/officeDocument/2006/relationships/customXml" Target="../ink/ink198.xml"/><Relationship Id="rId21" Type="http://schemas.openxmlformats.org/officeDocument/2006/relationships/customXml" Target="../ink/ink207.xml"/><Relationship Id="rId34" Type="http://schemas.openxmlformats.org/officeDocument/2006/relationships/image" Target="../media/image311.emf"/><Relationship Id="rId7" Type="http://schemas.openxmlformats.org/officeDocument/2006/relationships/customXml" Target="../ink/ink200.xml"/><Relationship Id="rId12" Type="http://schemas.openxmlformats.org/officeDocument/2006/relationships/image" Target="../media/image300.emf"/><Relationship Id="rId17" Type="http://schemas.openxmlformats.org/officeDocument/2006/relationships/customXml" Target="../ink/ink205.xml"/><Relationship Id="rId25" Type="http://schemas.openxmlformats.org/officeDocument/2006/relationships/customXml" Target="../ink/ink209.xml"/><Relationship Id="rId33" Type="http://schemas.openxmlformats.org/officeDocument/2006/relationships/customXml" Target="../ink/ink213.xml"/><Relationship Id="rId2" Type="http://schemas.openxmlformats.org/officeDocument/2006/relationships/image" Target="../media/image154.png"/><Relationship Id="rId16" Type="http://schemas.openxmlformats.org/officeDocument/2006/relationships/image" Target="../media/image302.emf"/><Relationship Id="rId20" Type="http://schemas.openxmlformats.org/officeDocument/2006/relationships/image" Target="../media/image304.emf"/><Relationship Id="rId29" Type="http://schemas.openxmlformats.org/officeDocument/2006/relationships/customXml" Target="../ink/ink2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7.emf"/><Relationship Id="rId11" Type="http://schemas.openxmlformats.org/officeDocument/2006/relationships/customXml" Target="../ink/ink202.xml"/><Relationship Id="rId24" Type="http://schemas.openxmlformats.org/officeDocument/2006/relationships/image" Target="../media/image306.emf"/><Relationship Id="rId32" Type="http://schemas.openxmlformats.org/officeDocument/2006/relationships/image" Target="../media/image310.emf"/><Relationship Id="rId5" Type="http://schemas.openxmlformats.org/officeDocument/2006/relationships/customXml" Target="../ink/ink199.xml"/><Relationship Id="rId15" Type="http://schemas.openxmlformats.org/officeDocument/2006/relationships/customXml" Target="../ink/ink204.xml"/><Relationship Id="rId23" Type="http://schemas.openxmlformats.org/officeDocument/2006/relationships/customXml" Target="../ink/ink208.xml"/><Relationship Id="rId28" Type="http://schemas.openxmlformats.org/officeDocument/2006/relationships/image" Target="../media/image308.emf"/><Relationship Id="rId36" Type="http://schemas.openxmlformats.org/officeDocument/2006/relationships/image" Target="../media/image312.emf"/><Relationship Id="rId10" Type="http://schemas.openxmlformats.org/officeDocument/2006/relationships/image" Target="../media/image299.emf"/><Relationship Id="rId19" Type="http://schemas.openxmlformats.org/officeDocument/2006/relationships/customXml" Target="../ink/ink206.xml"/><Relationship Id="rId31" Type="http://schemas.openxmlformats.org/officeDocument/2006/relationships/customXml" Target="../ink/ink212.xml"/><Relationship Id="rId4" Type="http://schemas.openxmlformats.org/officeDocument/2006/relationships/image" Target="../media/image296.emf"/><Relationship Id="rId9" Type="http://schemas.openxmlformats.org/officeDocument/2006/relationships/customXml" Target="../ink/ink201.xml"/><Relationship Id="rId14" Type="http://schemas.openxmlformats.org/officeDocument/2006/relationships/image" Target="../media/image301.emf"/><Relationship Id="rId22" Type="http://schemas.openxmlformats.org/officeDocument/2006/relationships/image" Target="../media/image305.emf"/><Relationship Id="rId27" Type="http://schemas.openxmlformats.org/officeDocument/2006/relationships/customXml" Target="../ink/ink210.xml"/><Relationship Id="rId30" Type="http://schemas.openxmlformats.org/officeDocument/2006/relationships/image" Target="../media/image309.emf"/><Relationship Id="rId35" Type="http://schemas.openxmlformats.org/officeDocument/2006/relationships/customXml" Target="../ink/ink2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8.emf"/><Relationship Id="rId13" Type="http://schemas.openxmlformats.org/officeDocument/2006/relationships/customXml" Target="../ink/ink220.xml"/><Relationship Id="rId18" Type="http://schemas.openxmlformats.org/officeDocument/2006/relationships/image" Target="../media/image303.emf"/><Relationship Id="rId26" Type="http://schemas.openxmlformats.org/officeDocument/2006/relationships/image" Target="../media/image307.emf"/><Relationship Id="rId39" Type="http://schemas.openxmlformats.org/officeDocument/2006/relationships/customXml" Target="../ink/ink233.xml"/><Relationship Id="rId3" Type="http://schemas.openxmlformats.org/officeDocument/2006/relationships/customXml" Target="../ink/ink215.xml"/><Relationship Id="rId21" Type="http://schemas.openxmlformats.org/officeDocument/2006/relationships/customXml" Target="../ink/ink224.xml"/><Relationship Id="rId34" Type="http://schemas.openxmlformats.org/officeDocument/2006/relationships/image" Target="../media/image311.emf"/><Relationship Id="rId42" Type="http://schemas.openxmlformats.org/officeDocument/2006/relationships/image" Target="../media/image316.emf"/><Relationship Id="rId47" Type="http://schemas.openxmlformats.org/officeDocument/2006/relationships/customXml" Target="../ink/ink237.xml"/><Relationship Id="rId7" Type="http://schemas.openxmlformats.org/officeDocument/2006/relationships/customXml" Target="../ink/ink217.xml"/><Relationship Id="rId12" Type="http://schemas.openxmlformats.org/officeDocument/2006/relationships/image" Target="../media/image300.emf"/><Relationship Id="rId17" Type="http://schemas.openxmlformats.org/officeDocument/2006/relationships/customXml" Target="../ink/ink222.xml"/><Relationship Id="rId25" Type="http://schemas.openxmlformats.org/officeDocument/2006/relationships/customXml" Target="../ink/ink226.xml"/><Relationship Id="rId33" Type="http://schemas.openxmlformats.org/officeDocument/2006/relationships/customXml" Target="../ink/ink230.xml"/><Relationship Id="rId38" Type="http://schemas.openxmlformats.org/officeDocument/2006/relationships/image" Target="../media/image314.emf"/><Relationship Id="rId46" Type="http://schemas.openxmlformats.org/officeDocument/2006/relationships/image" Target="../media/image318.emf"/><Relationship Id="rId2" Type="http://schemas.openxmlformats.org/officeDocument/2006/relationships/image" Target="../media/image154.png"/><Relationship Id="rId16" Type="http://schemas.openxmlformats.org/officeDocument/2006/relationships/image" Target="../media/image302.emf"/><Relationship Id="rId20" Type="http://schemas.openxmlformats.org/officeDocument/2006/relationships/image" Target="../media/image304.emf"/><Relationship Id="rId29" Type="http://schemas.openxmlformats.org/officeDocument/2006/relationships/customXml" Target="../ink/ink228.xml"/><Relationship Id="rId41" Type="http://schemas.openxmlformats.org/officeDocument/2006/relationships/customXml" Target="../ink/ink2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7.emf"/><Relationship Id="rId11" Type="http://schemas.openxmlformats.org/officeDocument/2006/relationships/customXml" Target="../ink/ink219.xml"/><Relationship Id="rId24" Type="http://schemas.openxmlformats.org/officeDocument/2006/relationships/image" Target="../media/image306.emf"/><Relationship Id="rId32" Type="http://schemas.openxmlformats.org/officeDocument/2006/relationships/image" Target="../media/image310.emf"/><Relationship Id="rId37" Type="http://schemas.openxmlformats.org/officeDocument/2006/relationships/customXml" Target="../ink/ink232.xml"/><Relationship Id="rId40" Type="http://schemas.openxmlformats.org/officeDocument/2006/relationships/image" Target="../media/image315.emf"/><Relationship Id="rId45" Type="http://schemas.openxmlformats.org/officeDocument/2006/relationships/customXml" Target="../ink/ink236.xml"/><Relationship Id="rId5" Type="http://schemas.openxmlformats.org/officeDocument/2006/relationships/customXml" Target="../ink/ink216.xml"/><Relationship Id="rId15" Type="http://schemas.openxmlformats.org/officeDocument/2006/relationships/customXml" Target="../ink/ink221.xml"/><Relationship Id="rId23" Type="http://schemas.openxmlformats.org/officeDocument/2006/relationships/customXml" Target="../ink/ink225.xml"/><Relationship Id="rId28" Type="http://schemas.openxmlformats.org/officeDocument/2006/relationships/image" Target="../media/image308.emf"/><Relationship Id="rId36" Type="http://schemas.openxmlformats.org/officeDocument/2006/relationships/image" Target="../media/image313.emf"/><Relationship Id="rId10" Type="http://schemas.openxmlformats.org/officeDocument/2006/relationships/image" Target="../media/image299.emf"/><Relationship Id="rId19" Type="http://schemas.openxmlformats.org/officeDocument/2006/relationships/customXml" Target="../ink/ink223.xml"/><Relationship Id="rId31" Type="http://schemas.openxmlformats.org/officeDocument/2006/relationships/customXml" Target="../ink/ink229.xml"/><Relationship Id="rId44" Type="http://schemas.openxmlformats.org/officeDocument/2006/relationships/image" Target="../media/image317.emf"/><Relationship Id="rId4" Type="http://schemas.openxmlformats.org/officeDocument/2006/relationships/image" Target="../media/image296.emf"/><Relationship Id="rId9" Type="http://schemas.openxmlformats.org/officeDocument/2006/relationships/customXml" Target="../ink/ink218.xml"/><Relationship Id="rId14" Type="http://schemas.openxmlformats.org/officeDocument/2006/relationships/image" Target="../media/image301.emf"/><Relationship Id="rId22" Type="http://schemas.openxmlformats.org/officeDocument/2006/relationships/image" Target="../media/image305.emf"/><Relationship Id="rId27" Type="http://schemas.openxmlformats.org/officeDocument/2006/relationships/customXml" Target="../ink/ink227.xml"/><Relationship Id="rId30" Type="http://schemas.openxmlformats.org/officeDocument/2006/relationships/image" Target="../media/image309.emf"/><Relationship Id="rId35" Type="http://schemas.openxmlformats.org/officeDocument/2006/relationships/customXml" Target="../ink/ink231.xml"/><Relationship Id="rId43" Type="http://schemas.openxmlformats.org/officeDocument/2006/relationships/customXml" Target="../ink/ink235.xml"/><Relationship Id="rId48" Type="http://schemas.openxmlformats.org/officeDocument/2006/relationships/image" Target="../media/image319.emf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emf"/><Relationship Id="rId117" Type="http://schemas.openxmlformats.org/officeDocument/2006/relationships/image" Target="../media/image85.emf"/><Relationship Id="rId21" Type="http://schemas.openxmlformats.org/officeDocument/2006/relationships/customXml" Target="../ink/ink245.xml"/><Relationship Id="rId42" Type="http://schemas.openxmlformats.org/officeDocument/2006/relationships/image" Target="../media/image39.emf"/><Relationship Id="rId47" Type="http://schemas.openxmlformats.org/officeDocument/2006/relationships/customXml" Target="../ink/ink258.xml"/><Relationship Id="rId63" Type="http://schemas.openxmlformats.org/officeDocument/2006/relationships/customXml" Target="../ink/ink266.xml"/><Relationship Id="rId68" Type="http://schemas.openxmlformats.org/officeDocument/2006/relationships/image" Target="../media/image62.emf"/><Relationship Id="rId84" Type="http://schemas.openxmlformats.org/officeDocument/2006/relationships/customXml" Target="../ink/ink276.xml"/><Relationship Id="rId89" Type="http://schemas.openxmlformats.org/officeDocument/2006/relationships/image" Target="../media/image72.emf"/><Relationship Id="rId112" Type="http://schemas.openxmlformats.org/officeDocument/2006/relationships/customXml" Target="../ink/ink290.xml"/><Relationship Id="rId16" Type="http://schemas.openxmlformats.org/officeDocument/2006/relationships/image" Target="../media/image27.emf"/><Relationship Id="rId107" Type="http://schemas.openxmlformats.org/officeDocument/2006/relationships/image" Target="../media/image81.emf"/><Relationship Id="rId11" Type="http://schemas.openxmlformats.org/officeDocument/2006/relationships/customXml" Target="../ink/ink240.xml"/><Relationship Id="rId32" Type="http://schemas.openxmlformats.org/officeDocument/2006/relationships/image" Target="../media/image34.emf"/><Relationship Id="rId37" Type="http://schemas.openxmlformats.org/officeDocument/2006/relationships/customXml" Target="../ink/ink253.xml"/><Relationship Id="rId53" Type="http://schemas.openxmlformats.org/officeDocument/2006/relationships/customXml" Target="../ink/ink261.xml"/><Relationship Id="rId58" Type="http://schemas.openxmlformats.org/officeDocument/2006/relationships/image" Target="../media/image58.emf"/><Relationship Id="rId74" Type="http://schemas.openxmlformats.org/officeDocument/2006/relationships/customXml" Target="../ink/ink271.xml"/><Relationship Id="rId79" Type="http://schemas.openxmlformats.org/officeDocument/2006/relationships/image" Target="../media/image67.emf"/><Relationship Id="rId102" Type="http://schemas.openxmlformats.org/officeDocument/2006/relationships/customXml" Target="../ink/ink285.xml"/><Relationship Id="rId123" Type="http://schemas.openxmlformats.org/officeDocument/2006/relationships/image" Target="../media/image88.emf"/><Relationship Id="rId128" Type="http://schemas.openxmlformats.org/officeDocument/2006/relationships/customXml" Target="../ink/ink298.xml"/><Relationship Id="rId5" Type="http://schemas.openxmlformats.org/officeDocument/2006/relationships/image" Target="../media/image3.png"/><Relationship Id="rId90" Type="http://schemas.openxmlformats.org/officeDocument/2006/relationships/customXml" Target="../ink/ink279.xml"/><Relationship Id="rId95" Type="http://schemas.openxmlformats.org/officeDocument/2006/relationships/image" Target="../media/image75.emf"/><Relationship Id="rId19" Type="http://schemas.openxmlformats.org/officeDocument/2006/relationships/customXml" Target="../ink/ink244.xml"/><Relationship Id="rId14" Type="http://schemas.openxmlformats.org/officeDocument/2006/relationships/image" Target="../media/image26.emf"/><Relationship Id="rId22" Type="http://schemas.openxmlformats.org/officeDocument/2006/relationships/image" Target="../media/image29.emf"/><Relationship Id="rId27" Type="http://schemas.openxmlformats.org/officeDocument/2006/relationships/customXml" Target="../ink/ink248.xml"/><Relationship Id="rId30" Type="http://schemas.openxmlformats.org/officeDocument/2006/relationships/image" Target="../media/image33.emf"/><Relationship Id="rId35" Type="http://schemas.openxmlformats.org/officeDocument/2006/relationships/customXml" Target="../ink/ink252.xml"/><Relationship Id="rId43" Type="http://schemas.openxmlformats.org/officeDocument/2006/relationships/customXml" Target="../ink/ink256.xml"/><Relationship Id="rId48" Type="http://schemas.openxmlformats.org/officeDocument/2006/relationships/image" Target="../media/image42.emf"/><Relationship Id="rId56" Type="http://schemas.openxmlformats.org/officeDocument/2006/relationships/image" Target="../media/image57.emf"/><Relationship Id="rId64" Type="http://schemas.openxmlformats.org/officeDocument/2006/relationships/image" Target="../media/image61.emf"/><Relationship Id="rId69" Type="http://schemas.openxmlformats.org/officeDocument/2006/relationships/customXml" Target="../ink/ink269.xml"/><Relationship Id="rId77" Type="http://schemas.openxmlformats.org/officeDocument/2006/relationships/image" Target="../media/image66.emf"/><Relationship Id="rId100" Type="http://schemas.openxmlformats.org/officeDocument/2006/relationships/customXml" Target="../ink/ink284.xml"/><Relationship Id="rId105" Type="http://schemas.openxmlformats.org/officeDocument/2006/relationships/image" Target="../media/image80.emf"/><Relationship Id="rId113" Type="http://schemas.openxmlformats.org/officeDocument/2006/relationships/image" Target="../media/image83.emf"/><Relationship Id="rId118" Type="http://schemas.openxmlformats.org/officeDocument/2006/relationships/customXml" Target="../ink/ink293.xml"/><Relationship Id="rId126" Type="http://schemas.openxmlformats.org/officeDocument/2006/relationships/customXml" Target="../ink/ink297.xml"/><Relationship Id="rId8" Type="http://schemas.openxmlformats.org/officeDocument/2006/relationships/image" Target="../media/image7.png"/><Relationship Id="rId51" Type="http://schemas.openxmlformats.org/officeDocument/2006/relationships/customXml" Target="../ink/ink260.xml"/><Relationship Id="rId72" Type="http://schemas.openxmlformats.org/officeDocument/2006/relationships/customXml" Target="../ink/ink270.xml"/><Relationship Id="rId80" Type="http://schemas.openxmlformats.org/officeDocument/2006/relationships/customXml" Target="../ink/ink274.xml"/><Relationship Id="rId85" Type="http://schemas.openxmlformats.org/officeDocument/2006/relationships/image" Target="../media/image70.emf"/><Relationship Id="rId93" Type="http://schemas.openxmlformats.org/officeDocument/2006/relationships/image" Target="../media/image74.emf"/><Relationship Id="rId98" Type="http://schemas.openxmlformats.org/officeDocument/2006/relationships/customXml" Target="../ink/ink283.xml"/><Relationship Id="rId121" Type="http://schemas.openxmlformats.org/officeDocument/2006/relationships/image" Target="../media/image87.emf"/><Relationship Id="rId3" Type="http://schemas.openxmlformats.org/officeDocument/2006/relationships/image" Target="../media/image1.png"/><Relationship Id="rId12" Type="http://schemas.openxmlformats.org/officeDocument/2006/relationships/image" Target="../media/image25.emf"/><Relationship Id="rId17" Type="http://schemas.openxmlformats.org/officeDocument/2006/relationships/customXml" Target="../ink/ink243.xml"/><Relationship Id="rId25" Type="http://schemas.openxmlformats.org/officeDocument/2006/relationships/customXml" Target="../ink/ink247.xml"/><Relationship Id="rId33" Type="http://schemas.openxmlformats.org/officeDocument/2006/relationships/customXml" Target="../ink/ink251.xml"/><Relationship Id="rId38" Type="http://schemas.openxmlformats.org/officeDocument/2006/relationships/image" Target="../media/image37.emf"/><Relationship Id="rId46" Type="http://schemas.openxmlformats.org/officeDocument/2006/relationships/image" Target="../media/image41.emf"/><Relationship Id="rId59" Type="http://schemas.openxmlformats.org/officeDocument/2006/relationships/customXml" Target="../ink/ink264.xml"/><Relationship Id="rId67" Type="http://schemas.openxmlformats.org/officeDocument/2006/relationships/customXml" Target="../ink/ink268.xml"/><Relationship Id="rId103" Type="http://schemas.openxmlformats.org/officeDocument/2006/relationships/image" Target="../media/image79.emf"/><Relationship Id="rId108" Type="http://schemas.openxmlformats.org/officeDocument/2006/relationships/customXml" Target="../ink/ink288.xml"/><Relationship Id="rId116" Type="http://schemas.openxmlformats.org/officeDocument/2006/relationships/customXml" Target="../ink/ink292.xml"/><Relationship Id="rId124" Type="http://schemas.openxmlformats.org/officeDocument/2006/relationships/customXml" Target="../ink/ink296.xml"/><Relationship Id="rId129" Type="http://schemas.openxmlformats.org/officeDocument/2006/relationships/image" Target="../media/image91.emf"/><Relationship Id="rId20" Type="http://schemas.openxmlformats.org/officeDocument/2006/relationships/image" Target="../media/image56.emf"/><Relationship Id="rId41" Type="http://schemas.openxmlformats.org/officeDocument/2006/relationships/customXml" Target="../ink/ink255.xml"/><Relationship Id="rId54" Type="http://schemas.openxmlformats.org/officeDocument/2006/relationships/image" Target="../media/image45.emf"/><Relationship Id="rId62" Type="http://schemas.openxmlformats.org/officeDocument/2006/relationships/image" Target="../media/image60.emf"/><Relationship Id="rId70" Type="http://schemas.openxmlformats.org/officeDocument/2006/relationships/image" Target="../media/image63.emf"/><Relationship Id="rId75" Type="http://schemas.openxmlformats.org/officeDocument/2006/relationships/image" Target="../media/image65.emf"/><Relationship Id="rId83" Type="http://schemas.openxmlformats.org/officeDocument/2006/relationships/image" Target="../media/image69.emf"/><Relationship Id="rId88" Type="http://schemas.openxmlformats.org/officeDocument/2006/relationships/customXml" Target="../ink/ink278.xml"/><Relationship Id="rId91" Type="http://schemas.openxmlformats.org/officeDocument/2006/relationships/image" Target="../media/image73.emf"/><Relationship Id="rId96" Type="http://schemas.openxmlformats.org/officeDocument/2006/relationships/customXml" Target="../ink/ink282.xml"/><Relationship Id="rId111" Type="http://schemas.openxmlformats.org/officeDocument/2006/relationships/image" Target="../media/image6.emf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238.xml"/><Relationship Id="rId15" Type="http://schemas.openxmlformats.org/officeDocument/2006/relationships/customXml" Target="../ink/ink242.xml"/><Relationship Id="rId23" Type="http://schemas.openxmlformats.org/officeDocument/2006/relationships/customXml" Target="../ink/ink246.xml"/><Relationship Id="rId28" Type="http://schemas.openxmlformats.org/officeDocument/2006/relationships/image" Target="../media/image32.emf"/><Relationship Id="rId36" Type="http://schemas.openxmlformats.org/officeDocument/2006/relationships/image" Target="../media/image36.emf"/><Relationship Id="rId49" Type="http://schemas.openxmlformats.org/officeDocument/2006/relationships/customXml" Target="../ink/ink259.xml"/><Relationship Id="rId57" Type="http://schemas.openxmlformats.org/officeDocument/2006/relationships/customXml" Target="../ink/ink263.xml"/><Relationship Id="rId106" Type="http://schemas.openxmlformats.org/officeDocument/2006/relationships/customXml" Target="../ink/ink287.xml"/><Relationship Id="rId114" Type="http://schemas.openxmlformats.org/officeDocument/2006/relationships/customXml" Target="../ink/ink291.xml"/><Relationship Id="rId119" Type="http://schemas.openxmlformats.org/officeDocument/2006/relationships/image" Target="../media/image86.emf"/><Relationship Id="rId127" Type="http://schemas.openxmlformats.org/officeDocument/2006/relationships/image" Target="../media/image90.emf"/><Relationship Id="rId10" Type="http://schemas.openxmlformats.org/officeDocument/2006/relationships/image" Target="../media/image11.emf"/><Relationship Id="rId31" Type="http://schemas.openxmlformats.org/officeDocument/2006/relationships/customXml" Target="../ink/ink250.xml"/><Relationship Id="rId44" Type="http://schemas.openxmlformats.org/officeDocument/2006/relationships/image" Target="../media/image40.emf"/><Relationship Id="rId52" Type="http://schemas.openxmlformats.org/officeDocument/2006/relationships/image" Target="../media/image44.emf"/><Relationship Id="rId60" Type="http://schemas.openxmlformats.org/officeDocument/2006/relationships/image" Target="../media/image59.emf"/><Relationship Id="rId65" Type="http://schemas.openxmlformats.org/officeDocument/2006/relationships/customXml" Target="../ink/ink267.xml"/><Relationship Id="rId73" Type="http://schemas.openxmlformats.org/officeDocument/2006/relationships/image" Target="../media/image64.emf"/><Relationship Id="rId78" Type="http://schemas.openxmlformats.org/officeDocument/2006/relationships/customXml" Target="../ink/ink273.xml"/><Relationship Id="rId81" Type="http://schemas.openxmlformats.org/officeDocument/2006/relationships/image" Target="../media/image68.emf"/><Relationship Id="rId86" Type="http://schemas.openxmlformats.org/officeDocument/2006/relationships/customXml" Target="../ink/ink277.xml"/><Relationship Id="rId94" Type="http://schemas.openxmlformats.org/officeDocument/2006/relationships/customXml" Target="../ink/ink281.xml"/><Relationship Id="rId99" Type="http://schemas.openxmlformats.org/officeDocument/2006/relationships/image" Target="../media/image77.emf"/><Relationship Id="rId101" Type="http://schemas.openxmlformats.org/officeDocument/2006/relationships/image" Target="../media/image78.emf"/><Relationship Id="rId122" Type="http://schemas.openxmlformats.org/officeDocument/2006/relationships/customXml" Target="../ink/ink295.xml"/><Relationship Id="rId130" Type="http://schemas.openxmlformats.org/officeDocument/2006/relationships/customXml" Target="../ink/ink299.xml"/><Relationship Id="rId4" Type="http://schemas.openxmlformats.org/officeDocument/2006/relationships/image" Target="../media/image2.png"/><Relationship Id="rId9" Type="http://schemas.openxmlformats.org/officeDocument/2006/relationships/customXml" Target="../ink/ink239.xml"/><Relationship Id="rId13" Type="http://schemas.openxmlformats.org/officeDocument/2006/relationships/customXml" Target="../ink/ink241.xml"/><Relationship Id="rId18" Type="http://schemas.openxmlformats.org/officeDocument/2006/relationships/image" Target="../media/image55.emf"/><Relationship Id="rId39" Type="http://schemas.openxmlformats.org/officeDocument/2006/relationships/customXml" Target="../ink/ink254.xml"/><Relationship Id="rId109" Type="http://schemas.openxmlformats.org/officeDocument/2006/relationships/image" Target="../media/image82.emf"/><Relationship Id="rId34" Type="http://schemas.openxmlformats.org/officeDocument/2006/relationships/image" Target="../media/image35.emf"/><Relationship Id="rId50" Type="http://schemas.openxmlformats.org/officeDocument/2006/relationships/image" Target="../media/image43.emf"/><Relationship Id="rId55" Type="http://schemas.openxmlformats.org/officeDocument/2006/relationships/customXml" Target="../ink/ink262.xml"/><Relationship Id="rId76" Type="http://schemas.openxmlformats.org/officeDocument/2006/relationships/customXml" Target="../ink/ink272.xml"/><Relationship Id="rId97" Type="http://schemas.openxmlformats.org/officeDocument/2006/relationships/image" Target="../media/image76.emf"/><Relationship Id="rId104" Type="http://schemas.openxmlformats.org/officeDocument/2006/relationships/customXml" Target="../ink/ink286.xml"/><Relationship Id="rId120" Type="http://schemas.openxmlformats.org/officeDocument/2006/relationships/customXml" Target="../ink/ink294.xml"/><Relationship Id="rId125" Type="http://schemas.openxmlformats.org/officeDocument/2006/relationships/image" Target="../media/image89.emf"/><Relationship Id="rId7" Type="http://schemas.openxmlformats.org/officeDocument/2006/relationships/image" Target="../media/image5.emf"/><Relationship Id="rId71" Type="http://schemas.openxmlformats.org/officeDocument/2006/relationships/image" Target="../media/image24.png"/><Relationship Id="rId92" Type="http://schemas.openxmlformats.org/officeDocument/2006/relationships/customXml" Target="../ink/ink280.xml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249.xml"/><Relationship Id="rId24" Type="http://schemas.openxmlformats.org/officeDocument/2006/relationships/image" Target="../media/image30.emf"/><Relationship Id="rId40" Type="http://schemas.openxmlformats.org/officeDocument/2006/relationships/image" Target="../media/image38.emf"/><Relationship Id="rId45" Type="http://schemas.openxmlformats.org/officeDocument/2006/relationships/customXml" Target="../ink/ink257.xml"/><Relationship Id="rId66" Type="http://schemas.openxmlformats.org/officeDocument/2006/relationships/image" Target="../media/image21.emf"/><Relationship Id="rId87" Type="http://schemas.openxmlformats.org/officeDocument/2006/relationships/image" Target="../media/image71.emf"/><Relationship Id="rId110" Type="http://schemas.openxmlformats.org/officeDocument/2006/relationships/customXml" Target="../ink/ink289.xml"/><Relationship Id="rId115" Type="http://schemas.openxmlformats.org/officeDocument/2006/relationships/image" Target="../media/image84.emf"/><Relationship Id="rId61" Type="http://schemas.openxmlformats.org/officeDocument/2006/relationships/customXml" Target="../ink/ink265.xml"/><Relationship Id="rId82" Type="http://schemas.openxmlformats.org/officeDocument/2006/relationships/customXml" Target="../ink/ink27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emf"/><Relationship Id="rId13" Type="http://schemas.openxmlformats.org/officeDocument/2006/relationships/customXml" Target="../ink/ink305.xml"/><Relationship Id="rId18" Type="http://schemas.openxmlformats.org/officeDocument/2006/relationships/image" Target="../media/image357.emf"/><Relationship Id="rId26" Type="http://schemas.openxmlformats.org/officeDocument/2006/relationships/image" Target="../media/image361.emf"/><Relationship Id="rId3" Type="http://schemas.openxmlformats.org/officeDocument/2006/relationships/customXml" Target="../ink/ink300.xml"/><Relationship Id="rId21" Type="http://schemas.openxmlformats.org/officeDocument/2006/relationships/customXml" Target="../ink/ink309.xml"/><Relationship Id="rId7" Type="http://schemas.openxmlformats.org/officeDocument/2006/relationships/customXml" Target="../ink/ink302.xml"/><Relationship Id="rId12" Type="http://schemas.openxmlformats.org/officeDocument/2006/relationships/image" Target="../media/image354.emf"/><Relationship Id="rId17" Type="http://schemas.openxmlformats.org/officeDocument/2006/relationships/customXml" Target="../ink/ink307.xml"/><Relationship Id="rId25" Type="http://schemas.openxmlformats.org/officeDocument/2006/relationships/customXml" Target="../ink/ink311.xml"/><Relationship Id="rId33" Type="http://schemas.openxmlformats.org/officeDocument/2006/relationships/image" Target="../media/image122.png"/><Relationship Id="rId2" Type="http://schemas.openxmlformats.org/officeDocument/2006/relationships/image" Target="../media/image155.png"/><Relationship Id="rId16" Type="http://schemas.openxmlformats.org/officeDocument/2006/relationships/image" Target="../media/image356.emf"/><Relationship Id="rId20" Type="http://schemas.openxmlformats.org/officeDocument/2006/relationships/image" Target="../media/image358.emf"/><Relationship Id="rId29" Type="http://schemas.openxmlformats.org/officeDocument/2006/relationships/customXml" Target="../ink/ink3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1.emf"/><Relationship Id="rId11" Type="http://schemas.openxmlformats.org/officeDocument/2006/relationships/customXml" Target="../ink/ink304.xml"/><Relationship Id="rId24" Type="http://schemas.openxmlformats.org/officeDocument/2006/relationships/image" Target="../media/image360.emf"/><Relationship Id="rId32" Type="http://schemas.openxmlformats.org/officeDocument/2006/relationships/image" Target="../media/image364.emf"/><Relationship Id="rId5" Type="http://schemas.openxmlformats.org/officeDocument/2006/relationships/customXml" Target="../ink/ink301.xml"/><Relationship Id="rId15" Type="http://schemas.openxmlformats.org/officeDocument/2006/relationships/customXml" Target="../ink/ink306.xml"/><Relationship Id="rId23" Type="http://schemas.openxmlformats.org/officeDocument/2006/relationships/customXml" Target="../ink/ink310.xml"/><Relationship Id="rId28" Type="http://schemas.openxmlformats.org/officeDocument/2006/relationships/image" Target="../media/image362.emf"/><Relationship Id="rId10" Type="http://schemas.openxmlformats.org/officeDocument/2006/relationships/image" Target="../media/image353.emf"/><Relationship Id="rId19" Type="http://schemas.openxmlformats.org/officeDocument/2006/relationships/customXml" Target="../ink/ink308.xml"/><Relationship Id="rId31" Type="http://schemas.openxmlformats.org/officeDocument/2006/relationships/customXml" Target="../ink/ink314.xml"/><Relationship Id="rId4" Type="http://schemas.openxmlformats.org/officeDocument/2006/relationships/image" Target="../media/image350.emf"/><Relationship Id="rId9" Type="http://schemas.openxmlformats.org/officeDocument/2006/relationships/customXml" Target="../ink/ink303.xml"/><Relationship Id="rId14" Type="http://schemas.openxmlformats.org/officeDocument/2006/relationships/image" Target="../media/image355.emf"/><Relationship Id="rId22" Type="http://schemas.openxmlformats.org/officeDocument/2006/relationships/image" Target="../media/image359.emf"/><Relationship Id="rId27" Type="http://schemas.openxmlformats.org/officeDocument/2006/relationships/customXml" Target="../ink/ink312.xml"/><Relationship Id="rId30" Type="http://schemas.openxmlformats.org/officeDocument/2006/relationships/image" Target="../media/image363.e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8.emf"/><Relationship Id="rId18" Type="http://schemas.openxmlformats.org/officeDocument/2006/relationships/customXml" Target="../ink/ink322.xml"/><Relationship Id="rId26" Type="http://schemas.openxmlformats.org/officeDocument/2006/relationships/image" Target="../media/image125.emf"/><Relationship Id="rId39" Type="http://schemas.openxmlformats.org/officeDocument/2006/relationships/customXml" Target="../ink/ink332.xml"/><Relationship Id="rId21" Type="http://schemas.openxmlformats.org/officeDocument/2006/relationships/customXml" Target="../ink/ink323.xml"/><Relationship Id="rId34" Type="http://schemas.openxmlformats.org/officeDocument/2006/relationships/image" Target="../media/image129.emf"/><Relationship Id="rId42" Type="http://schemas.openxmlformats.org/officeDocument/2006/relationships/image" Target="../media/image133.emf"/><Relationship Id="rId47" Type="http://schemas.openxmlformats.org/officeDocument/2006/relationships/customXml" Target="../ink/ink336.xml"/><Relationship Id="rId50" Type="http://schemas.openxmlformats.org/officeDocument/2006/relationships/image" Target="../media/image137.emf"/><Relationship Id="rId55" Type="http://schemas.openxmlformats.org/officeDocument/2006/relationships/customXml" Target="../ink/ink340.xml"/><Relationship Id="rId63" Type="http://schemas.openxmlformats.org/officeDocument/2006/relationships/customXml" Target="../ink/ink344.xml"/><Relationship Id="rId68" Type="http://schemas.openxmlformats.org/officeDocument/2006/relationships/image" Target="../media/image146.emf"/><Relationship Id="rId76" Type="http://schemas.openxmlformats.org/officeDocument/2006/relationships/image" Target="../media/image150.emf"/><Relationship Id="rId7" Type="http://schemas.openxmlformats.org/officeDocument/2006/relationships/image" Target="../media/image95.emf"/><Relationship Id="rId71" Type="http://schemas.openxmlformats.org/officeDocument/2006/relationships/customXml" Target="../ink/ink348.xml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321.xml"/><Relationship Id="rId29" Type="http://schemas.openxmlformats.org/officeDocument/2006/relationships/customXml" Target="../ink/ink327.xml"/><Relationship Id="rId11" Type="http://schemas.openxmlformats.org/officeDocument/2006/relationships/image" Target="../media/image117.emf"/><Relationship Id="rId24" Type="http://schemas.openxmlformats.org/officeDocument/2006/relationships/image" Target="../media/image124.emf"/><Relationship Id="rId32" Type="http://schemas.openxmlformats.org/officeDocument/2006/relationships/image" Target="../media/image128.emf"/><Relationship Id="rId37" Type="http://schemas.openxmlformats.org/officeDocument/2006/relationships/customXml" Target="../ink/ink331.xml"/><Relationship Id="rId40" Type="http://schemas.openxmlformats.org/officeDocument/2006/relationships/image" Target="../media/image132.emf"/><Relationship Id="rId45" Type="http://schemas.openxmlformats.org/officeDocument/2006/relationships/customXml" Target="../ink/ink335.xml"/><Relationship Id="rId53" Type="http://schemas.openxmlformats.org/officeDocument/2006/relationships/customXml" Target="../ink/ink339.xml"/><Relationship Id="rId58" Type="http://schemas.openxmlformats.org/officeDocument/2006/relationships/image" Target="../media/image141.emf"/><Relationship Id="rId66" Type="http://schemas.openxmlformats.org/officeDocument/2006/relationships/image" Target="../media/image145.emf"/><Relationship Id="rId74" Type="http://schemas.openxmlformats.org/officeDocument/2006/relationships/image" Target="../media/image149.emf"/><Relationship Id="rId79" Type="http://schemas.openxmlformats.org/officeDocument/2006/relationships/customXml" Target="../ink/ink352.xml"/><Relationship Id="rId5" Type="http://schemas.openxmlformats.org/officeDocument/2006/relationships/image" Target="../media/image94.emf"/><Relationship Id="rId61" Type="http://schemas.openxmlformats.org/officeDocument/2006/relationships/customXml" Target="../ink/ink343.xml"/><Relationship Id="rId10" Type="http://schemas.openxmlformats.org/officeDocument/2006/relationships/customXml" Target="../ink/ink318.xml"/><Relationship Id="rId19" Type="http://schemas.openxmlformats.org/officeDocument/2006/relationships/image" Target="../media/image121.emf"/><Relationship Id="rId31" Type="http://schemas.openxmlformats.org/officeDocument/2006/relationships/customXml" Target="../ink/ink328.xml"/><Relationship Id="rId44" Type="http://schemas.openxmlformats.org/officeDocument/2006/relationships/image" Target="../media/image134.emf"/><Relationship Id="rId52" Type="http://schemas.openxmlformats.org/officeDocument/2006/relationships/image" Target="../media/image138.emf"/><Relationship Id="rId60" Type="http://schemas.openxmlformats.org/officeDocument/2006/relationships/image" Target="../media/image142.emf"/><Relationship Id="rId65" Type="http://schemas.openxmlformats.org/officeDocument/2006/relationships/customXml" Target="../ink/ink345.xml"/><Relationship Id="rId73" Type="http://schemas.openxmlformats.org/officeDocument/2006/relationships/customXml" Target="../ink/ink349.xml"/><Relationship Id="rId78" Type="http://schemas.openxmlformats.org/officeDocument/2006/relationships/image" Target="../media/image151.emf"/><Relationship Id="rId4" Type="http://schemas.openxmlformats.org/officeDocument/2006/relationships/customXml" Target="../ink/ink315.xml"/><Relationship Id="rId9" Type="http://schemas.openxmlformats.org/officeDocument/2006/relationships/image" Target="../media/image116.emf"/><Relationship Id="rId14" Type="http://schemas.openxmlformats.org/officeDocument/2006/relationships/customXml" Target="../ink/ink320.xml"/><Relationship Id="rId22" Type="http://schemas.openxmlformats.org/officeDocument/2006/relationships/image" Target="../media/image123.emf"/><Relationship Id="rId27" Type="http://schemas.openxmlformats.org/officeDocument/2006/relationships/customXml" Target="../ink/ink326.xml"/><Relationship Id="rId30" Type="http://schemas.openxmlformats.org/officeDocument/2006/relationships/image" Target="../media/image127.emf"/><Relationship Id="rId35" Type="http://schemas.openxmlformats.org/officeDocument/2006/relationships/customXml" Target="../ink/ink330.xml"/><Relationship Id="rId43" Type="http://schemas.openxmlformats.org/officeDocument/2006/relationships/customXml" Target="../ink/ink334.xml"/><Relationship Id="rId48" Type="http://schemas.openxmlformats.org/officeDocument/2006/relationships/image" Target="../media/image136.emf"/><Relationship Id="rId56" Type="http://schemas.openxmlformats.org/officeDocument/2006/relationships/image" Target="../media/image140.emf"/><Relationship Id="rId64" Type="http://schemas.openxmlformats.org/officeDocument/2006/relationships/image" Target="../media/image144.emf"/><Relationship Id="rId69" Type="http://schemas.openxmlformats.org/officeDocument/2006/relationships/customXml" Target="../ink/ink347.xml"/><Relationship Id="rId77" Type="http://schemas.openxmlformats.org/officeDocument/2006/relationships/customXml" Target="../ink/ink351.xml"/><Relationship Id="rId8" Type="http://schemas.openxmlformats.org/officeDocument/2006/relationships/customXml" Target="../ink/ink317.xml"/><Relationship Id="rId51" Type="http://schemas.openxmlformats.org/officeDocument/2006/relationships/customXml" Target="../ink/ink338.xml"/><Relationship Id="rId72" Type="http://schemas.openxmlformats.org/officeDocument/2006/relationships/image" Target="../media/image148.emf"/><Relationship Id="rId80" Type="http://schemas.openxmlformats.org/officeDocument/2006/relationships/image" Target="../media/image152.emf"/><Relationship Id="rId3" Type="http://schemas.openxmlformats.org/officeDocument/2006/relationships/image" Target="../media/image93.png"/><Relationship Id="rId12" Type="http://schemas.openxmlformats.org/officeDocument/2006/relationships/customXml" Target="../ink/ink319.xml"/><Relationship Id="rId17" Type="http://schemas.openxmlformats.org/officeDocument/2006/relationships/image" Target="../media/image120.emf"/><Relationship Id="rId25" Type="http://schemas.openxmlformats.org/officeDocument/2006/relationships/customXml" Target="../ink/ink325.xml"/><Relationship Id="rId33" Type="http://schemas.openxmlformats.org/officeDocument/2006/relationships/customXml" Target="../ink/ink329.xml"/><Relationship Id="rId38" Type="http://schemas.openxmlformats.org/officeDocument/2006/relationships/image" Target="../media/image131.emf"/><Relationship Id="rId46" Type="http://schemas.openxmlformats.org/officeDocument/2006/relationships/image" Target="../media/image135.emf"/><Relationship Id="rId59" Type="http://schemas.openxmlformats.org/officeDocument/2006/relationships/customXml" Target="../ink/ink342.xml"/><Relationship Id="rId67" Type="http://schemas.openxmlformats.org/officeDocument/2006/relationships/customXml" Target="../ink/ink346.xml"/><Relationship Id="rId20" Type="http://schemas.openxmlformats.org/officeDocument/2006/relationships/image" Target="../media/image122.png"/><Relationship Id="rId41" Type="http://schemas.openxmlformats.org/officeDocument/2006/relationships/customXml" Target="../ink/ink333.xml"/><Relationship Id="rId54" Type="http://schemas.openxmlformats.org/officeDocument/2006/relationships/image" Target="../media/image139.emf"/><Relationship Id="rId62" Type="http://schemas.openxmlformats.org/officeDocument/2006/relationships/image" Target="../media/image143.emf"/><Relationship Id="rId70" Type="http://schemas.openxmlformats.org/officeDocument/2006/relationships/image" Target="../media/image147.emf"/><Relationship Id="rId75" Type="http://schemas.openxmlformats.org/officeDocument/2006/relationships/customXml" Target="../ink/ink35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16.xml"/><Relationship Id="rId15" Type="http://schemas.openxmlformats.org/officeDocument/2006/relationships/image" Target="../media/image119.emf"/><Relationship Id="rId23" Type="http://schemas.openxmlformats.org/officeDocument/2006/relationships/customXml" Target="../ink/ink324.xml"/><Relationship Id="rId28" Type="http://schemas.openxmlformats.org/officeDocument/2006/relationships/image" Target="../media/image126.emf"/><Relationship Id="rId36" Type="http://schemas.openxmlformats.org/officeDocument/2006/relationships/image" Target="../media/image130.emf"/><Relationship Id="rId49" Type="http://schemas.openxmlformats.org/officeDocument/2006/relationships/customXml" Target="../ink/ink337.xml"/><Relationship Id="rId57" Type="http://schemas.openxmlformats.org/officeDocument/2006/relationships/customXml" Target="../ink/ink3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7" Type="http://schemas.openxmlformats.org/officeDocument/2006/relationships/image" Target="../media/image40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54.xml"/><Relationship Id="rId5" Type="http://schemas.openxmlformats.org/officeDocument/2006/relationships/image" Target="../media/image405.emf"/><Relationship Id="rId4" Type="http://schemas.openxmlformats.org/officeDocument/2006/relationships/customXml" Target="../ink/ink35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10.emf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customXml" Target="../ink/ink8.xml"/><Relationship Id="rId17" Type="http://schemas.openxmlformats.org/officeDocument/2006/relationships/image" Target="../media/image12.emf"/><Relationship Id="rId2" Type="http://schemas.openxmlformats.org/officeDocument/2006/relationships/image" Target="../media/image1.png"/><Relationship Id="rId16" Type="http://schemas.openxmlformats.org/officeDocument/2006/relationships/customXml" Target="../ink/ink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Relationship Id="rId11" Type="http://schemas.openxmlformats.org/officeDocument/2006/relationships/image" Target="../media/image9.emf"/><Relationship Id="rId5" Type="http://schemas.openxmlformats.org/officeDocument/2006/relationships/customXml" Target="../ink/ink5.xml"/><Relationship Id="rId15" Type="http://schemas.openxmlformats.org/officeDocument/2006/relationships/image" Target="../media/image11.emf"/><Relationship Id="rId10" Type="http://schemas.openxmlformats.org/officeDocument/2006/relationships/customXml" Target="../ink/ink7.xml"/><Relationship Id="rId4" Type="http://schemas.openxmlformats.org/officeDocument/2006/relationships/image" Target="../media/image3.png"/><Relationship Id="rId9" Type="http://schemas.openxmlformats.org/officeDocument/2006/relationships/image" Target="../media/image8.emf"/><Relationship Id="rId14" Type="http://schemas.openxmlformats.org/officeDocument/2006/relationships/customXml" Target="../ink/ink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14.xml"/><Relationship Id="rId18" Type="http://schemas.openxmlformats.org/officeDocument/2006/relationships/customXml" Target="../ink/ink16.xml"/><Relationship Id="rId26" Type="http://schemas.openxmlformats.org/officeDocument/2006/relationships/customXml" Target="../ink/ink20.xml"/><Relationship Id="rId3" Type="http://schemas.openxmlformats.org/officeDocument/2006/relationships/image" Target="../media/image2.png"/><Relationship Id="rId21" Type="http://schemas.openxmlformats.org/officeDocument/2006/relationships/image" Target="../media/image17.emf"/><Relationship Id="rId34" Type="http://schemas.openxmlformats.org/officeDocument/2006/relationships/customXml" Target="../ink/ink24.xml"/><Relationship Id="rId7" Type="http://schemas.openxmlformats.org/officeDocument/2006/relationships/image" Target="../media/image5.emf"/><Relationship Id="rId12" Type="http://schemas.openxmlformats.org/officeDocument/2006/relationships/image" Target="../media/image14.emf"/><Relationship Id="rId17" Type="http://schemas.openxmlformats.org/officeDocument/2006/relationships/image" Target="../media/image15.emf"/><Relationship Id="rId25" Type="http://schemas.openxmlformats.org/officeDocument/2006/relationships/image" Target="../media/image9.emf"/><Relationship Id="rId33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15.xml"/><Relationship Id="rId20" Type="http://schemas.openxmlformats.org/officeDocument/2006/relationships/customXml" Target="../ink/ink17.xml"/><Relationship Id="rId29" Type="http://schemas.openxmlformats.org/officeDocument/2006/relationships/image" Target="../media/image20.emf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11.xml"/><Relationship Id="rId11" Type="http://schemas.openxmlformats.org/officeDocument/2006/relationships/customXml" Target="../ink/ink13.xml"/><Relationship Id="rId24" Type="http://schemas.openxmlformats.org/officeDocument/2006/relationships/customXml" Target="../ink/ink19.xml"/><Relationship Id="rId32" Type="http://schemas.openxmlformats.org/officeDocument/2006/relationships/customXml" Target="../ink/ink23.xml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18.emf"/><Relationship Id="rId28" Type="http://schemas.openxmlformats.org/officeDocument/2006/relationships/customXml" Target="../ink/ink21.xml"/><Relationship Id="rId36" Type="http://schemas.openxmlformats.org/officeDocument/2006/relationships/image" Target="../media/image24.png"/><Relationship Id="rId10" Type="http://schemas.openxmlformats.org/officeDocument/2006/relationships/image" Target="../media/image8.emf"/><Relationship Id="rId19" Type="http://schemas.openxmlformats.org/officeDocument/2006/relationships/image" Target="../media/image16.emf"/><Relationship Id="rId31" Type="http://schemas.openxmlformats.org/officeDocument/2006/relationships/image" Target="../media/image21.emf"/><Relationship Id="rId4" Type="http://schemas.openxmlformats.org/officeDocument/2006/relationships/image" Target="../media/image1.png"/><Relationship Id="rId9" Type="http://schemas.openxmlformats.org/officeDocument/2006/relationships/customXml" Target="../ink/ink12.xml"/><Relationship Id="rId14" Type="http://schemas.openxmlformats.org/officeDocument/2006/relationships/image" Target="../media/image11.emf"/><Relationship Id="rId22" Type="http://schemas.openxmlformats.org/officeDocument/2006/relationships/customXml" Target="../ink/ink18.xml"/><Relationship Id="rId27" Type="http://schemas.openxmlformats.org/officeDocument/2006/relationships/image" Target="../media/image19.emf"/><Relationship Id="rId30" Type="http://schemas.openxmlformats.org/officeDocument/2006/relationships/customXml" Target="../ink/ink22.xml"/><Relationship Id="rId35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9.xml"/><Relationship Id="rId18" Type="http://schemas.openxmlformats.org/officeDocument/2006/relationships/image" Target="../media/image8.emf"/><Relationship Id="rId26" Type="http://schemas.openxmlformats.org/officeDocument/2006/relationships/customXml" Target="../ink/ink36.xml"/><Relationship Id="rId39" Type="http://schemas.openxmlformats.org/officeDocument/2006/relationships/image" Target="../media/image37.emf"/><Relationship Id="rId21" Type="http://schemas.openxmlformats.org/officeDocument/2006/relationships/customXml" Target="../ink/ink33.xml"/><Relationship Id="rId34" Type="http://schemas.openxmlformats.org/officeDocument/2006/relationships/customXml" Target="../ink/ink40.xml"/><Relationship Id="rId42" Type="http://schemas.openxmlformats.org/officeDocument/2006/relationships/customXml" Target="../ink/ink44.xml"/><Relationship Id="rId47" Type="http://schemas.openxmlformats.org/officeDocument/2006/relationships/image" Target="../media/image41.emf"/><Relationship Id="rId50" Type="http://schemas.openxmlformats.org/officeDocument/2006/relationships/customXml" Target="../ink/ink48.xml"/><Relationship Id="rId55" Type="http://schemas.openxmlformats.org/officeDocument/2006/relationships/image" Target="../media/image45.emf"/><Relationship Id="rId63" Type="http://schemas.openxmlformats.org/officeDocument/2006/relationships/image" Target="../media/image49.emf"/><Relationship Id="rId68" Type="http://schemas.openxmlformats.org/officeDocument/2006/relationships/customXml" Target="../ink/ink57.xml"/><Relationship Id="rId76" Type="http://schemas.openxmlformats.org/officeDocument/2006/relationships/image" Target="../media/image24.png"/><Relationship Id="rId7" Type="http://schemas.openxmlformats.org/officeDocument/2006/relationships/image" Target="../media/image7.png"/><Relationship Id="rId71" Type="http://schemas.openxmlformats.org/officeDocument/2006/relationships/image" Target="../media/image53.emf"/><Relationship Id="rId2" Type="http://schemas.openxmlformats.org/officeDocument/2006/relationships/image" Target="../media/image2.png"/><Relationship Id="rId16" Type="http://schemas.openxmlformats.org/officeDocument/2006/relationships/image" Target="../media/image27.emf"/><Relationship Id="rId29" Type="http://schemas.openxmlformats.org/officeDocument/2006/relationships/image" Target="../media/image32.emf"/><Relationship Id="rId11" Type="http://schemas.openxmlformats.org/officeDocument/2006/relationships/customXml" Target="../ink/ink28.xml"/><Relationship Id="rId24" Type="http://schemas.openxmlformats.org/officeDocument/2006/relationships/customXml" Target="../ink/ink35.xml"/><Relationship Id="rId32" Type="http://schemas.openxmlformats.org/officeDocument/2006/relationships/customXml" Target="../ink/ink39.xml"/><Relationship Id="rId37" Type="http://schemas.openxmlformats.org/officeDocument/2006/relationships/image" Target="../media/image36.emf"/><Relationship Id="rId40" Type="http://schemas.openxmlformats.org/officeDocument/2006/relationships/customXml" Target="../ink/ink43.xml"/><Relationship Id="rId45" Type="http://schemas.openxmlformats.org/officeDocument/2006/relationships/image" Target="../media/image40.emf"/><Relationship Id="rId53" Type="http://schemas.openxmlformats.org/officeDocument/2006/relationships/image" Target="../media/image44.emf"/><Relationship Id="rId58" Type="http://schemas.openxmlformats.org/officeDocument/2006/relationships/customXml" Target="../ink/ink52.xml"/><Relationship Id="rId66" Type="http://schemas.openxmlformats.org/officeDocument/2006/relationships/customXml" Target="../ink/ink56.xml"/><Relationship Id="rId74" Type="http://schemas.openxmlformats.org/officeDocument/2006/relationships/customXml" Target="../ink/ink60.xml"/><Relationship Id="rId5" Type="http://schemas.openxmlformats.org/officeDocument/2006/relationships/customXml" Target="../ink/ink25.xml"/><Relationship Id="rId15" Type="http://schemas.openxmlformats.org/officeDocument/2006/relationships/customXml" Target="../ink/ink30.xml"/><Relationship Id="rId23" Type="http://schemas.openxmlformats.org/officeDocument/2006/relationships/image" Target="../media/image29.emf"/><Relationship Id="rId28" Type="http://schemas.openxmlformats.org/officeDocument/2006/relationships/customXml" Target="../ink/ink37.xml"/><Relationship Id="rId36" Type="http://schemas.openxmlformats.org/officeDocument/2006/relationships/customXml" Target="../ink/ink41.xml"/><Relationship Id="rId49" Type="http://schemas.openxmlformats.org/officeDocument/2006/relationships/image" Target="../media/image42.emf"/><Relationship Id="rId57" Type="http://schemas.openxmlformats.org/officeDocument/2006/relationships/image" Target="../media/image46.emf"/><Relationship Id="rId61" Type="http://schemas.openxmlformats.org/officeDocument/2006/relationships/image" Target="../media/image48.emf"/><Relationship Id="rId10" Type="http://schemas.openxmlformats.org/officeDocument/2006/relationships/customXml" Target="../ink/ink27.xml"/><Relationship Id="rId19" Type="http://schemas.openxmlformats.org/officeDocument/2006/relationships/customXml" Target="../ink/ink32.xml"/><Relationship Id="rId31" Type="http://schemas.openxmlformats.org/officeDocument/2006/relationships/image" Target="../media/image33.emf"/><Relationship Id="rId44" Type="http://schemas.openxmlformats.org/officeDocument/2006/relationships/customXml" Target="../ink/ink45.xml"/><Relationship Id="rId52" Type="http://schemas.openxmlformats.org/officeDocument/2006/relationships/customXml" Target="../ink/ink49.xml"/><Relationship Id="rId60" Type="http://schemas.openxmlformats.org/officeDocument/2006/relationships/customXml" Target="../ink/ink53.xml"/><Relationship Id="rId65" Type="http://schemas.openxmlformats.org/officeDocument/2006/relationships/image" Target="../media/image50.emf"/><Relationship Id="rId73" Type="http://schemas.openxmlformats.org/officeDocument/2006/relationships/image" Target="../media/image54.emf"/><Relationship Id="rId4" Type="http://schemas.openxmlformats.org/officeDocument/2006/relationships/image" Target="../media/image3.png"/><Relationship Id="rId9" Type="http://schemas.openxmlformats.org/officeDocument/2006/relationships/image" Target="../media/image11.emf"/><Relationship Id="rId14" Type="http://schemas.openxmlformats.org/officeDocument/2006/relationships/image" Target="../media/image26.emf"/><Relationship Id="rId22" Type="http://schemas.openxmlformats.org/officeDocument/2006/relationships/customXml" Target="../ink/ink34.xml"/><Relationship Id="rId27" Type="http://schemas.openxmlformats.org/officeDocument/2006/relationships/image" Target="../media/image31.emf"/><Relationship Id="rId30" Type="http://schemas.openxmlformats.org/officeDocument/2006/relationships/customXml" Target="../ink/ink38.xml"/><Relationship Id="rId35" Type="http://schemas.openxmlformats.org/officeDocument/2006/relationships/image" Target="../media/image35.emf"/><Relationship Id="rId43" Type="http://schemas.openxmlformats.org/officeDocument/2006/relationships/image" Target="../media/image39.emf"/><Relationship Id="rId48" Type="http://schemas.openxmlformats.org/officeDocument/2006/relationships/customXml" Target="../ink/ink47.xml"/><Relationship Id="rId56" Type="http://schemas.openxmlformats.org/officeDocument/2006/relationships/customXml" Target="../ink/ink51.xml"/><Relationship Id="rId64" Type="http://schemas.openxmlformats.org/officeDocument/2006/relationships/customXml" Target="../ink/ink55.xml"/><Relationship Id="rId69" Type="http://schemas.openxmlformats.org/officeDocument/2006/relationships/image" Target="../media/image52.emf"/><Relationship Id="rId8" Type="http://schemas.openxmlformats.org/officeDocument/2006/relationships/customXml" Target="../ink/ink26.xml"/><Relationship Id="rId51" Type="http://schemas.openxmlformats.org/officeDocument/2006/relationships/image" Target="../media/image43.emf"/><Relationship Id="rId72" Type="http://schemas.openxmlformats.org/officeDocument/2006/relationships/customXml" Target="../ink/ink59.xml"/><Relationship Id="rId3" Type="http://schemas.openxmlformats.org/officeDocument/2006/relationships/image" Target="../media/image1.png"/><Relationship Id="rId12" Type="http://schemas.openxmlformats.org/officeDocument/2006/relationships/image" Target="../media/image25.emf"/><Relationship Id="rId17" Type="http://schemas.openxmlformats.org/officeDocument/2006/relationships/customXml" Target="../ink/ink31.xml"/><Relationship Id="rId25" Type="http://schemas.openxmlformats.org/officeDocument/2006/relationships/image" Target="../media/image30.emf"/><Relationship Id="rId33" Type="http://schemas.openxmlformats.org/officeDocument/2006/relationships/image" Target="../media/image34.emf"/><Relationship Id="rId38" Type="http://schemas.openxmlformats.org/officeDocument/2006/relationships/customXml" Target="../ink/ink42.xml"/><Relationship Id="rId46" Type="http://schemas.openxmlformats.org/officeDocument/2006/relationships/customXml" Target="../ink/ink46.xml"/><Relationship Id="rId59" Type="http://schemas.openxmlformats.org/officeDocument/2006/relationships/image" Target="../media/image47.emf"/><Relationship Id="rId67" Type="http://schemas.openxmlformats.org/officeDocument/2006/relationships/image" Target="../media/image51.emf"/><Relationship Id="rId20" Type="http://schemas.openxmlformats.org/officeDocument/2006/relationships/image" Target="../media/image28.emf"/><Relationship Id="rId41" Type="http://schemas.openxmlformats.org/officeDocument/2006/relationships/image" Target="../media/image38.emf"/><Relationship Id="rId54" Type="http://schemas.openxmlformats.org/officeDocument/2006/relationships/customXml" Target="../ink/ink50.xml"/><Relationship Id="rId62" Type="http://schemas.openxmlformats.org/officeDocument/2006/relationships/customXml" Target="../ink/ink54.xml"/><Relationship Id="rId70" Type="http://schemas.openxmlformats.org/officeDocument/2006/relationships/customXml" Target="../ink/ink58.xml"/><Relationship Id="rId75" Type="http://schemas.openxmlformats.org/officeDocument/2006/relationships/image" Target="../media/image21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emf"/><Relationship Id="rId117" Type="http://schemas.openxmlformats.org/officeDocument/2006/relationships/image" Target="../media/image85.emf"/><Relationship Id="rId21" Type="http://schemas.openxmlformats.org/officeDocument/2006/relationships/customXml" Target="../ink/ink68.xml"/><Relationship Id="rId42" Type="http://schemas.openxmlformats.org/officeDocument/2006/relationships/image" Target="../media/image39.emf"/><Relationship Id="rId47" Type="http://schemas.openxmlformats.org/officeDocument/2006/relationships/customXml" Target="../ink/ink81.xml"/><Relationship Id="rId63" Type="http://schemas.openxmlformats.org/officeDocument/2006/relationships/customXml" Target="../ink/ink89.xml"/><Relationship Id="rId68" Type="http://schemas.openxmlformats.org/officeDocument/2006/relationships/image" Target="../media/image62.emf"/><Relationship Id="rId84" Type="http://schemas.openxmlformats.org/officeDocument/2006/relationships/customXml" Target="../ink/ink99.xml"/><Relationship Id="rId89" Type="http://schemas.openxmlformats.org/officeDocument/2006/relationships/image" Target="../media/image72.emf"/><Relationship Id="rId112" Type="http://schemas.openxmlformats.org/officeDocument/2006/relationships/customXml" Target="../ink/ink113.xml"/><Relationship Id="rId16" Type="http://schemas.openxmlformats.org/officeDocument/2006/relationships/image" Target="../media/image27.emf"/><Relationship Id="rId107" Type="http://schemas.openxmlformats.org/officeDocument/2006/relationships/image" Target="../media/image81.emf"/><Relationship Id="rId11" Type="http://schemas.openxmlformats.org/officeDocument/2006/relationships/customXml" Target="../ink/ink63.xml"/><Relationship Id="rId32" Type="http://schemas.openxmlformats.org/officeDocument/2006/relationships/image" Target="../media/image34.emf"/><Relationship Id="rId37" Type="http://schemas.openxmlformats.org/officeDocument/2006/relationships/customXml" Target="../ink/ink76.xml"/><Relationship Id="rId53" Type="http://schemas.openxmlformats.org/officeDocument/2006/relationships/customXml" Target="../ink/ink84.xml"/><Relationship Id="rId58" Type="http://schemas.openxmlformats.org/officeDocument/2006/relationships/image" Target="../media/image58.emf"/><Relationship Id="rId74" Type="http://schemas.openxmlformats.org/officeDocument/2006/relationships/customXml" Target="../ink/ink94.xml"/><Relationship Id="rId79" Type="http://schemas.openxmlformats.org/officeDocument/2006/relationships/image" Target="../media/image67.emf"/><Relationship Id="rId102" Type="http://schemas.openxmlformats.org/officeDocument/2006/relationships/customXml" Target="../ink/ink108.xml"/><Relationship Id="rId123" Type="http://schemas.openxmlformats.org/officeDocument/2006/relationships/image" Target="../media/image88.emf"/><Relationship Id="rId128" Type="http://schemas.openxmlformats.org/officeDocument/2006/relationships/customXml" Target="../ink/ink121.xml"/><Relationship Id="rId5" Type="http://schemas.openxmlformats.org/officeDocument/2006/relationships/image" Target="../media/image3.png"/><Relationship Id="rId90" Type="http://schemas.openxmlformats.org/officeDocument/2006/relationships/customXml" Target="../ink/ink102.xml"/><Relationship Id="rId95" Type="http://schemas.openxmlformats.org/officeDocument/2006/relationships/image" Target="../media/image75.emf"/><Relationship Id="rId19" Type="http://schemas.openxmlformats.org/officeDocument/2006/relationships/customXml" Target="../ink/ink67.xml"/><Relationship Id="rId14" Type="http://schemas.openxmlformats.org/officeDocument/2006/relationships/image" Target="../media/image26.emf"/><Relationship Id="rId22" Type="http://schemas.openxmlformats.org/officeDocument/2006/relationships/image" Target="../media/image29.emf"/><Relationship Id="rId27" Type="http://schemas.openxmlformats.org/officeDocument/2006/relationships/customXml" Target="../ink/ink71.xml"/><Relationship Id="rId30" Type="http://schemas.openxmlformats.org/officeDocument/2006/relationships/image" Target="../media/image33.emf"/><Relationship Id="rId35" Type="http://schemas.openxmlformats.org/officeDocument/2006/relationships/customXml" Target="../ink/ink75.xml"/><Relationship Id="rId43" Type="http://schemas.openxmlformats.org/officeDocument/2006/relationships/customXml" Target="../ink/ink79.xml"/><Relationship Id="rId48" Type="http://schemas.openxmlformats.org/officeDocument/2006/relationships/image" Target="../media/image42.emf"/><Relationship Id="rId56" Type="http://schemas.openxmlformats.org/officeDocument/2006/relationships/image" Target="../media/image57.emf"/><Relationship Id="rId64" Type="http://schemas.openxmlformats.org/officeDocument/2006/relationships/image" Target="../media/image61.emf"/><Relationship Id="rId69" Type="http://schemas.openxmlformats.org/officeDocument/2006/relationships/customXml" Target="../ink/ink92.xml"/><Relationship Id="rId77" Type="http://schemas.openxmlformats.org/officeDocument/2006/relationships/image" Target="../media/image66.emf"/><Relationship Id="rId100" Type="http://schemas.openxmlformats.org/officeDocument/2006/relationships/customXml" Target="../ink/ink107.xml"/><Relationship Id="rId105" Type="http://schemas.openxmlformats.org/officeDocument/2006/relationships/image" Target="../media/image80.emf"/><Relationship Id="rId113" Type="http://schemas.openxmlformats.org/officeDocument/2006/relationships/image" Target="../media/image83.emf"/><Relationship Id="rId118" Type="http://schemas.openxmlformats.org/officeDocument/2006/relationships/customXml" Target="../ink/ink116.xml"/><Relationship Id="rId126" Type="http://schemas.openxmlformats.org/officeDocument/2006/relationships/customXml" Target="../ink/ink120.xml"/><Relationship Id="rId8" Type="http://schemas.openxmlformats.org/officeDocument/2006/relationships/image" Target="../media/image7.png"/><Relationship Id="rId51" Type="http://schemas.openxmlformats.org/officeDocument/2006/relationships/customXml" Target="../ink/ink83.xml"/><Relationship Id="rId72" Type="http://schemas.openxmlformats.org/officeDocument/2006/relationships/customXml" Target="../ink/ink93.xml"/><Relationship Id="rId80" Type="http://schemas.openxmlformats.org/officeDocument/2006/relationships/customXml" Target="../ink/ink97.xml"/><Relationship Id="rId85" Type="http://schemas.openxmlformats.org/officeDocument/2006/relationships/image" Target="../media/image70.emf"/><Relationship Id="rId93" Type="http://schemas.openxmlformats.org/officeDocument/2006/relationships/image" Target="../media/image74.emf"/><Relationship Id="rId98" Type="http://schemas.openxmlformats.org/officeDocument/2006/relationships/customXml" Target="../ink/ink106.xml"/><Relationship Id="rId121" Type="http://schemas.openxmlformats.org/officeDocument/2006/relationships/image" Target="../media/image87.emf"/><Relationship Id="rId3" Type="http://schemas.openxmlformats.org/officeDocument/2006/relationships/image" Target="../media/image1.png"/><Relationship Id="rId12" Type="http://schemas.openxmlformats.org/officeDocument/2006/relationships/image" Target="../media/image25.emf"/><Relationship Id="rId17" Type="http://schemas.openxmlformats.org/officeDocument/2006/relationships/customXml" Target="../ink/ink66.xml"/><Relationship Id="rId25" Type="http://schemas.openxmlformats.org/officeDocument/2006/relationships/customXml" Target="../ink/ink70.xml"/><Relationship Id="rId33" Type="http://schemas.openxmlformats.org/officeDocument/2006/relationships/customXml" Target="../ink/ink74.xml"/><Relationship Id="rId38" Type="http://schemas.openxmlformats.org/officeDocument/2006/relationships/image" Target="../media/image37.emf"/><Relationship Id="rId46" Type="http://schemas.openxmlformats.org/officeDocument/2006/relationships/image" Target="../media/image41.emf"/><Relationship Id="rId59" Type="http://schemas.openxmlformats.org/officeDocument/2006/relationships/customXml" Target="../ink/ink87.xml"/><Relationship Id="rId67" Type="http://schemas.openxmlformats.org/officeDocument/2006/relationships/customXml" Target="../ink/ink91.xml"/><Relationship Id="rId103" Type="http://schemas.openxmlformats.org/officeDocument/2006/relationships/image" Target="../media/image79.emf"/><Relationship Id="rId108" Type="http://schemas.openxmlformats.org/officeDocument/2006/relationships/customXml" Target="../ink/ink111.xml"/><Relationship Id="rId116" Type="http://schemas.openxmlformats.org/officeDocument/2006/relationships/customXml" Target="../ink/ink115.xml"/><Relationship Id="rId124" Type="http://schemas.openxmlformats.org/officeDocument/2006/relationships/customXml" Target="../ink/ink119.xml"/><Relationship Id="rId129" Type="http://schemas.openxmlformats.org/officeDocument/2006/relationships/image" Target="../media/image91.emf"/><Relationship Id="rId20" Type="http://schemas.openxmlformats.org/officeDocument/2006/relationships/image" Target="../media/image56.emf"/><Relationship Id="rId41" Type="http://schemas.openxmlformats.org/officeDocument/2006/relationships/customXml" Target="../ink/ink78.xml"/><Relationship Id="rId54" Type="http://schemas.openxmlformats.org/officeDocument/2006/relationships/image" Target="../media/image45.emf"/><Relationship Id="rId62" Type="http://schemas.openxmlformats.org/officeDocument/2006/relationships/image" Target="../media/image60.emf"/><Relationship Id="rId70" Type="http://schemas.openxmlformats.org/officeDocument/2006/relationships/image" Target="../media/image63.emf"/><Relationship Id="rId75" Type="http://schemas.openxmlformats.org/officeDocument/2006/relationships/image" Target="../media/image65.emf"/><Relationship Id="rId83" Type="http://schemas.openxmlformats.org/officeDocument/2006/relationships/image" Target="../media/image69.emf"/><Relationship Id="rId88" Type="http://schemas.openxmlformats.org/officeDocument/2006/relationships/customXml" Target="../ink/ink101.xml"/><Relationship Id="rId91" Type="http://schemas.openxmlformats.org/officeDocument/2006/relationships/image" Target="../media/image73.emf"/><Relationship Id="rId96" Type="http://schemas.openxmlformats.org/officeDocument/2006/relationships/customXml" Target="../ink/ink105.xml"/><Relationship Id="rId111" Type="http://schemas.openxmlformats.org/officeDocument/2006/relationships/image" Target="../media/image6.emf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61.xml"/><Relationship Id="rId15" Type="http://schemas.openxmlformats.org/officeDocument/2006/relationships/customXml" Target="../ink/ink65.xml"/><Relationship Id="rId23" Type="http://schemas.openxmlformats.org/officeDocument/2006/relationships/customXml" Target="../ink/ink69.xml"/><Relationship Id="rId28" Type="http://schemas.openxmlformats.org/officeDocument/2006/relationships/image" Target="../media/image32.emf"/><Relationship Id="rId36" Type="http://schemas.openxmlformats.org/officeDocument/2006/relationships/image" Target="../media/image36.emf"/><Relationship Id="rId49" Type="http://schemas.openxmlformats.org/officeDocument/2006/relationships/customXml" Target="../ink/ink82.xml"/><Relationship Id="rId57" Type="http://schemas.openxmlformats.org/officeDocument/2006/relationships/customXml" Target="../ink/ink86.xml"/><Relationship Id="rId106" Type="http://schemas.openxmlformats.org/officeDocument/2006/relationships/customXml" Target="../ink/ink110.xml"/><Relationship Id="rId114" Type="http://schemas.openxmlformats.org/officeDocument/2006/relationships/customXml" Target="../ink/ink114.xml"/><Relationship Id="rId119" Type="http://schemas.openxmlformats.org/officeDocument/2006/relationships/image" Target="../media/image86.emf"/><Relationship Id="rId127" Type="http://schemas.openxmlformats.org/officeDocument/2006/relationships/image" Target="../media/image90.emf"/><Relationship Id="rId10" Type="http://schemas.openxmlformats.org/officeDocument/2006/relationships/image" Target="../media/image11.emf"/><Relationship Id="rId31" Type="http://schemas.openxmlformats.org/officeDocument/2006/relationships/customXml" Target="../ink/ink73.xml"/><Relationship Id="rId44" Type="http://schemas.openxmlformats.org/officeDocument/2006/relationships/image" Target="../media/image40.emf"/><Relationship Id="rId52" Type="http://schemas.openxmlformats.org/officeDocument/2006/relationships/image" Target="../media/image44.emf"/><Relationship Id="rId60" Type="http://schemas.openxmlformats.org/officeDocument/2006/relationships/image" Target="../media/image59.emf"/><Relationship Id="rId65" Type="http://schemas.openxmlformats.org/officeDocument/2006/relationships/customXml" Target="../ink/ink90.xml"/><Relationship Id="rId73" Type="http://schemas.openxmlformats.org/officeDocument/2006/relationships/image" Target="../media/image64.emf"/><Relationship Id="rId78" Type="http://schemas.openxmlformats.org/officeDocument/2006/relationships/customXml" Target="../ink/ink96.xml"/><Relationship Id="rId81" Type="http://schemas.openxmlformats.org/officeDocument/2006/relationships/image" Target="../media/image68.emf"/><Relationship Id="rId86" Type="http://schemas.openxmlformats.org/officeDocument/2006/relationships/customXml" Target="../ink/ink100.xml"/><Relationship Id="rId94" Type="http://schemas.openxmlformats.org/officeDocument/2006/relationships/customXml" Target="../ink/ink104.xml"/><Relationship Id="rId99" Type="http://schemas.openxmlformats.org/officeDocument/2006/relationships/image" Target="../media/image77.emf"/><Relationship Id="rId101" Type="http://schemas.openxmlformats.org/officeDocument/2006/relationships/image" Target="../media/image78.emf"/><Relationship Id="rId122" Type="http://schemas.openxmlformats.org/officeDocument/2006/relationships/customXml" Target="../ink/ink118.xml"/><Relationship Id="rId130" Type="http://schemas.openxmlformats.org/officeDocument/2006/relationships/customXml" Target="../ink/ink122.xml"/><Relationship Id="rId4" Type="http://schemas.openxmlformats.org/officeDocument/2006/relationships/image" Target="../media/image2.png"/><Relationship Id="rId9" Type="http://schemas.openxmlformats.org/officeDocument/2006/relationships/customXml" Target="../ink/ink62.xml"/><Relationship Id="rId13" Type="http://schemas.openxmlformats.org/officeDocument/2006/relationships/customXml" Target="../ink/ink64.xml"/><Relationship Id="rId18" Type="http://schemas.openxmlformats.org/officeDocument/2006/relationships/image" Target="../media/image55.emf"/><Relationship Id="rId39" Type="http://schemas.openxmlformats.org/officeDocument/2006/relationships/customXml" Target="../ink/ink77.xml"/><Relationship Id="rId109" Type="http://schemas.openxmlformats.org/officeDocument/2006/relationships/image" Target="../media/image82.emf"/><Relationship Id="rId34" Type="http://schemas.openxmlformats.org/officeDocument/2006/relationships/image" Target="../media/image35.emf"/><Relationship Id="rId50" Type="http://schemas.openxmlformats.org/officeDocument/2006/relationships/image" Target="../media/image43.emf"/><Relationship Id="rId55" Type="http://schemas.openxmlformats.org/officeDocument/2006/relationships/customXml" Target="../ink/ink85.xml"/><Relationship Id="rId76" Type="http://schemas.openxmlformats.org/officeDocument/2006/relationships/customXml" Target="../ink/ink95.xml"/><Relationship Id="rId97" Type="http://schemas.openxmlformats.org/officeDocument/2006/relationships/image" Target="../media/image76.emf"/><Relationship Id="rId104" Type="http://schemas.openxmlformats.org/officeDocument/2006/relationships/customXml" Target="../ink/ink109.xml"/><Relationship Id="rId120" Type="http://schemas.openxmlformats.org/officeDocument/2006/relationships/customXml" Target="../ink/ink117.xml"/><Relationship Id="rId125" Type="http://schemas.openxmlformats.org/officeDocument/2006/relationships/image" Target="../media/image89.emf"/><Relationship Id="rId7" Type="http://schemas.openxmlformats.org/officeDocument/2006/relationships/image" Target="../media/image5.emf"/><Relationship Id="rId71" Type="http://schemas.openxmlformats.org/officeDocument/2006/relationships/image" Target="../media/image24.png"/><Relationship Id="rId92" Type="http://schemas.openxmlformats.org/officeDocument/2006/relationships/customXml" Target="../ink/ink103.xml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72.xml"/><Relationship Id="rId24" Type="http://schemas.openxmlformats.org/officeDocument/2006/relationships/image" Target="../media/image30.emf"/><Relationship Id="rId40" Type="http://schemas.openxmlformats.org/officeDocument/2006/relationships/image" Target="../media/image38.emf"/><Relationship Id="rId45" Type="http://schemas.openxmlformats.org/officeDocument/2006/relationships/customXml" Target="../ink/ink80.xml"/><Relationship Id="rId66" Type="http://schemas.openxmlformats.org/officeDocument/2006/relationships/image" Target="../media/image21.emf"/><Relationship Id="rId87" Type="http://schemas.openxmlformats.org/officeDocument/2006/relationships/image" Target="../media/image71.emf"/><Relationship Id="rId110" Type="http://schemas.openxmlformats.org/officeDocument/2006/relationships/customXml" Target="../ink/ink112.xml"/><Relationship Id="rId115" Type="http://schemas.openxmlformats.org/officeDocument/2006/relationships/image" Target="../media/image84.emf"/><Relationship Id="rId61" Type="http://schemas.openxmlformats.org/officeDocument/2006/relationships/customXml" Target="../ink/ink88.xml"/><Relationship Id="rId82" Type="http://schemas.openxmlformats.org/officeDocument/2006/relationships/customXml" Target="../ink/ink9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13" Type="http://schemas.openxmlformats.org/officeDocument/2006/relationships/customXml" Target="../ink/ink127.xml"/><Relationship Id="rId18" Type="http://schemas.openxmlformats.org/officeDocument/2006/relationships/image" Target="../media/image102.emf"/><Relationship Id="rId26" Type="http://schemas.openxmlformats.org/officeDocument/2006/relationships/image" Target="../media/image106.emf"/><Relationship Id="rId39" Type="http://schemas.openxmlformats.org/officeDocument/2006/relationships/customXml" Target="../ink/ink140.xml"/><Relationship Id="rId3" Type="http://schemas.openxmlformats.org/officeDocument/2006/relationships/image" Target="../media/image92.png"/><Relationship Id="rId21" Type="http://schemas.openxmlformats.org/officeDocument/2006/relationships/customXml" Target="../ink/ink131.xml"/><Relationship Id="rId34" Type="http://schemas.openxmlformats.org/officeDocument/2006/relationships/image" Target="../media/image110.emf"/><Relationship Id="rId42" Type="http://schemas.openxmlformats.org/officeDocument/2006/relationships/image" Target="../media/image114.emf"/><Relationship Id="rId7" Type="http://schemas.openxmlformats.org/officeDocument/2006/relationships/customXml" Target="../ink/ink124.xml"/><Relationship Id="rId12" Type="http://schemas.openxmlformats.org/officeDocument/2006/relationships/image" Target="../media/image99.emf"/><Relationship Id="rId17" Type="http://schemas.openxmlformats.org/officeDocument/2006/relationships/customXml" Target="../ink/ink129.xml"/><Relationship Id="rId25" Type="http://schemas.openxmlformats.org/officeDocument/2006/relationships/customXml" Target="../ink/ink133.xml"/><Relationship Id="rId33" Type="http://schemas.openxmlformats.org/officeDocument/2006/relationships/customXml" Target="../ink/ink137.xml"/><Relationship Id="rId38" Type="http://schemas.openxmlformats.org/officeDocument/2006/relationships/image" Target="../media/image112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1.emf"/><Relationship Id="rId20" Type="http://schemas.openxmlformats.org/officeDocument/2006/relationships/image" Target="../media/image103.emf"/><Relationship Id="rId29" Type="http://schemas.openxmlformats.org/officeDocument/2006/relationships/customXml" Target="../ink/ink135.xml"/><Relationship Id="rId41" Type="http://schemas.openxmlformats.org/officeDocument/2006/relationships/customXml" Target="../ink/ink14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6.emf"/><Relationship Id="rId11" Type="http://schemas.openxmlformats.org/officeDocument/2006/relationships/customXml" Target="../ink/ink126.xml"/><Relationship Id="rId24" Type="http://schemas.openxmlformats.org/officeDocument/2006/relationships/image" Target="../media/image105.emf"/><Relationship Id="rId32" Type="http://schemas.openxmlformats.org/officeDocument/2006/relationships/image" Target="../media/image109.emf"/><Relationship Id="rId37" Type="http://schemas.openxmlformats.org/officeDocument/2006/relationships/customXml" Target="../ink/ink139.xml"/><Relationship Id="rId40" Type="http://schemas.openxmlformats.org/officeDocument/2006/relationships/image" Target="../media/image113.emf"/><Relationship Id="rId5" Type="http://schemas.openxmlformats.org/officeDocument/2006/relationships/customXml" Target="../ink/ink123.xml"/><Relationship Id="rId15" Type="http://schemas.openxmlformats.org/officeDocument/2006/relationships/customXml" Target="../ink/ink128.xml"/><Relationship Id="rId23" Type="http://schemas.openxmlformats.org/officeDocument/2006/relationships/customXml" Target="../ink/ink132.xml"/><Relationship Id="rId28" Type="http://schemas.openxmlformats.org/officeDocument/2006/relationships/image" Target="../media/image107.emf"/><Relationship Id="rId36" Type="http://schemas.openxmlformats.org/officeDocument/2006/relationships/image" Target="../media/image111.emf"/><Relationship Id="rId10" Type="http://schemas.openxmlformats.org/officeDocument/2006/relationships/image" Target="../media/image98.emf"/><Relationship Id="rId19" Type="http://schemas.openxmlformats.org/officeDocument/2006/relationships/customXml" Target="../ink/ink130.xml"/><Relationship Id="rId31" Type="http://schemas.openxmlformats.org/officeDocument/2006/relationships/customXml" Target="../ink/ink136.xml"/><Relationship Id="rId44" Type="http://schemas.openxmlformats.org/officeDocument/2006/relationships/image" Target="../media/image115.emf"/><Relationship Id="rId4" Type="http://schemas.openxmlformats.org/officeDocument/2006/relationships/image" Target="../media/image95.png"/><Relationship Id="rId9" Type="http://schemas.openxmlformats.org/officeDocument/2006/relationships/customXml" Target="../ink/ink125.xml"/><Relationship Id="rId14" Type="http://schemas.openxmlformats.org/officeDocument/2006/relationships/image" Target="../media/image100.emf"/><Relationship Id="rId22" Type="http://schemas.openxmlformats.org/officeDocument/2006/relationships/image" Target="../media/image104.emf"/><Relationship Id="rId27" Type="http://schemas.openxmlformats.org/officeDocument/2006/relationships/customXml" Target="../ink/ink134.xml"/><Relationship Id="rId30" Type="http://schemas.openxmlformats.org/officeDocument/2006/relationships/image" Target="../media/image108.emf"/><Relationship Id="rId35" Type="http://schemas.openxmlformats.org/officeDocument/2006/relationships/customXml" Target="../ink/ink138.xml"/><Relationship Id="rId43" Type="http://schemas.openxmlformats.org/officeDocument/2006/relationships/customXml" Target="../ink/ink14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8.emf"/><Relationship Id="rId18" Type="http://schemas.openxmlformats.org/officeDocument/2006/relationships/customXml" Target="../ink/ink150.xml"/><Relationship Id="rId26" Type="http://schemas.openxmlformats.org/officeDocument/2006/relationships/image" Target="../media/image125.emf"/><Relationship Id="rId39" Type="http://schemas.openxmlformats.org/officeDocument/2006/relationships/customXml" Target="../ink/ink160.xml"/><Relationship Id="rId21" Type="http://schemas.openxmlformats.org/officeDocument/2006/relationships/customXml" Target="../ink/ink151.xml"/><Relationship Id="rId34" Type="http://schemas.openxmlformats.org/officeDocument/2006/relationships/image" Target="../media/image129.emf"/><Relationship Id="rId42" Type="http://schemas.openxmlformats.org/officeDocument/2006/relationships/image" Target="../media/image133.emf"/><Relationship Id="rId47" Type="http://schemas.openxmlformats.org/officeDocument/2006/relationships/customXml" Target="../ink/ink164.xml"/><Relationship Id="rId50" Type="http://schemas.openxmlformats.org/officeDocument/2006/relationships/image" Target="../media/image137.emf"/><Relationship Id="rId55" Type="http://schemas.openxmlformats.org/officeDocument/2006/relationships/customXml" Target="../ink/ink168.xml"/><Relationship Id="rId63" Type="http://schemas.openxmlformats.org/officeDocument/2006/relationships/customXml" Target="../ink/ink172.xml"/><Relationship Id="rId68" Type="http://schemas.openxmlformats.org/officeDocument/2006/relationships/image" Target="../media/image146.emf"/><Relationship Id="rId76" Type="http://schemas.openxmlformats.org/officeDocument/2006/relationships/image" Target="../media/image150.emf"/><Relationship Id="rId7" Type="http://schemas.openxmlformats.org/officeDocument/2006/relationships/image" Target="../media/image95.emf"/><Relationship Id="rId71" Type="http://schemas.openxmlformats.org/officeDocument/2006/relationships/customXml" Target="../ink/ink176.xml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149.xml"/><Relationship Id="rId29" Type="http://schemas.openxmlformats.org/officeDocument/2006/relationships/customXml" Target="../ink/ink155.xml"/><Relationship Id="rId11" Type="http://schemas.openxmlformats.org/officeDocument/2006/relationships/image" Target="../media/image117.emf"/><Relationship Id="rId24" Type="http://schemas.openxmlformats.org/officeDocument/2006/relationships/image" Target="../media/image124.emf"/><Relationship Id="rId32" Type="http://schemas.openxmlformats.org/officeDocument/2006/relationships/image" Target="../media/image128.emf"/><Relationship Id="rId37" Type="http://schemas.openxmlformats.org/officeDocument/2006/relationships/customXml" Target="../ink/ink159.xml"/><Relationship Id="rId40" Type="http://schemas.openxmlformats.org/officeDocument/2006/relationships/image" Target="../media/image132.emf"/><Relationship Id="rId45" Type="http://schemas.openxmlformats.org/officeDocument/2006/relationships/customXml" Target="../ink/ink163.xml"/><Relationship Id="rId53" Type="http://schemas.openxmlformats.org/officeDocument/2006/relationships/customXml" Target="../ink/ink167.xml"/><Relationship Id="rId58" Type="http://schemas.openxmlformats.org/officeDocument/2006/relationships/image" Target="../media/image141.emf"/><Relationship Id="rId66" Type="http://schemas.openxmlformats.org/officeDocument/2006/relationships/image" Target="../media/image145.emf"/><Relationship Id="rId74" Type="http://schemas.openxmlformats.org/officeDocument/2006/relationships/image" Target="../media/image149.emf"/><Relationship Id="rId79" Type="http://schemas.openxmlformats.org/officeDocument/2006/relationships/customXml" Target="../ink/ink180.xml"/><Relationship Id="rId5" Type="http://schemas.openxmlformats.org/officeDocument/2006/relationships/image" Target="../media/image94.emf"/><Relationship Id="rId61" Type="http://schemas.openxmlformats.org/officeDocument/2006/relationships/customXml" Target="../ink/ink171.xml"/><Relationship Id="rId10" Type="http://schemas.openxmlformats.org/officeDocument/2006/relationships/customXml" Target="../ink/ink146.xml"/><Relationship Id="rId19" Type="http://schemas.openxmlformats.org/officeDocument/2006/relationships/image" Target="../media/image121.emf"/><Relationship Id="rId31" Type="http://schemas.openxmlformats.org/officeDocument/2006/relationships/customXml" Target="../ink/ink156.xml"/><Relationship Id="rId44" Type="http://schemas.openxmlformats.org/officeDocument/2006/relationships/image" Target="../media/image134.emf"/><Relationship Id="rId52" Type="http://schemas.openxmlformats.org/officeDocument/2006/relationships/image" Target="../media/image138.emf"/><Relationship Id="rId60" Type="http://schemas.openxmlformats.org/officeDocument/2006/relationships/image" Target="../media/image142.emf"/><Relationship Id="rId65" Type="http://schemas.openxmlformats.org/officeDocument/2006/relationships/customXml" Target="../ink/ink173.xml"/><Relationship Id="rId73" Type="http://schemas.openxmlformats.org/officeDocument/2006/relationships/customXml" Target="../ink/ink177.xml"/><Relationship Id="rId78" Type="http://schemas.openxmlformats.org/officeDocument/2006/relationships/image" Target="../media/image151.emf"/><Relationship Id="rId4" Type="http://schemas.openxmlformats.org/officeDocument/2006/relationships/customXml" Target="../ink/ink143.xml"/><Relationship Id="rId9" Type="http://schemas.openxmlformats.org/officeDocument/2006/relationships/image" Target="../media/image116.emf"/><Relationship Id="rId14" Type="http://schemas.openxmlformats.org/officeDocument/2006/relationships/customXml" Target="../ink/ink148.xml"/><Relationship Id="rId22" Type="http://schemas.openxmlformats.org/officeDocument/2006/relationships/image" Target="../media/image123.emf"/><Relationship Id="rId27" Type="http://schemas.openxmlformats.org/officeDocument/2006/relationships/customXml" Target="../ink/ink154.xml"/><Relationship Id="rId30" Type="http://schemas.openxmlformats.org/officeDocument/2006/relationships/image" Target="../media/image127.emf"/><Relationship Id="rId35" Type="http://schemas.openxmlformats.org/officeDocument/2006/relationships/customXml" Target="../ink/ink158.xml"/><Relationship Id="rId43" Type="http://schemas.openxmlformats.org/officeDocument/2006/relationships/customXml" Target="../ink/ink162.xml"/><Relationship Id="rId48" Type="http://schemas.openxmlformats.org/officeDocument/2006/relationships/image" Target="../media/image136.emf"/><Relationship Id="rId56" Type="http://schemas.openxmlformats.org/officeDocument/2006/relationships/image" Target="../media/image140.emf"/><Relationship Id="rId64" Type="http://schemas.openxmlformats.org/officeDocument/2006/relationships/image" Target="../media/image144.emf"/><Relationship Id="rId69" Type="http://schemas.openxmlformats.org/officeDocument/2006/relationships/customXml" Target="../ink/ink175.xml"/><Relationship Id="rId77" Type="http://schemas.openxmlformats.org/officeDocument/2006/relationships/customXml" Target="../ink/ink179.xml"/><Relationship Id="rId8" Type="http://schemas.openxmlformats.org/officeDocument/2006/relationships/customXml" Target="../ink/ink145.xml"/><Relationship Id="rId51" Type="http://schemas.openxmlformats.org/officeDocument/2006/relationships/customXml" Target="../ink/ink166.xml"/><Relationship Id="rId72" Type="http://schemas.openxmlformats.org/officeDocument/2006/relationships/image" Target="../media/image148.emf"/><Relationship Id="rId80" Type="http://schemas.openxmlformats.org/officeDocument/2006/relationships/image" Target="../media/image152.emf"/><Relationship Id="rId3" Type="http://schemas.openxmlformats.org/officeDocument/2006/relationships/image" Target="../media/image93.png"/><Relationship Id="rId12" Type="http://schemas.openxmlformats.org/officeDocument/2006/relationships/customXml" Target="../ink/ink147.xml"/><Relationship Id="rId17" Type="http://schemas.openxmlformats.org/officeDocument/2006/relationships/image" Target="../media/image120.emf"/><Relationship Id="rId25" Type="http://schemas.openxmlformats.org/officeDocument/2006/relationships/customXml" Target="../ink/ink153.xml"/><Relationship Id="rId33" Type="http://schemas.openxmlformats.org/officeDocument/2006/relationships/customXml" Target="../ink/ink157.xml"/><Relationship Id="rId38" Type="http://schemas.openxmlformats.org/officeDocument/2006/relationships/image" Target="../media/image131.emf"/><Relationship Id="rId46" Type="http://schemas.openxmlformats.org/officeDocument/2006/relationships/image" Target="../media/image135.emf"/><Relationship Id="rId59" Type="http://schemas.openxmlformats.org/officeDocument/2006/relationships/customXml" Target="../ink/ink170.xml"/><Relationship Id="rId67" Type="http://schemas.openxmlformats.org/officeDocument/2006/relationships/customXml" Target="../ink/ink174.xml"/><Relationship Id="rId20" Type="http://schemas.openxmlformats.org/officeDocument/2006/relationships/image" Target="../media/image122.png"/><Relationship Id="rId41" Type="http://schemas.openxmlformats.org/officeDocument/2006/relationships/customXml" Target="../ink/ink161.xml"/><Relationship Id="rId54" Type="http://schemas.openxmlformats.org/officeDocument/2006/relationships/image" Target="../media/image139.emf"/><Relationship Id="rId62" Type="http://schemas.openxmlformats.org/officeDocument/2006/relationships/image" Target="../media/image143.emf"/><Relationship Id="rId70" Type="http://schemas.openxmlformats.org/officeDocument/2006/relationships/image" Target="../media/image147.emf"/><Relationship Id="rId75" Type="http://schemas.openxmlformats.org/officeDocument/2006/relationships/customXml" Target="../ink/ink17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4.xml"/><Relationship Id="rId15" Type="http://schemas.openxmlformats.org/officeDocument/2006/relationships/image" Target="../media/image119.emf"/><Relationship Id="rId23" Type="http://schemas.openxmlformats.org/officeDocument/2006/relationships/customXml" Target="../ink/ink152.xml"/><Relationship Id="rId28" Type="http://schemas.openxmlformats.org/officeDocument/2006/relationships/image" Target="../media/image126.emf"/><Relationship Id="rId36" Type="http://schemas.openxmlformats.org/officeDocument/2006/relationships/image" Target="../media/image130.emf"/><Relationship Id="rId49" Type="http://schemas.openxmlformats.org/officeDocument/2006/relationships/customXml" Target="../ink/ink165.xml"/><Relationship Id="rId57" Type="http://schemas.openxmlformats.org/officeDocument/2006/relationships/customXml" Target="../ink/ink16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0.emf"/><Relationship Id="rId13" Type="http://schemas.openxmlformats.org/officeDocument/2006/relationships/customXml" Target="../ink/ink186.xml"/><Relationship Id="rId18" Type="http://schemas.openxmlformats.org/officeDocument/2006/relationships/image" Target="../media/image1240.emf"/><Relationship Id="rId26" Type="http://schemas.openxmlformats.org/officeDocument/2006/relationships/image" Target="../media/image1280.emf"/><Relationship Id="rId3" Type="http://schemas.openxmlformats.org/officeDocument/2006/relationships/customXml" Target="../ink/ink181.xml"/><Relationship Id="rId21" Type="http://schemas.openxmlformats.org/officeDocument/2006/relationships/customXml" Target="../ink/ink190.xml"/><Relationship Id="rId34" Type="http://schemas.openxmlformats.org/officeDocument/2006/relationships/image" Target="../media/image1320.emf"/><Relationship Id="rId7" Type="http://schemas.openxmlformats.org/officeDocument/2006/relationships/customXml" Target="../ink/ink183.xml"/><Relationship Id="rId12" Type="http://schemas.openxmlformats.org/officeDocument/2006/relationships/image" Target="../media/image1210.emf"/><Relationship Id="rId17" Type="http://schemas.openxmlformats.org/officeDocument/2006/relationships/customXml" Target="../ink/ink188.xml"/><Relationship Id="rId25" Type="http://schemas.openxmlformats.org/officeDocument/2006/relationships/customXml" Target="../ink/ink192.xml"/><Relationship Id="rId33" Type="http://schemas.openxmlformats.org/officeDocument/2006/relationships/customXml" Target="../ink/ink196.xml"/><Relationship Id="rId2" Type="http://schemas.openxmlformats.org/officeDocument/2006/relationships/image" Target="../media/image153.png"/><Relationship Id="rId16" Type="http://schemas.openxmlformats.org/officeDocument/2006/relationships/image" Target="../media/image1230.emf"/><Relationship Id="rId20" Type="http://schemas.openxmlformats.org/officeDocument/2006/relationships/image" Target="../media/image1250.emf"/><Relationship Id="rId29" Type="http://schemas.openxmlformats.org/officeDocument/2006/relationships/customXml" Target="../ink/ink19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80.emf"/><Relationship Id="rId11" Type="http://schemas.openxmlformats.org/officeDocument/2006/relationships/customXml" Target="../ink/ink185.xml"/><Relationship Id="rId24" Type="http://schemas.openxmlformats.org/officeDocument/2006/relationships/image" Target="../media/image1270.emf"/><Relationship Id="rId32" Type="http://schemas.openxmlformats.org/officeDocument/2006/relationships/image" Target="../media/image1310.emf"/><Relationship Id="rId5" Type="http://schemas.openxmlformats.org/officeDocument/2006/relationships/customXml" Target="../ink/ink182.xml"/><Relationship Id="rId15" Type="http://schemas.openxmlformats.org/officeDocument/2006/relationships/customXml" Target="../ink/ink187.xml"/><Relationship Id="rId23" Type="http://schemas.openxmlformats.org/officeDocument/2006/relationships/customXml" Target="../ink/ink191.xml"/><Relationship Id="rId28" Type="http://schemas.openxmlformats.org/officeDocument/2006/relationships/image" Target="../media/image1290.emf"/><Relationship Id="rId36" Type="http://schemas.openxmlformats.org/officeDocument/2006/relationships/image" Target="../media/image1330.emf"/><Relationship Id="rId10" Type="http://schemas.openxmlformats.org/officeDocument/2006/relationships/image" Target="../media/image1200.emf"/><Relationship Id="rId19" Type="http://schemas.openxmlformats.org/officeDocument/2006/relationships/customXml" Target="../ink/ink189.xml"/><Relationship Id="rId31" Type="http://schemas.openxmlformats.org/officeDocument/2006/relationships/customXml" Target="../ink/ink195.xml"/><Relationship Id="rId4" Type="http://schemas.openxmlformats.org/officeDocument/2006/relationships/image" Target="../media/image1170.emf"/><Relationship Id="rId9" Type="http://schemas.openxmlformats.org/officeDocument/2006/relationships/customXml" Target="../ink/ink184.xml"/><Relationship Id="rId14" Type="http://schemas.openxmlformats.org/officeDocument/2006/relationships/image" Target="../media/image122.emf"/><Relationship Id="rId22" Type="http://schemas.openxmlformats.org/officeDocument/2006/relationships/image" Target="../media/image1260.emf"/><Relationship Id="rId27" Type="http://schemas.openxmlformats.org/officeDocument/2006/relationships/customXml" Target="../ink/ink193.xml"/><Relationship Id="rId30" Type="http://schemas.openxmlformats.org/officeDocument/2006/relationships/image" Target="../media/image1300.emf"/><Relationship Id="rId35" Type="http://schemas.openxmlformats.org/officeDocument/2006/relationships/customXml" Target="../ink/ink1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89" y="2286000"/>
            <a:ext cx="5523411" cy="352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4" y="1295401"/>
            <a:ext cx="3550921" cy="426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362200" y="609601"/>
                <a:ext cx="3503780" cy="76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>
                    <a:solidFill>
                      <a:prstClr val="black"/>
                    </a:solidFill>
                  </a:rPr>
                  <a:t>Adams spectral sequence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𝐸𝑥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f>
                        <m:fPr>
                          <m:type m:val="li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609601"/>
                <a:ext cx="3503780" cy="767005"/>
              </a:xfrm>
              <a:prstGeom prst="rect">
                <a:avLst/>
              </a:prstGeom>
              <a:blipFill rotWithShape="0">
                <a:blip r:embed="rId4"/>
                <a:stretch>
                  <a:fillRect l="-1916" t="-17460" b="-8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1642491" y="1981594"/>
              <a:ext cx="1339560" cy="5839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26295" y="1962514"/>
                <a:ext cx="1374471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Ink 13"/>
              <p14:cNvContentPartPr/>
              <p14:nvPr/>
            </p14:nvContentPartPr>
            <p14:xfrm>
              <a:off x="10020771" y="5607874"/>
              <a:ext cx="415440" cy="1627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08531" y="5595274"/>
                <a:ext cx="4456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" name="Ink 16"/>
              <p14:cNvContentPartPr/>
              <p14:nvPr/>
            </p14:nvContentPartPr>
            <p14:xfrm>
              <a:off x="5128011" y="5060314"/>
              <a:ext cx="360" cy="36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16131" y="504843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5734235" y="3228945"/>
                <a:ext cx="7235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235" y="3228945"/>
                <a:ext cx="723531" cy="400110"/>
              </a:xfrm>
              <a:prstGeom prst="rect">
                <a:avLst/>
              </a:prstGeom>
              <a:blipFill rotWithShape="0">
                <a:blip r:embed="rId1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0" name="Ink 19"/>
              <p14:cNvContentPartPr/>
              <p14:nvPr/>
            </p14:nvContentPartPr>
            <p14:xfrm>
              <a:off x="5477571" y="3776194"/>
              <a:ext cx="360" cy="36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65691" y="3764314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11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67" y="539666"/>
            <a:ext cx="12042333" cy="6318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7320" y="539666"/>
            <a:ext cx="393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Adams-</a:t>
            </a:r>
            <a:r>
              <a:rPr lang="en-US" dirty="0" err="1" smtClean="0"/>
              <a:t>Novikov</a:t>
            </a:r>
            <a:r>
              <a:rPr lang="en-US" dirty="0" smtClean="0"/>
              <a:t> spectral sequence (p=2)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3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67" y="539666"/>
            <a:ext cx="12042333" cy="6318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7320" y="539666"/>
            <a:ext cx="393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Adams-</a:t>
            </a:r>
            <a:r>
              <a:rPr lang="en-US" dirty="0" err="1" smtClean="0"/>
              <a:t>Novikov</a:t>
            </a:r>
            <a:r>
              <a:rPr lang="en-US" dirty="0" smtClean="0"/>
              <a:t> spectral sequence (p=2)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91424" y="5872896"/>
              <a:ext cx="424440" cy="76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824" y="5712696"/>
                <a:ext cx="56556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505664" y="4297896"/>
              <a:ext cx="192240" cy="1582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10984" y="4158216"/>
                <a:ext cx="374760" cy="19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2958624" y="5785776"/>
              <a:ext cx="339480" cy="172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73664" y="5641416"/>
                <a:ext cx="507600" cy="4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4429944" y="4392576"/>
              <a:ext cx="278280" cy="1548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41744" y="4197456"/>
                <a:ext cx="409680" cy="18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5853024" y="5772456"/>
              <a:ext cx="393120" cy="213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74904" y="5604336"/>
                <a:ext cx="54036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/>
              <p14:cNvContentPartPr/>
              <p14:nvPr/>
            </p14:nvContentPartPr>
            <p14:xfrm>
              <a:off x="7344144" y="5816376"/>
              <a:ext cx="381600" cy="1908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54864" y="5629896"/>
                <a:ext cx="54432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/>
              <p14:cNvContentPartPr/>
              <p14:nvPr/>
            </p14:nvContentPartPr>
            <p14:xfrm>
              <a:off x="7395624" y="4401576"/>
              <a:ext cx="56160" cy="1350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00224" y="4212216"/>
                <a:ext cx="246960" cy="16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/>
              <p14:cNvContentPartPr/>
              <p14:nvPr/>
            </p14:nvContentPartPr>
            <p14:xfrm>
              <a:off x="8777664" y="5775336"/>
              <a:ext cx="462600" cy="194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99904" y="5592456"/>
                <a:ext cx="60732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/>
              <p14:cNvContentPartPr/>
              <p14:nvPr/>
            </p14:nvContentPartPr>
            <p14:xfrm>
              <a:off x="10337184" y="5848056"/>
              <a:ext cx="433080" cy="1828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266624" y="5661936"/>
                <a:ext cx="57780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/>
              <p14:cNvContentPartPr/>
              <p14:nvPr/>
            </p14:nvContentPartPr>
            <p14:xfrm>
              <a:off x="10297224" y="4387896"/>
              <a:ext cx="104760" cy="14299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194264" y="4192416"/>
                <a:ext cx="283680" cy="178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/>
              <p14:cNvContentPartPr/>
              <p14:nvPr/>
            </p14:nvContentPartPr>
            <p14:xfrm>
              <a:off x="3087504" y="5140296"/>
              <a:ext cx="311400" cy="5835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074184" y="5105376"/>
                <a:ext cx="34236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/>
              <p14:cNvContentPartPr/>
              <p14:nvPr/>
            </p14:nvContentPartPr>
            <p14:xfrm>
              <a:off x="3425544" y="4444056"/>
              <a:ext cx="347760" cy="7794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14744" y="4407696"/>
                <a:ext cx="376920" cy="82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/>
              <p14:cNvContentPartPr/>
              <p14:nvPr/>
            </p14:nvContentPartPr>
            <p14:xfrm>
              <a:off x="5995944" y="5052816"/>
              <a:ext cx="298440" cy="7131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981904" y="5018256"/>
                <a:ext cx="329760" cy="77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/>
              <p14:cNvContentPartPr/>
              <p14:nvPr/>
            </p14:nvContentPartPr>
            <p14:xfrm>
              <a:off x="6231384" y="4315896"/>
              <a:ext cx="453600" cy="9399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219864" y="4280616"/>
                <a:ext cx="482400" cy="9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Ink 18"/>
              <p14:cNvContentPartPr/>
              <p14:nvPr/>
            </p14:nvContentPartPr>
            <p14:xfrm>
              <a:off x="8947224" y="4295016"/>
              <a:ext cx="669600" cy="13752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927064" y="4257216"/>
                <a:ext cx="708840" cy="14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/>
              <p14:cNvContentPartPr/>
              <p14:nvPr/>
            </p14:nvContentPartPr>
            <p14:xfrm>
              <a:off x="1838664" y="1147176"/>
              <a:ext cx="164160" cy="612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765224" y="974376"/>
                <a:ext cx="32508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Ink 22"/>
              <p14:cNvContentPartPr/>
              <p14:nvPr/>
            </p14:nvContentPartPr>
            <p14:xfrm>
              <a:off x="2305224" y="1056816"/>
              <a:ext cx="902520" cy="2142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291184" y="1035216"/>
                <a:ext cx="922680" cy="26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64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67" y="539666"/>
            <a:ext cx="12042333" cy="6318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7320" y="539666"/>
            <a:ext cx="393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Adams-</a:t>
            </a:r>
            <a:r>
              <a:rPr lang="en-US" dirty="0" err="1" smtClean="0"/>
              <a:t>Novikov</a:t>
            </a:r>
            <a:r>
              <a:rPr lang="en-US" dirty="0" smtClean="0"/>
              <a:t> spectral sequence (p=2)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91424" y="5872896"/>
              <a:ext cx="424440" cy="76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824" y="5712696"/>
                <a:ext cx="56556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505664" y="4297896"/>
              <a:ext cx="192240" cy="1582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10984" y="4158216"/>
                <a:ext cx="374760" cy="19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2958624" y="5785776"/>
              <a:ext cx="339480" cy="172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73664" y="5641416"/>
                <a:ext cx="507600" cy="4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4429944" y="4392576"/>
              <a:ext cx="278280" cy="1548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41744" y="4197456"/>
                <a:ext cx="409680" cy="18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5853024" y="5772456"/>
              <a:ext cx="393120" cy="213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74904" y="5604336"/>
                <a:ext cx="54036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/>
              <p14:cNvContentPartPr/>
              <p14:nvPr/>
            </p14:nvContentPartPr>
            <p14:xfrm>
              <a:off x="7344144" y="5816376"/>
              <a:ext cx="381600" cy="1908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54864" y="5629896"/>
                <a:ext cx="54432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/>
              <p14:cNvContentPartPr/>
              <p14:nvPr/>
            </p14:nvContentPartPr>
            <p14:xfrm>
              <a:off x="7395624" y="4401576"/>
              <a:ext cx="56160" cy="1350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00224" y="4212216"/>
                <a:ext cx="246960" cy="16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/>
              <p14:cNvContentPartPr/>
              <p14:nvPr/>
            </p14:nvContentPartPr>
            <p14:xfrm>
              <a:off x="8777664" y="5775336"/>
              <a:ext cx="462600" cy="194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99904" y="5592456"/>
                <a:ext cx="60732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/>
              <p14:cNvContentPartPr/>
              <p14:nvPr/>
            </p14:nvContentPartPr>
            <p14:xfrm>
              <a:off x="10337184" y="5848056"/>
              <a:ext cx="433080" cy="1828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266624" y="5661936"/>
                <a:ext cx="57780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/>
              <p14:cNvContentPartPr/>
              <p14:nvPr/>
            </p14:nvContentPartPr>
            <p14:xfrm>
              <a:off x="10297224" y="4387896"/>
              <a:ext cx="104760" cy="14299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194264" y="4192416"/>
                <a:ext cx="283680" cy="178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/>
              <p14:cNvContentPartPr/>
              <p14:nvPr/>
            </p14:nvContentPartPr>
            <p14:xfrm>
              <a:off x="3087504" y="5140296"/>
              <a:ext cx="311400" cy="5835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074184" y="5105376"/>
                <a:ext cx="34236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/>
              <p14:cNvContentPartPr/>
              <p14:nvPr/>
            </p14:nvContentPartPr>
            <p14:xfrm>
              <a:off x="3425544" y="4444056"/>
              <a:ext cx="347760" cy="7794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14744" y="4407696"/>
                <a:ext cx="376920" cy="82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/>
              <p14:cNvContentPartPr/>
              <p14:nvPr/>
            </p14:nvContentPartPr>
            <p14:xfrm>
              <a:off x="5995944" y="5052816"/>
              <a:ext cx="298440" cy="7131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981904" y="5018256"/>
                <a:ext cx="329760" cy="77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/>
              <p14:cNvContentPartPr/>
              <p14:nvPr/>
            </p14:nvContentPartPr>
            <p14:xfrm>
              <a:off x="6231384" y="4315896"/>
              <a:ext cx="453600" cy="9399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219864" y="4280616"/>
                <a:ext cx="482400" cy="9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Ink 18"/>
              <p14:cNvContentPartPr/>
              <p14:nvPr/>
            </p14:nvContentPartPr>
            <p14:xfrm>
              <a:off x="8947224" y="4295016"/>
              <a:ext cx="669600" cy="13752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927064" y="4257216"/>
                <a:ext cx="708840" cy="14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/>
              <p14:cNvContentPartPr/>
              <p14:nvPr/>
            </p14:nvContentPartPr>
            <p14:xfrm>
              <a:off x="1838664" y="1147176"/>
              <a:ext cx="164160" cy="612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765224" y="974376"/>
                <a:ext cx="32508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" name="Ink 3"/>
              <p14:cNvContentPartPr/>
              <p14:nvPr/>
            </p14:nvContentPartPr>
            <p14:xfrm>
              <a:off x="2529504" y="5000256"/>
              <a:ext cx="162000" cy="91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45624" y="4833216"/>
                <a:ext cx="33264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/>
              <p14:cNvContentPartPr/>
              <p14:nvPr/>
            </p14:nvContentPartPr>
            <p14:xfrm>
              <a:off x="1156824" y="5091336"/>
              <a:ext cx="62280" cy="284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69704" y="4919616"/>
                <a:ext cx="23040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5" name="Ink 24"/>
              <p14:cNvContentPartPr/>
              <p14:nvPr/>
            </p14:nvContentPartPr>
            <p14:xfrm>
              <a:off x="5434344" y="5222736"/>
              <a:ext cx="230760" cy="349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54784" y="5049576"/>
                <a:ext cx="38196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6" name="Ink 25"/>
              <p14:cNvContentPartPr/>
              <p14:nvPr/>
            </p14:nvContentPartPr>
            <p14:xfrm>
              <a:off x="11378664" y="5232096"/>
              <a:ext cx="300960" cy="270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295504" y="5047056"/>
                <a:ext cx="42948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7" name="Ink 26"/>
              <p14:cNvContentPartPr/>
              <p14:nvPr/>
            </p14:nvContentPartPr>
            <p14:xfrm>
              <a:off x="1805544" y="1699416"/>
              <a:ext cx="169560" cy="1728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731024" y="1540656"/>
                <a:ext cx="33084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Ink 27"/>
              <p14:cNvContentPartPr/>
              <p14:nvPr/>
            </p14:nvContentPartPr>
            <p14:xfrm>
              <a:off x="2305224" y="1056816"/>
              <a:ext cx="1076237" cy="810921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291186" y="1035220"/>
                <a:ext cx="1095674" cy="857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0" name="Ink 49"/>
              <p14:cNvContentPartPr/>
              <p14:nvPr/>
            </p14:nvContentPartPr>
            <p14:xfrm>
              <a:off x="9428544" y="5407776"/>
              <a:ext cx="360" cy="36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410544" y="5389776"/>
                <a:ext cx="36360" cy="3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893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89" y="2286000"/>
            <a:ext cx="5523411" cy="352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4" y="1295401"/>
            <a:ext cx="3550921" cy="426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362200" y="609601"/>
                <a:ext cx="3503780" cy="76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>
                    <a:solidFill>
                      <a:prstClr val="black"/>
                    </a:solidFill>
                  </a:rPr>
                  <a:t>Adams spectral sequence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𝐸𝑥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f>
                        <m:fPr>
                          <m:type m:val="li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609601"/>
                <a:ext cx="3503780" cy="767005"/>
              </a:xfrm>
              <a:prstGeom prst="rect">
                <a:avLst/>
              </a:prstGeom>
              <a:blipFill rotWithShape="0">
                <a:blip r:embed="rId5"/>
                <a:stretch>
                  <a:fillRect l="-1916" t="-17460" b="-8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10020771" y="5607874"/>
              <a:ext cx="415440" cy="1627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08531" y="5595274"/>
                <a:ext cx="4456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5734235" y="3228945"/>
                <a:ext cx="7235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235" y="3228945"/>
                <a:ext cx="723531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91" name="Ink 1090"/>
              <p14:cNvContentPartPr/>
              <p14:nvPr/>
            </p14:nvContentPartPr>
            <p14:xfrm>
              <a:off x="14106891" y="5187034"/>
              <a:ext cx="360" cy="360"/>
            </p14:xfrm>
          </p:contentPart>
        </mc:Choice>
        <mc:Fallback>
          <p:pic>
            <p:nvPicPr>
              <p:cNvPr id="1091" name="Ink 109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095011" y="517515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2092131" y="4944034"/>
              <a:ext cx="35280" cy="795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46411" y="4838194"/>
                <a:ext cx="1332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" name="Ink 5"/>
              <p14:cNvContentPartPr/>
              <p14:nvPr/>
            </p14:nvContentPartPr>
            <p14:xfrm>
              <a:off x="2410731" y="4612834"/>
              <a:ext cx="24840" cy="4816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51919" y="4560994"/>
                <a:ext cx="133698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" name="Ink 6"/>
              <p14:cNvContentPartPr/>
              <p14:nvPr/>
            </p14:nvContentPartPr>
            <p14:xfrm>
              <a:off x="3052251" y="4458754"/>
              <a:ext cx="362880" cy="6238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89188" y="4394277"/>
                <a:ext cx="491167" cy="815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Ink 9"/>
              <p14:cNvContentPartPr/>
              <p14:nvPr/>
            </p14:nvContentPartPr>
            <p14:xfrm>
              <a:off x="1642491" y="1981594"/>
              <a:ext cx="1339560" cy="5839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26295" y="1962514"/>
                <a:ext cx="1374471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/>
              <p14:cNvContentPartPr/>
              <p14:nvPr/>
            </p14:nvContentPartPr>
            <p14:xfrm>
              <a:off x="7949331" y="3203794"/>
              <a:ext cx="109440" cy="58932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34571" y="3192994"/>
                <a:ext cx="143280" cy="6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0" name="Ink 19"/>
              <p14:cNvContentPartPr/>
              <p14:nvPr/>
            </p14:nvContentPartPr>
            <p14:xfrm>
              <a:off x="5711211" y="3091834"/>
              <a:ext cx="18720" cy="55044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88891" y="3046444"/>
                <a:ext cx="63000" cy="634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1" name="Ink 20"/>
              <p14:cNvContentPartPr/>
              <p14:nvPr/>
            </p14:nvContentPartPr>
            <p14:xfrm>
              <a:off x="5760171" y="3640834"/>
              <a:ext cx="8640" cy="1188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52568" y="3631114"/>
                <a:ext cx="2039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2" name="Ink 21"/>
              <p14:cNvContentPartPr/>
              <p14:nvPr/>
            </p14:nvContentPartPr>
            <p14:xfrm>
              <a:off x="5885091" y="3133594"/>
              <a:ext cx="174600" cy="20412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876091" y="3088954"/>
                <a:ext cx="2059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5" name="Ink 24"/>
              <p14:cNvContentPartPr/>
              <p14:nvPr/>
            </p14:nvContentPartPr>
            <p14:xfrm>
              <a:off x="5057451" y="3304954"/>
              <a:ext cx="22320" cy="35820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29011" y="3242674"/>
                <a:ext cx="7524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6" name="Ink 25"/>
              <p14:cNvContentPartPr/>
              <p14:nvPr/>
            </p14:nvContentPartPr>
            <p14:xfrm>
              <a:off x="4390011" y="3804994"/>
              <a:ext cx="18360" cy="67644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61571" y="3744514"/>
                <a:ext cx="77040" cy="78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/>
              <p14:cNvContentPartPr/>
              <p14:nvPr/>
            </p14:nvContentPartPr>
            <p14:xfrm>
              <a:off x="4409451" y="3798154"/>
              <a:ext cx="24840" cy="72756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8401" y="3771527"/>
                <a:ext cx="74155" cy="794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8" name="Ink 27"/>
              <p14:cNvContentPartPr/>
              <p14:nvPr/>
            </p14:nvContentPartPr>
            <p14:xfrm>
              <a:off x="4566771" y="3789154"/>
              <a:ext cx="209520" cy="17352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541211" y="3724354"/>
                <a:ext cx="2674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9" name="Ink 28"/>
              <p14:cNvContentPartPr/>
              <p14:nvPr/>
            </p14:nvContentPartPr>
            <p14:xfrm>
              <a:off x="3712131" y="3942154"/>
              <a:ext cx="69840" cy="41328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93411" y="3884914"/>
                <a:ext cx="11700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0" name="Ink 29"/>
              <p14:cNvContentPartPr/>
              <p14:nvPr/>
            </p14:nvContentPartPr>
            <p14:xfrm>
              <a:off x="6368211" y="2616274"/>
              <a:ext cx="60120" cy="43416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45531" y="2559754"/>
                <a:ext cx="10620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025" name="Ink 1024"/>
              <p14:cNvContentPartPr/>
              <p14:nvPr/>
            </p14:nvContentPartPr>
            <p14:xfrm>
              <a:off x="7855371" y="2580274"/>
              <a:ext cx="36720" cy="963000"/>
            </p14:xfrm>
          </p:contentPart>
        </mc:Choice>
        <mc:Fallback>
          <p:pic>
            <p:nvPicPr>
              <p:cNvPr id="1025" name="Ink 1024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826571" y="2549674"/>
                <a:ext cx="93240" cy="10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028" name="Ink 1027"/>
              <p14:cNvContentPartPr/>
              <p14:nvPr/>
            </p14:nvContentPartPr>
            <p14:xfrm>
              <a:off x="8032491" y="2555794"/>
              <a:ext cx="205200" cy="234000"/>
            </p14:xfrm>
          </p:contentPart>
        </mc:Choice>
        <mc:Fallback>
          <p:pic>
            <p:nvPicPr>
              <p:cNvPr id="1028" name="Ink 1027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001531" y="2499001"/>
                <a:ext cx="266040" cy="352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029" name="Ink 1028"/>
              <p14:cNvContentPartPr/>
              <p14:nvPr/>
            </p14:nvContentPartPr>
            <p14:xfrm>
              <a:off x="8520291" y="2076634"/>
              <a:ext cx="32040" cy="415800"/>
            </p14:xfrm>
          </p:contentPart>
        </mc:Choice>
        <mc:Fallback>
          <p:pic>
            <p:nvPicPr>
              <p:cNvPr id="1029" name="Ink 1028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491851" y="2023354"/>
                <a:ext cx="8712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030" name="Ink 1029"/>
              <p14:cNvContentPartPr/>
              <p14:nvPr/>
            </p14:nvContentPartPr>
            <p14:xfrm>
              <a:off x="8541891" y="1978714"/>
              <a:ext cx="40320" cy="488520"/>
            </p14:xfrm>
          </p:contentPart>
        </mc:Choice>
        <mc:Fallback>
          <p:pic>
            <p:nvPicPr>
              <p:cNvPr id="1030" name="Ink 1029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13091" y="1921474"/>
                <a:ext cx="99360" cy="60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032" name="Ink 1031"/>
              <p14:cNvContentPartPr/>
              <p14:nvPr/>
            </p14:nvContentPartPr>
            <p14:xfrm>
              <a:off x="9180531" y="1857034"/>
              <a:ext cx="57600" cy="604080"/>
            </p14:xfrm>
          </p:contentPart>
        </mc:Choice>
        <mc:Fallback>
          <p:pic>
            <p:nvPicPr>
              <p:cNvPr id="1032" name="Ink 1031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151731" y="1799074"/>
                <a:ext cx="105840" cy="72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033" name="Ink 1032"/>
              <p14:cNvContentPartPr/>
              <p14:nvPr/>
            </p14:nvContentPartPr>
            <p14:xfrm>
              <a:off x="9351171" y="1881154"/>
              <a:ext cx="241560" cy="238680"/>
            </p14:xfrm>
          </p:contentPart>
        </mc:Choice>
        <mc:Fallback>
          <p:pic>
            <p:nvPicPr>
              <p:cNvPr id="1033" name="Ink 1032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321967" y="1819140"/>
                <a:ext cx="301770" cy="359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034" name="Ink 1033"/>
              <p14:cNvContentPartPr/>
              <p14:nvPr/>
            </p14:nvContentPartPr>
            <p14:xfrm>
              <a:off x="9814851" y="1380394"/>
              <a:ext cx="87840" cy="454320"/>
            </p14:xfrm>
          </p:contentPart>
        </mc:Choice>
        <mc:Fallback>
          <p:pic>
            <p:nvPicPr>
              <p:cNvPr id="1034" name="Ink 1033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783891" y="1331794"/>
                <a:ext cx="15084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042" name="Ink 1041"/>
              <p14:cNvContentPartPr/>
              <p14:nvPr/>
            </p14:nvContentPartPr>
            <p14:xfrm>
              <a:off x="1827531" y="5567554"/>
              <a:ext cx="957600" cy="277560"/>
            </p14:xfrm>
          </p:contentPart>
        </mc:Choice>
        <mc:Fallback>
          <p:pic>
            <p:nvPicPr>
              <p:cNvPr id="1042" name="Ink 1041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58771" y="5423194"/>
                <a:ext cx="109836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" name="Ink 3"/>
              <p14:cNvContentPartPr/>
              <p14:nvPr/>
            </p14:nvContentPartPr>
            <p14:xfrm>
              <a:off x="2235051" y="4782034"/>
              <a:ext cx="44280" cy="62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10211" y="4732354"/>
                <a:ext cx="9396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8" name="Ink 7"/>
              <p14:cNvContentPartPr/>
              <p14:nvPr/>
            </p14:nvContentPartPr>
            <p14:xfrm>
              <a:off x="2876931" y="4773394"/>
              <a:ext cx="73080" cy="774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854971" y="4729992"/>
                <a:ext cx="119520" cy="169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9" name="Ink 8"/>
              <p14:cNvContentPartPr/>
              <p14:nvPr/>
            </p14:nvContentPartPr>
            <p14:xfrm>
              <a:off x="4205691" y="4785634"/>
              <a:ext cx="56520" cy="612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180692" y="4735234"/>
                <a:ext cx="106881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5" name="Ink 14"/>
              <p14:cNvContentPartPr/>
              <p14:nvPr/>
            </p14:nvContentPartPr>
            <p14:xfrm>
              <a:off x="5610051" y="3695914"/>
              <a:ext cx="139680" cy="22212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602851" y="3688714"/>
                <a:ext cx="16452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6" name="Ink 15"/>
              <p14:cNvContentPartPr/>
              <p14:nvPr/>
            </p14:nvContentPartPr>
            <p14:xfrm>
              <a:off x="7665291" y="4924234"/>
              <a:ext cx="75240" cy="9252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638651" y="4874194"/>
                <a:ext cx="12816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4" name="Ink 23"/>
              <p14:cNvContentPartPr/>
              <p14:nvPr/>
            </p14:nvContentPartPr>
            <p14:xfrm>
              <a:off x="8247411" y="4492954"/>
              <a:ext cx="164880" cy="51948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232651" y="4478194"/>
                <a:ext cx="19044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1" name="Ink 30"/>
              <p14:cNvContentPartPr/>
              <p14:nvPr/>
            </p14:nvContentPartPr>
            <p14:xfrm>
              <a:off x="1827891" y="6284674"/>
              <a:ext cx="290160" cy="25740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766331" y="6161914"/>
                <a:ext cx="413280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024" name="Ink 1023"/>
              <p14:cNvContentPartPr/>
              <p14:nvPr/>
            </p14:nvContentPartPr>
            <p14:xfrm>
              <a:off x="1795491" y="6453874"/>
              <a:ext cx="359640" cy="119520"/>
            </p14:xfrm>
          </p:contentPart>
        </mc:Choice>
        <mc:Fallback>
          <p:pic>
            <p:nvPicPr>
              <p:cNvPr id="1024" name="Ink 1023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747203" y="6339394"/>
                <a:ext cx="464505" cy="317160"/>
              </a:xfrm>
              <a:prstGeom prst="rect">
                <a:avLst/>
              </a:prstGeom>
            </p:spPr>
          </p:pic>
        </mc:Fallback>
      </mc:AlternateContent>
      <p:pic>
        <p:nvPicPr>
          <p:cNvPr id="44" name="Picture 43"/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215856" y="5265738"/>
            <a:ext cx="1347333" cy="8535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1" name="Ink 10"/>
              <p14:cNvContentPartPr/>
              <p14:nvPr/>
            </p14:nvContentPartPr>
            <p14:xfrm>
              <a:off x="1914120" y="4982256"/>
              <a:ext cx="54360" cy="306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897560" y="4948809"/>
                <a:ext cx="87840" cy="97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7" name="Ink 16"/>
              <p14:cNvContentPartPr/>
              <p14:nvPr/>
            </p14:nvContentPartPr>
            <p14:xfrm>
              <a:off x="1869651" y="5549194"/>
              <a:ext cx="5595669" cy="108144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857411" y="5530834"/>
                <a:ext cx="5638148" cy="11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9" name="Ink 18"/>
              <p14:cNvContentPartPr/>
              <p14:nvPr/>
            </p14:nvContentPartPr>
            <p14:xfrm>
              <a:off x="2074680" y="4932216"/>
              <a:ext cx="83160" cy="7200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057760" y="4898186"/>
                <a:ext cx="118080" cy="141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2" name="Ink 31"/>
              <p14:cNvContentPartPr/>
              <p14:nvPr/>
            </p14:nvContentPartPr>
            <p14:xfrm>
              <a:off x="2421000" y="4954896"/>
              <a:ext cx="74520" cy="6912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404440" y="4917816"/>
                <a:ext cx="1101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3" name="Ink 32"/>
              <p14:cNvContentPartPr/>
              <p14:nvPr/>
            </p14:nvContentPartPr>
            <p14:xfrm>
              <a:off x="3061080" y="4946256"/>
              <a:ext cx="101160" cy="8352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043503" y="4908654"/>
                <a:ext cx="137391" cy="144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34" name="Ink 33"/>
              <p14:cNvContentPartPr/>
              <p14:nvPr/>
            </p14:nvContentPartPr>
            <p14:xfrm>
              <a:off x="4361040" y="4952016"/>
              <a:ext cx="93960" cy="9252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342391" y="4916016"/>
                <a:ext cx="130898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35" name="Ink 34"/>
              <p14:cNvContentPartPr/>
              <p14:nvPr/>
            </p14:nvContentPartPr>
            <p14:xfrm>
              <a:off x="4265091" y="4026754"/>
              <a:ext cx="637560" cy="56124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252851" y="4019194"/>
                <a:ext cx="665640" cy="5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36" name="Ink 35"/>
              <p14:cNvContentPartPr/>
              <p14:nvPr/>
            </p14:nvContentPartPr>
            <p14:xfrm>
              <a:off x="7880760" y="5120496"/>
              <a:ext cx="73080" cy="10080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862040" y="5078948"/>
                <a:ext cx="111600" cy="181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37" name="Ink 36"/>
              <p14:cNvContentPartPr/>
              <p14:nvPr/>
            </p14:nvContentPartPr>
            <p14:xfrm>
              <a:off x="8740971" y="2140354"/>
              <a:ext cx="1642320" cy="260460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729451" y="2127394"/>
                <a:ext cx="1673280" cy="263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38" name="Ink 37"/>
              <p14:cNvContentPartPr/>
              <p14:nvPr/>
            </p14:nvContentPartPr>
            <p14:xfrm>
              <a:off x="8080731" y="2819314"/>
              <a:ext cx="514800" cy="118152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065251" y="2804194"/>
                <a:ext cx="543600" cy="12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39" name="Ink 38"/>
              <p14:cNvContentPartPr/>
              <p14:nvPr/>
            </p14:nvContentPartPr>
            <p14:xfrm>
              <a:off x="7937091" y="3666034"/>
              <a:ext cx="125280" cy="34164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927371" y="3658834"/>
                <a:ext cx="15192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0" name="Ink 39"/>
              <p14:cNvContentPartPr/>
              <p14:nvPr/>
            </p14:nvContentPartPr>
            <p14:xfrm>
              <a:off x="8852211" y="4103794"/>
              <a:ext cx="238320" cy="36360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841051" y="4092634"/>
                <a:ext cx="26496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41" name="Ink 40"/>
              <p14:cNvContentPartPr/>
              <p14:nvPr/>
            </p14:nvContentPartPr>
            <p14:xfrm>
              <a:off x="8921331" y="4265434"/>
              <a:ext cx="163080" cy="54828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914131" y="4258234"/>
                <a:ext cx="18288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42" name="Ink 41"/>
              <p14:cNvContentPartPr/>
              <p14:nvPr/>
            </p14:nvContentPartPr>
            <p14:xfrm>
              <a:off x="8899731" y="4302514"/>
              <a:ext cx="135360" cy="64764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890371" y="4299274"/>
                <a:ext cx="16020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43" name="Ink 42"/>
              <p14:cNvContentPartPr/>
              <p14:nvPr/>
            </p14:nvContentPartPr>
            <p14:xfrm>
              <a:off x="5590251" y="3349594"/>
              <a:ext cx="2115360" cy="805320"/>
            </p14:xfrm>
          </p:contentPart>
        </mc:Choice>
        <mc:Fallback>
          <p:pic>
            <p:nvPicPr>
              <p:cNvPr id="43" name="Ink 42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580891" y="3333754"/>
                <a:ext cx="2138040" cy="8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47" name="Ink 46"/>
              <p14:cNvContentPartPr/>
              <p14:nvPr/>
            </p14:nvContentPartPr>
            <p14:xfrm>
              <a:off x="7710651" y="3300274"/>
              <a:ext cx="130320" cy="50616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696251" y="3285874"/>
                <a:ext cx="161640" cy="5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48" name="Ink 47"/>
              <p14:cNvContentPartPr/>
              <p14:nvPr/>
            </p14:nvContentPartPr>
            <p14:xfrm>
              <a:off x="7729371" y="3047554"/>
              <a:ext cx="172440" cy="653040"/>
            </p14:xfrm>
          </p:contentPart>
        </mc:Choice>
        <mc:Fallback>
          <p:pic>
            <p:nvPicPr>
              <p:cNvPr id="48" name="Ink 47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716051" y="3034234"/>
                <a:ext cx="198000" cy="67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49" name="Ink 48"/>
              <p14:cNvContentPartPr/>
              <p14:nvPr/>
            </p14:nvContentPartPr>
            <p14:xfrm>
              <a:off x="7735131" y="3664954"/>
              <a:ext cx="138240" cy="24624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726491" y="3656314"/>
                <a:ext cx="1594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50" name="Ink 49"/>
              <p14:cNvContentPartPr/>
              <p14:nvPr/>
            </p14:nvContentPartPr>
            <p14:xfrm>
              <a:off x="7744491" y="3169594"/>
              <a:ext cx="116280" cy="57780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737651" y="3162754"/>
                <a:ext cx="13536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51" name="Ink 50"/>
              <p14:cNvContentPartPr/>
              <p14:nvPr/>
            </p14:nvContentPartPr>
            <p14:xfrm>
              <a:off x="5477571" y="3776194"/>
              <a:ext cx="360" cy="36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465691" y="376431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52" name="Ink 51"/>
              <p14:cNvContentPartPr/>
              <p14:nvPr/>
            </p14:nvContentPartPr>
            <p14:xfrm>
              <a:off x="7749171" y="3746674"/>
              <a:ext cx="155520" cy="34488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741971" y="3739474"/>
                <a:ext cx="1778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53" name="Ink 52"/>
              <p14:cNvContentPartPr/>
              <p14:nvPr/>
            </p14:nvContentPartPr>
            <p14:xfrm>
              <a:off x="7753851" y="4033594"/>
              <a:ext cx="123480" cy="320760"/>
            </p14:xfrm>
          </p:contentPart>
        </mc:Choice>
        <mc:Fallback>
          <p:pic>
            <p:nvPicPr>
              <p:cNvPr id="53" name="Ink 52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748811" y="4028554"/>
                <a:ext cx="14328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54" name="Ink 53"/>
              <p14:cNvContentPartPr/>
              <p14:nvPr/>
            </p14:nvContentPartPr>
            <p14:xfrm>
              <a:off x="4258611" y="4346794"/>
              <a:ext cx="114480" cy="412920"/>
            </p14:xfrm>
          </p:contentPart>
        </mc:Choice>
        <mc:Fallback>
          <p:pic>
            <p:nvPicPr>
              <p:cNvPr id="54" name="Ink 53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247451" y="4341394"/>
                <a:ext cx="14292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55" name="Ink 54"/>
              <p14:cNvContentPartPr/>
              <p14:nvPr/>
            </p14:nvContentPartPr>
            <p14:xfrm>
              <a:off x="7738011" y="4136194"/>
              <a:ext cx="129600" cy="339480"/>
            </p14:xfrm>
          </p:contentPart>
        </mc:Choice>
        <mc:Fallback>
          <p:pic>
            <p:nvPicPr>
              <p:cNvPr id="55" name="Ink 54"/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726131" y="4124674"/>
                <a:ext cx="15768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56" name="Ink 55"/>
              <p14:cNvContentPartPr/>
              <p14:nvPr/>
            </p14:nvContentPartPr>
            <p14:xfrm>
              <a:off x="7747731" y="3894634"/>
              <a:ext cx="129960" cy="334800"/>
            </p14:xfrm>
          </p:contentPart>
        </mc:Choice>
        <mc:Fallback>
          <p:pic>
            <p:nvPicPr>
              <p:cNvPr id="56" name="Ink 55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742331" y="3889234"/>
                <a:ext cx="14616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57" name="Ink 56"/>
              <p14:cNvContentPartPr/>
              <p14:nvPr/>
            </p14:nvContentPartPr>
            <p14:xfrm>
              <a:off x="7756731" y="4603834"/>
              <a:ext cx="131760" cy="21852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749171" y="4596274"/>
                <a:ext cx="1526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58" name="Ink 57"/>
              <p14:cNvContentPartPr/>
              <p14:nvPr/>
            </p14:nvContentPartPr>
            <p14:xfrm>
              <a:off x="7757811" y="4468114"/>
              <a:ext cx="138960" cy="227880"/>
            </p14:xfrm>
          </p:contentPart>
        </mc:Choice>
        <mc:Fallback>
          <p:pic>
            <p:nvPicPr>
              <p:cNvPr id="58" name="Ink 57"/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746291" y="4455514"/>
                <a:ext cx="16524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59" name="Ink 58"/>
              <p14:cNvContentPartPr/>
              <p14:nvPr/>
            </p14:nvContentPartPr>
            <p14:xfrm>
              <a:off x="4264371" y="4687354"/>
              <a:ext cx="124560" cy="248400"/>
            </p14:xfrm>
          </p:contentPart>
        </mc:Choice>
        <mc:Fallback>
          <p:pic>
            <p:nvPicPr>
              <p:cNvPr id="59" name="Ink 58"/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254291" y="4675114"/>
                <a:ext cx="15156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60" name="Ink 59"/>
              <p14:cNvContentPartPr/>
              <p14:nvPr/>
            </p14:nvContentPartPr>
            <p14:xfrm>
              <a:off x="7740171" y="4809754"/>
              <a:ext cx="135720" cy="237600"/>
            </p14:xfrm>
          </p:contentPart>
        </mc:Choice>
        <mc:Fallback>
          <p:pic>
            <p:nvPicPr>
              <p:cNvPr id="60" name="Ink 59"/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730091" y="4796074"/>
                <a:ext cx="1609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61" name="Ink 60"/>
              <p14:cNvContentPartPr/>
              <p14:nvPr/>
            </p14:nvContentPartPr>
            <p14:xfrm>
              <a:off x="5128011" y="5060314"/>
              <a:ext cx="360" cy="360"/>
            </p14:xfrm>
          </p:contentPart>
        </mc:Choice>
        <mc:Fallback>
          <p:pic>
            <p:nvPicPr>
              <p:cNvPr id="61" name="Ink 60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116131" y="5048434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6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96" y="2858703"/>
            <a:ext cx="11092386" cy="2775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7655" y="808521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ANSS (p=3)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380341" y="3843057"/>
              <a:ext cx="111600" cy="762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58021" y="3820737"/>
                <a:ext cx="161640" cy="81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9227141" y="3481257"/>
              <a:ext cx="142920" cy="791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03381" y="3458217"/>
                <a:ext cx="195840" cy="84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1752101" y="4901817"/>
              <a:ext cx="180000" cy="234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99541" y="4797057"/>
                <a:ext cx="25740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2550221" y="4857177"/>
              <a:ext cx="101880" cy="295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87581" y="4732257"/>
                <a:ext cx="19152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/>
              <p14:cNvContentPartPr/>
              <p14:nvPr/>
            </p14:nvContentPartPr>
            <p14:xfrm>
              <a:off x="3214421" y="4861137"/>
              <a:ext cx="180360" cy="28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51781" y="4729017"/>
                <a:ext cx="27684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/>
              <p14:cNvContentPartPr/>
              <p14:nvPr/>
            </p14:nvContentPartPr>
            <p14:xfrm>
              <a:off x="3997061" y="4891377"/>
              <a:ext cx="99360" cy="122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32981" y="4762857"/>
                <a:ext cx="1904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/>
              <p14:cNvContentPartPr/>
              <p14:nvPr/>
            </p14:nvContentPartPr>
            <p14:xfrm>
              <a:off x="4754141" y="4861497"/>
              <a:ext cx="68400" cy="342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90781" y="4734417"/>
                <a:ext cx="1551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/>
              <p14:cNvContentPartPr/>
              <p14:nvPr/>
            </p14:nvContentPartPr>
            <p14:xfrm>
              <a:off x="5480261" y="4868697"/>
              <a:ext cx="121320" cy="630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09701" y="4727577"/>
                <a:ext cx="25596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/>
              <p14:cNvContentPartPr/>
              <p14:nvPr/>
            </p14:nvContentPartPr>
            <p14:xfrm>
              <a:off x="6208181" y="4852497"/>
              <a:ext cx="181080" cy="496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44461" y="4727937"/>
                <a:ext cx="27324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/>
              <p14:cNvContentPartPr/>
              <p14:nvPr/>
            </p14:nvContentPartPr>
            <p14:xfrm>
              <a:off x="6973901" y="4835217"/>
              <a:ext cx="79920" cy="298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08021" y="4703817"/>
                <a:ext cx="16776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/>
              <p14:cNvContentPartPr/>
              <p14:nvPr/>
            </p14:nvContentPartPr>
            <p14:xfrm>
              <a:off x="7675541" y="4872657"/>
              <a:ext cx="117720" cy="586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17581" y="4758537"/>
                <a:ext cx="2376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/>
              <p14:cNvContentPartPr/>
              <p14:nvPr/>
            </p14:nvContentPartPr>
            <p14:xfrm>
              <a:off x="8466101" y="4853937"/>
              <a:ext cx="51120" cy="270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405261" y="4732257"/>
                <a:ext cx="14868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/>
              <p14:cNvContentPartPr/>
              <p14:nvPr/>
            </p14:nvContentPartPr>
            <p14:xfrm>
              <a:off x="9190781" y="4845297"/>
              <a:ext cx="65160" cy="248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127061" y="4718217"/>
                <a:ext cx="1576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/>
              <p14:cNvContentPartPr/>
              <p14:nvPr/>
            </p14:nvContentPartPr>
            <p14:xfrm>
              <a:off x="9955061" y="4856457"/>
              <a:ext cx="87120" cy="835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893861" y="4732257"/>
                <a:ext cx="21276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/>
              <p14:cNvContentPartPr/>
              <p14:nvPr/>
            </p14:nvContentPartPr>
            <p14:xfrm>
              <a:off x="10706741" y="4869417"/>
              <a:ext cx="70200" cy="219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659581" y="4739097"/>
                <a:ext cx="181080" cy="268200"/>
              </a:xfrm>
              <a:prstGeom prst="rect">
                <a:avLst/>
              </a:prstGeom>
            </p:spPr>
          </p:pic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601161" y="587768"/>
            <a:ext cx="1597290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0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547687"/>
            <a:ext cx="10020300" cy="5762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7558" y="547687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ASS (p=3)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3" name="Ink 52"/>
              <p14:cNvContentPartPr/>
              <p14:nvPr/>
            </p14:nvContentPartPr>
            <p14:xfrm>
              <a:off x="8119421" y="2578737"/>
              <a:ext cx="142560" cy="1742040"/>
            </p14:xfrm>
          </p:contentPart>
        </mc:Choice>
        <mc:Fallback>
          <p:pic>
            <p:nvPicPr>
              <p:cNvPr id="53" name="Ink 5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96741" y="2571537"/>
                <a:ext cx="185760" cy="177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7" name="Ink 76"/>
              <p14:cNvContentPartPr/>
              <p14:nvPr/>
            </p14:nvContentPartPr>
            <p14:xfrm>
              <a:off x="9679301" y="1470657"/>
              <a:ext cx="144720" cy="605160"/>
            </p14:xfrm>
          </p:contentPart>
        </mc:Choice>
        <mc:Fallback>
          <p:pic>
            <p:nvPicPr>
              <p:cNvPr id="77" name="Ink 7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55901" y="1447977"/>
                <a:ext cx="178560" cy="65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9" name="Ink 78"/>
              <p14:cNvContentPartPr/>
              <p14:nvPr/>
            </p14:nvContentPartPr>
            <p14:xfrm>
              <a:off x="8921141" y="1747497"/>
              <a:ext cx="149760" cy="714960"/>
            </p14:xfrm>
          </p:contentPart>
        </mc:Choice>
        <mc:Fallback>
          <p:pic>
            <p:nvPicPr>
              <p:cNvPr id="79" name="Ink 7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8461" y="1726977"/>
                <a:ext cx="183960" cy="75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0" name="Ink 79"/>
              <p14:cNvContentPartPr/>
              <p14:nvPr/>
            </p14:nvContentPartPr>
            <p14:xfrm>
              <a:off x="9516941" y="1854417"/>
              <a:ext cx="118440" cy="581400"/>
            </p14:xfrm>
          </p:contentPart>
        </mc:Choice>
        <mc:Fallback>
          <p:pic>
            <p:nvPicPr>
              <p:cNvPr id="80" name="Ink 7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96061" y="1833537"/>
                <a:ext cx="157680" cy="62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3" name="Ink 82"/>
              <p14:cNvContentPartPr/>
              <p14:nvPr/>
            </p14:nvContentPartPr>
            <p14:xfrm>
              <a:off x="8882621" y="2188137"/>
              <a:ext cx="146520" cy="671040"/>
            </p14:xfrm>
          </p:contentPart>
        </mc:Choice>
        <mc:Fallback>
          <p:pic>
            <p:nvPicPr>
              <p:cNvPr id="83" name="Ink 8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866820" y="2170857"/>
                <a:ext cx="17094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7" name="Ink 86"/>
              <p14:cNvContentPartPr/>
              <p14:nvPr/>
            </p14:nvContentPartPr>
            <p14:xfrm>
              <a:off x="10059101" y="1778097"/>
              <a:ext cx="151920" cy="1994400"/>
            </p14:xfrm>
          </p:contentPart>
        </mc:Choice>
        <mc:Fallback>
          <p:pic>
            <p:nvPicPr>
              <p:cNvPr id="87" name="Ink 8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39661" y="1757577"/>
                <a:ext cx="198720" cy="20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0" name="Ink 89"/>
              <p14:cNvContentPartPr/>
              <p14:nvPr/>
            </p14:nvContentPartPr>
            <p14:xfrm>
              <a:off x="10266821" y="1458417"/>
              <a:ext cx="158400" cy="487440"/>
            </p14:xfrm>
          </p:contentPart>
        </mc:Choice>
        <mc:Fallback>
          <p:pic>
            <p:nvPicPr>
              <p:cNvPr id="90" name="Ink 8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243781" y="1437537"/>
                <a:ext cx="192960" cy="5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1" name="Ink 90"/>
              <p14:cNvContentPartPr/>
              <p14:nvPr/>
            </p14:nvContentPartPr>
            <p14:xfrm>
              <a:off x="10284461" y="1088337"/>
              <a:ext cx="144720" cy="693720"/>
            </p14:xfrm>
          </p:contentPart>
        </mc:Choice>
        <mc:Fallback>
          <p:pic>
            <p:nvPicPr>
              <p:cNvPr id="91" name="Ink 9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259261" y="1065657"/>
                <a:ext cx="192960" cy="739080"/>
              </a:xfrm>
              <a:prstGeom prst="rect">
                <a:avLst/>
              </a:prstGeom>
            </p:spPr>
          </p:pic>
        </mc:Fallback>
      </mc:AlternateContent>
      <p:pic>
        <p:nvPicPr>
          <p:cNvPr id="92" name="Picture 9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14175" y="326934"/>
            <a:ext cx="1597290" cy="8108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94" name="Ink 93"/>
              <p14:cNvContentPartPr/>
              <p14:nvPr/>
            </p14:nvContentPartPr>
            <p14:xfrm>
              <a:off x="2157821" y="4917657"/>
              <a:ext cx="110880" cy="25560"/>
            </p14:xfrm>
          </p:contentPart>
        </mc:Choice>
        <mc:Fallback>
          <p:pic>
            <p:nvPicPr>
              <p:cNvPr id="94" name="Ink 9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07781" y="4796337"/>
                <a:ext cx="22140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95" name="Ink 94"/>
              <p14:cNvContentPartPr/>
              <p14:nvPr/>
            </p14:nvContentPartPr>
            <p14:xfrm>
              <a:off x="2936861" y="4471257"/>
              <a:ext cx="63720" cy="74880"/>
            </p14:xfrm>
          </p:contentPart>
        </mc:Choice>
        <mc:Fallback>
          <p:pic>
            <p:nvPicPr>
              <p:cNvPr id="95" name="Ink 9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77437" y="4356777"/>
                <a:ext cx="178989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96" name="Ink 95"/>
              <p14:cNvContentPartPr/>
              <p14:nvPr/>
            </p14:nvContentPartPr>
            <p14:xfrm>
              <a:off x="3734261" y="4061937"/>
              <a:ext cx="81720" cy="426600"/>
            </p14:xfrm>
          </p:contentPart>
        </mc:Choice>
        <mc:Fallback>
          <p:pic>
            <p:nvPicPr>
              <p:cNvPr id="96" name="Ink 9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673421" y="3921537"/>
                <a:ext cx="203400" cy="7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98" name="Ink 97"/>
              <p14:cNvContentPartPr/>
              <p14:nvPr/>
            </p14:nvContentPartPr>
            <p14:xfrm>
              <a:off x="4502861" y="3630657"/>
              <a:ext cx="101520" cy="91080"/>
            </p14:xfrm>
          </p:contentPart>
        </mc:Choice>
        <mc:Fallback>
          <p:pic>
            <p:nvPicPr>
              <p:cNvPr id="98" name="Ink 9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44181" y="3510057"/>
                <a:ext cx="2062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99" name="Ink 98"/>
              <p14:cNvContentPartPr/>
              <p14:nvPr/>
            </p14:nvContentPartPr>
            <p14:xfrm>
              <a:off x="5307821" y="3248337"/>
              <a:ext cx="85320" cy="76680"/>
            </p14:xfrm>
          </p:contentPart>
        </mc:Choice>
        <mc:Fallback>
          <p:pic>
            <p:nvPicPr>
              <p:cNvPr id="99" name="Ink 9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56484" y="3133137"/>
                <a:ext cx="192332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00" name="Ink 99"/>
              <p14:cNvContentPartPr/>
              <p14:nvPr/>
            </p14:nvContentPartPr>
            <p14:xfrm>
              <a:off x="3591341" y="4162017"/>
              <a:ext cx="183960" cy="687960"/>
            </p14:xfrm>
          </p:contentPart>
        </mc:Choice>
        <mc:Fallback>
          <p:pic>
            <p:nvPicPr>
              <p:cNvPr id="100" name="Ink 9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73376" y="4144017"/>
                <a:ext cx="221327" cy="73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02" name="Ink 101"/>
              <p14:cNvContentPartPr/>
              <p14:nvPr/>
            </p14:nvContentPartPr>
            <p14:xfrm>
              <a:off x="6118541" y="2830377"/>
              <a:ext cx="182880" cy="505080"/>
            </p14:xfrm>
          </p:contentPart>
        </mc:Choice>
        <mc:Fallback>
          <p:pic>
            <p:nvPicPr>
              <p:cNvPr id="102" name="Ink 10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059501" y="2713377"/>
                <a:ext cx="293400" cy="74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03" name="Ink 102"/>
              <p14:cNvContentPartPr/>
              <p14:nvPr/>
            </p14:nvContentPartPr>
            <p14:xfrm>
              <a:off x="6900821" y="2472897"/>
              <a:ext cx="37440" cy="75960"/>
            </p14:xfrm>
          </p:contentPart>
        </mc:Choice>
        <mc:Fallback>
          <p:pic>
            <p:nvPicPr>
              <p:cNvPr id="103" name="Ink 102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843770" y="2362017"/>
                <a:ext cx="131218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04" name="Ink 103"/>
              <p14:cNvContentPartPr/>
              <p14:nvPr/>
            </p14:nvContentPartPr>
            <p14:xfrm>
              <a:off x="7706501" y="2037297"/>
              <a:ext cx="27360" cy="54360"/>
            </p14:xfrm>
          </p:contentPart>
        </mc:Choice>
        <mc:Fallback>
          <p:pic>
            <p:nvPicPr>
              <p:cNvPr id="104" name="Ink 103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644850" y="1928219"/>
                <a:ext cx="140813" cy="276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07" name="Ink 106"/>
              <p14:cNvContentPartPr/>
              <p14:nvPr/>
            </p14:nvContentPartPr>
            <p14:xfrm>
              <a:off x="8354861" y="1867017"/>
              <a:ext cx="96120" cy="724680"/>
            </p14:xfrm>
          </p:contentPart>
        </mc:Choice>
        <mc:Fallback>
          <p:pic>
            <p:nvPicPr>
              <p:cNvPr id="107" name="Ink 10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333261" y="1855497"/>
                <a:ext cx="134640" cy="75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09" name="Ink 108"/>
              <p14:cNvContentPartPr/>
              <p14:nvPr/>
            </p14:nvContentPartPr>
            <p14:xfrm>
              <a:off x="7915661" y="2277417"/>
              <a:ext cx="153000" cy="561600"/>
            </p14:xfrm>
          </p:contentPart>
        </mc:Choice>
        <mc:Fallback>
          <p:pic>
            <p:nvPicPr>
              <p:cNvPr id="109" name="Ink 108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895141" y="2256897"/>
                <a:ext cx="183600" cy="59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10" name="Ink 109"/>
              <p14:cNvContentPartPr/>
              <p14:nvPr/>
            </p14:nvContentPartPr>
            <p14:xfrm>
              <a:off x="8484101" y="2183817"/>
              <a:ext cx="194040" cy="608040"/>
            </p14:xfrm>
          </p:contentPart>
        </mc:Choice>
        <mc:Fallback>
          <p:pic>
            <p:nvPicPr>
              <p:cNvPr id="110" name="Ink 109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459621" y="2160057"/>
                <a:ext cx="237960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11" name="Ink 110"/>
              <p14:cNvContentPartPr/>
              <p14:nvPr/>
            </p14:nvContentPartPr>
            <p14:xfrm>
              <a:off x="5594381" y="3398097"/>
              <a:ext cx="168480" cy="667080"/>
            </p14:xfrm>
          </p:contentPart>
        </mc:Choice>
        <mc:Fallback>
          <p:pic>
            <p:nvPicPr>
              <p:cNvPr id="111" name="Ink 110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572421" y="3376137"/>
                <a:ext cx="21204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12" name="Ink 111"/>
              <p14:cNvContentPartPr/>
              <p14:nvPr/>
            </p14:nvContentPartPr>
            <p14:xfrm>
              <a:off x="5975261" y="3523377"/>
              <a:ext cx="135360" cy="493920"/>
            </p14:xfrm>
          </p:contentPart>
        </mc:Choice>
        <mc:Fallback>
          <p:pic>
            <p:nvPicPr>
              <p:cNvPr id="112" name="Ink 111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54741" y="3502857"/>
                <a:ext cx="179280" cy="5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13" name="Ink 112"/>
              <p14:cNvContentPartPr/>
              <p14:nvPr/>
            </p14:nvContentPartPr>
            <p14:xfrm>
              <a:off x="5986421" y="3033417"/>
              <a:ext cx="144720" cy="604800"/>
            </p14:xfrm>
          </p:contentPart>
        </mc:Choice>
        <mc:Fallback>
          <p:pic>
            <p:nvPicPr>
              <p:cNvPr id="113" name="Ink 112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66261" y="3016857"/>
                <a:ext cx="190440" cy="64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14" name="Ink 113"/>
              <p14:cNvContentPartPr/>
              <p14:nvPr/>
            </p14:nvContentPartPr>
            <p14:xfrm>
              <a:off x="6570701" y="2968977"/>
              <a:ext cx="126720" cy="663840"/>
            </p14:xfrm>
          </p:contentPart>
        </mc:Choice>
        <mc:Fallback>
          <p:pic>
            <p:nvPicPr>
              <p:cNvPr id="114" name="Ink 113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549821" y="2953497"/>
                <a:ext cx="168480" cy="70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15" name="Ink 114"/>
              <p14:cNvContentPartPr/>
              <p14:nvPr/>
            </p14:nvContentPartPr>
            <p14:xfrm>
              <a:off x="6959141" y="2988417"/>
              <a:ext cx="113040" cy="740520"/>
            </p14:xfrm>
          </p:contentPart>
        </mc:Choice>
        <mc:Fallback>
          <p:pic>
            <p:nvPicPr>
              <p:cNvPr id="115" name="Ink 114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936461" y="2965737"/>
                <a:ext cx="160200" cy="7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16" name="Ink 115"/>
              <p14:cNvContentPartPr/>
              <p14:nvPr/>
            </p14:nvContentPartPr>
            <p14:xfrm>
              <a:off x="7331741" y="2601777"/>
              <a:ext cx="148320" cy="672120"/>
            </p14:xfrm>
          </p:contentPart>
        </mc:Choice>
        <mc:Fallback>
          <p:pic>
            <p:nvPicPr>
              <p:cNvPr id="116" name="Ink 115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310501" y="2591337"/>
                <a:ext cx="19296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17" name="Ink 116"/>
              <p14:cNvContentPartPr/>
              <p14:nvPr/>
            </p14:nvContentPartPr>
            <p14:xfrm>
              <a:off x="7549901" y="2629857"/>
              <a:ext cx="163080" cy="582840"/>
            </p14:xfrm>
          </p:contentPart>
        </mc:Choice>
        <mc:Fallback>
          <p:pic>
            <p:nvPicPr>
              <p:cNvPr id="117" name="Ink 116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527941" y="2607897"/>
                <a:ext cx="205200" cy="6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18" name="Ink 117"/>
              <p14:cNvContentPartPr/>
              <p14:nvPr/>
            </p14:nvContentPartPr>
            <p14:xfrm>
              <a:off x="7896221" y="2644977"/>
              <a:ext cx="102600" cy="547560"/>
            </p14:xfrm>
          </p:contentPart>
        </mc:Choice>
        <mc:Fallback>
          <p:pic>
            <p:nvPicPr>
              <p:cNvPr id="118" name="Ink 117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874621" y="2630217"/>
                <a:ext cx="146520" cy="5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19" name="Ink 118"/>
              <p14:cNvContentPartPr/>
              <p14:nvPr/>
            </p14:nvContentPartPr>
            <p14:xfrm>
              <a:off x="4985261" y="3782937"/>
              <a:ext cx="140400" cy="686160"/>
            </p14:xfrm>
          </p:contentPart>
        </mc:Choice>
        <mc:Fallback>
          <p:pic>
            <p:nvPicPr>
              <p:cNvPr id="119" name="Ink 118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63661" y="3759537"/>
                <a:ext cx="189000" cy="73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20" name="Ink 119"/>
              <p14:cNvContentPartPr/>
              <p14:nvPr/>
            </p14:nvContentPartPr>
            <p14:xfrm>
              <a:off x="8298341" y="2209377"/>
              <a:ext cx="141480" cy="1006200"/>
            </p14:xfrm>
          </p:contentPart>
        </mc:Choice>
        <mc:Fallback>
          <p:pic>
            <p:nvPicPr>
              <p:cNvPr id="120" name="Ink 119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278901" y="2200017"/>
                <a:ext cx="176760" cy="10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21" name="Ink 120"/>
              <p14:cNvContentPartPr/>
              <p14:nvPr/>
            </p14:nvContentPartPr>
            <p14:xfrm>
              <a:off x="8303381" y="3433737"/>
              <a:ext cx="145440" cy="477000"/>
            </p14:xfrm>
          </p:contentPart>
        </mc:Choice>
        <mc:Fallback>
          <p:pic>
            <p:nvPicPr>
              <p:cNvPr id="121" name="Ink 120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281421" y="3416817"/>
                <a:ext cx="186480" cy="5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22" name="Ink 121"/>
              <p14:cNvContentPartPr/>
              <p14:nvPr/>
            </p14:nvContentPartPr>
            <p14:xfrm>
              <a:off x="8312741" y="3084897"/>
              <a:ext cx="147960" cy="537480"/>
            </p14:xfrm>
          </p:contentPart>
        </mc:Choice>
        <mc:Fallback>
          <p:pic>
            <p:nvPicPr>
              <p:cNvPr id="122" name="Ink 121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291501" y="3064017"/>
                <a:ext cx="185760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23" name="Ink 122"/>
              <p14:cNvContentPartPr/>
              <p14:nvPr/>
            </p14:nvContentPartPr>
            <p14:xfrm>
              <a:off x="8315261" y="3807777"/>
              <a:ext cx="123840" cy="461520"/>
            </p14:xfrm>
          </p:contentPart>
        </mc:Choice>
        <mc:Fallback>
          <p:pic>
            <p:nvPicPr>
              <p:cNvPr id="123" name="Ink 122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292941" y="3787257"/>
                <a:ext cx="169560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24" name="Ink 123"/>
              <p14:cNvContentPartPr/>
              <p14:nvPr/>
            </p14:nvContentPartPr>
            <p14:xfrm>
              <a:off x="8321021" y="4243377"/>
              <a:ext cx="109080" cy="443880"/>
            </p14:xfrm>
          </p:contentPart>
        </mc:Choice>
        <mc:Fallback>
          <p:pic>
            <p:nvPicPr>
              <p:cNvPr id="124" name="Ink 123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298701" y="4222497"/>
                <a:ext cx="154080" cy="4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25" name="Ink 124"/>
              <p14:cNvContentPartPr/>
              <p14:nvPr/>
            </p14:nvContentPartPr>
            <p14:xfrm>
              <a:off x="8439821" y="1672617"/>
              <a:ext cx="246600" cy="515520"/>
            </p14:xfrm>
          </p:contentPart>
        </mc:Choice>
        <mc:Fallback>
          <p:pic>
            <p:nvPicPr>
              <p:cNvPr id="125" name="Ink 124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401301" y="1595163"/>
                <a:ext cx="317880" cy="669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26" name="Ink 125"/>
              <p14:cNvContentPartPr/>
              <p14:nvPr/>
            </p14:nvContentPartPr>
            <p14:xfrm>
              <a:off x="8443781" y="2102457"/>
              <a:ext cx="275040" cy="434160"/>
            </p14:xfrm>
          </p:contentPart>
        </mc:Choice>
        <mc:Fallback>
          <p:pic>
            <p:nvPicPr>
              <p:cNvPr id="126" name="Ink 125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409221" y="2040537"/>
                <a:ext cx="32400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27" name="Ink 126"/>
              <p14:cNvContentPartPr/>
              <p14:nvPr/>
            </p14:nvContentPartPr>
            <p14:xfrm>
              <a:off x="9217061" y="1307937"/>
              <a:ext cx="124560" cy="101520"/>
            </p14:xfrm>
          </p:contentPart>
        </mc:Choice>
        <mc:Fallback>
          <p:pic>
            <p:nvPicPr>
              <p:cNvPr id="127" name="Ink 126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182861" y="1235937"/>
                <a:ext cx="19404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28" name="Ink 127"/>
              <p14:cNvContentPartPr/>
              <p14:nvPr/>
            </p14:nvContentPartPr>
            <p14:xfrm>
              <a:off x="9942461" y="883857"/>
              <a:ext cx="128520" cy="102600"/>
            </p14:xfrm>
          </p:contentPart>
        </mc:Choice>
        <mc:Fallback>
          <p:pic>
            <p:nvPicPr>
              <p:cNvPr id="128" name="Ink 127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909970" y="814737"/>
                <a:ext cx="197834" cy="23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51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96" y="2858703"/>
            <a:ext cx="11092386" cy="2775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7655" y="808521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ANSS (p=3)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402661" y="3842337"/>
              <a:ext cx="130680" cy="800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77461" y="3820377"/>
                <a:ext cx="184320" cy="85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6644141" y="2578737"/>
              <a:ext cx="781920" cy="9151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18581" y="2551377"/>
                <a:ext cx="822960" cy="96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241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89" y="2286000"/>
            <a:ext cx="5523411" cy="352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4" y="1295401"/>
            <a:ext cx="3550921" cy="426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362200" y="609601"/>
                <a:ext cx="3503780" cy="76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>
                    <a:solidFill>
                      <a:prstClr val="black"/>
                    </a:solidFill>
                  </a:rPr>
                  <a:t>Adams spectral sequence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𝐸𝑥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f>
                        <m:fPr>
                          <m:type m:val="li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609601"/>
                <a:ext cx="3503780" cy="767005"/>
              </a:xfrm>
              <a:prstGeom prst="rect">
                <a:avLst/>
              </a:prstGeom>
              <a:blipFill rotWithShape="0">
                <a:blip r:embed="rId4"/>
                <a:stretch>
                  <a:fillRect l="-1916" t="-17460" b="-8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10020771" y="5607874"/>
              <a:ext cx="415440" cy="1627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08531" y="5595274"/>
                <a:ext cx="4456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5734235" y="3228945"/>
                <a:ext cx="7235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235" y="3228945"/>
                <a:ext cx="723531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1642491" y="1981594"/>
              <a:ext cx="1339560" cy="5839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26295" y="1962514"/>
                <a:ext cx="1374471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31" name="Ink 1030"/>
              <p14:cNvContentPartPr/>
              <p14:nvPr/>
            </p14:nvContentPartPr>
            <p14:xfrm>
              <a:off x="4259691" y="3776194"/>
              <a:ext cx="1218240" cy="1284480"/>
            </p14:xfrm>
          </p:contentPart>
        </mc:Choice>
        <mc:Fallback>
          <p:pic>
            <p:nvPicPr>
              <p:cNvPr id="1031" name="Ink 10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48171" y="3764314"/>
                <a:ext cx="1241640" cy="13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75" name="Ink 1074"/>
              <p14:cNvContentPartPr/>
              <p14:nvPr/>
            </p14:nvContentPartPr>
            <p14:xfrm>
              <a:off x="6526251" y="2140354"/>
              <a:ext cx="3857040" cy="4324680"/>
            </p14:xfrm>
          </p:contentPart>
        </mc:Choice>
        <mc:Fallback>
          <p:pic>
            <p:nvPicPr>
              <p:cNvPr id="1075" name="Ink 107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14371" y="2127394"/>
                <a:ext cx="3888360" cy="434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91" name="Ink 1090"/>
              <p14:cNvContentPartPr/>
              <p14:nvPr/>
            </p14:nvContentPartPr>
            <p14:xfrm>
              <a:off x="14106891" y="5187034"/>
              <a:ext cx="360" cy="360"/>
            </p14:xfrm>
          </p:contentPart>
        </mc:Choice>
        <mc:Fallback>
          <p:pic>
            <p:nvPicPr>
              <p:cNvPr id="1091" name="Ink 109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095011" y="517515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92" name="Ink 1091"/>
              <p14:cNvContentPartPr/>
              <p14:nvPr/>
            </p14:nvContentPartPr>
            <p14:xfrm>
              <a:off x="5590251" y="3349594"/>
              <a:ext cx="2115360" cy="805320"/>
            </p14:xfrm>
          </p:contentPart>
        </mc:Choice>
        <mc:Fallback>
          <p:pic>
            <p:nvPicPr>
              <p:cNvPr id="1092" name="Ink 109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80891" y="3333754"/>
                <a:ext cx="2138040" cy="8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4" name="TextBox 1093"/>
              <p:cNvSpPr txBox="1"/>
              <p:nvPr/>
            </p:nvSpPr>
            <p:spPr>
              <a:xfrm>
                <a:off x="2057400" y="5893917"/>
                <a:ext cx="446712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-Many differentials</a:t>
                </a:r>
              </a:p>
              <a:p>
                <a:r>
                  <a:rPr lang="en-US" sz="2000" dirty="0">
                    <a:solidFill>
                      <a:srgbClr val="C00000"/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differentials go back by 1 and up by 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r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094" name="TextBox 10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893917"/>
                <a:ext cx="4467120" cy="707886"/>
              </a:xfrm>
              <a:prstGeom prst="rect">
                <a:avLst/>
              </a:prstGeom>
              <a:blipFill rotWithShape="0">
                <a:blip r:embed="rId18"/>
                <a:stretch>
                  <a:fillRect l="-1503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7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4" y="1295401"/>
            <a:ext cx="3550921" cy="426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89" y="2286000"/>
            <a:ext cx="5523411" cy="352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362200" y="609601"/>
                <a:ext cx="3503780" cy="76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>
                    <a:solidFill>
                      <a:prstClr val="black"/>
                    </a:solidFill>
                  </a:rPr>
                  <a:t>Adams spectral sequence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𝐸𝑥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f>
                        <m:fPr>
                          <m:type m:val="li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609601"/>
                <a:ext cx="3503780" cy="767005"/>
              </a:xfrm>
              <a:prstGeom prst="rect">
                <a:avLst/>
              </a:prstGeom>
              <a:blipFill rotWithShape="0">
                <a:blip r:embed="rId5"/>
                <a:stretch>
                  <a:fillRect l="-1916" t="-17460" b="-8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10020771" y="5607874"/>
              <a:ext cx="415440" cy="1627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08531" y="5595274"/>
                <a:ext cx="4456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5734235" y="3228945"/>
                <a:ext cx="7235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235" y="3228945"/>
                <a:ext cx="723531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1642491" y="1981594"/>
              <a:ext cx="1339560" cy="5839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26295" y="1962514"/>
                <a:ext cx="1374471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75" name="Ink 1074"/>
              <p14:cNvContentPartPr/>
              <p14:nvPr/>
            </p14:nvContentPartPr>
            <p14:xfrm>
              <a:off x="6526251" y="2140354"/>
              <a:ext cx="3857040" cy="4324680"/>
            </p14:xfrm>
          </p:contentPart>
        </mc:Choice>
        <mc:Fallback>
          <p:pic>
            <p:nvPicPr>
              <p:cNvPr id="1075" name="Ink 107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14371" y="2127394"/>
                <a:ext cx="3888360" cy="434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91" name="Ink 1090"/>
              <p14:cNvContentPartPr/>
              <p14:nvPr/>
            </p14:nvContentPartPr>
            <p14:xfrm>
              <a:off x="14106891" y="5187034"/>
              <a:ext cx="360" cy="360"/>
            </p14:xfrm>
          </p:contentPart>
        </mc:Choice>
        <mc:Fallback>
          <p:pic>
            <p:nvPicPr>
              <p:cNvPr id="1091" name="Ink 109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095011" y="517515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4" name="TextBox 1093"/>
              <p:cNvSpPr txBox="1"/>
              <p:nvPr/>
            </p:nvSpPr>
            <p:spPr>
              <a:xfrm>
                <a:off x="2057400" y="5893917"/>
                <a:ext cx="446712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-Many differentials</a:t>
                </a:r>
              </a:p>
              <a:p>
                <a:r>
                  <a:rPr lang="en-US" sz="2000" dirty="0">
                    <a:solidFill>
                      <a:srgbClr val="C00000"/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differentials go back by 1 and up by 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r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094" name="TextBox 10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893917"/>
                <a:ext cx="4467120" cy="707886"/>
              </a:xfrm>
              <a:prstGeom prst="rect">
                <a:avLst/>
              </a:prstGeom>
              <a:blipFill rotWithShape="0">
                <a:blip r:embed="rId15"/>
                <a:stretch>
                  <a:fillRect l="-1503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" name="Ink 3"/>
              <p14:cNvContentPartPr/>
              <p14:nvPr/>
            </p14:nvContentPartPr>
            <p14:xfrm>
              <a:off x="2402280" y="4952376"/>
              <a:ext cx="78120" cy="52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85282" y="4916376"/>
                <a:ext cx="1128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" name="Ink 4"/>
              <p14:cNvContentPartPr/>
              <p14:nvPr/>
            </p14:nvContentPartPr>
            <p14:xfrm>
              <a:off x="3061800" y="4943376"/>
              <a:ext cx="72360" cy="78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45960" y="4908456"/>
                <a:ext cx="1051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" name="Ink 5"/>
              <p14:cNvContentPartPr/>
              <p14:nvPr/>
            </p14:nvContentPartPr>
            <p14:xfrm>
              <a:off x="4380120" y="4935816"/>
              <a:ext cx="62280" cy="673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62581" y="4899096"/>
                <a:ext cx="98073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" name="Ink 6"/>
              <p14:cNvContentPartPr/>
              <p14:nvPr/>
            </p14:nvContentPartPr>
            <p14:xfrm>
              <a:off x="5590251" y="3349594"/>
              <a:ext cx="1319400" cy="6822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80891" y="3333754"/>
                <a:ext cx="134172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" name="Ink 8"/>
              <p14:cNvContentPartPr/>
              <p14:nvPr/>
            </p14:nvContentPartPr>
            <p14:xfrm>
              <a:off x="4259691" y="3776194"/>
              <a:ext cx="1218240" cy="12844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48171" y="3764314"/>
                <a:ext cx="1241640" cy="13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0" name="Ink 9"/>
              <p14:cNvContentPartPr/>
              <p14:nvPr/>
            </p14:nvContentPartPr>
            <p14:xfrm>
              <a:off x="7871760" y="5054616"/>
              <a:ext cx="74520" cy="741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853847" y="5020249"/>
                <a:ext cx="110347" cy="147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1" name="Ink 10"/>
              <p14:cNvContentPartPr/>
              <p14:nvPr/>
            </p14:nvContentPartPr>
            <p14:xfrm>
              <a:off x="7424811" y="3711394"/>
              <a:ext cx="471960" cy="13359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418331" y="3698074"/>
                <a:ext cx="493200" cy="13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2" name="Ink 11"/>
              <p14:cNvContentPartPr/>
              <p14:nvPr/>
            </p14:nvContentPartPr>
            <p14:xfrm>
              <a:off x="8247411" y="4492954"/>
              <a:ext cx="164880" cy="5194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232651" y="4478194"/>
                <a:ext cx="19044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" name="Ink 12"/>
              <p14:cNvContentPartPr/>
              <p14:nvPr/>
            </p14:nvContentPartPr>
            <p14:xfrm>
              <a:off x="2062440" y="4930416"/>
              <a:ext cx="77400" cy="615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45880" y="4897656"/>
                <a:ext cx="1029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5" name="Ink 14"/>
              <p14:cNvContentPartPr/>
              <p14:nvPr/>
            </p14:nvContentPartPr>
            <p14:xfrm>
              <a:off x="1907280" y="4940136"/>
              <a:ext cx="48600" cy="8460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892047" y="4912056"/>
                <a:ext cx="78703" cy="142920"/>
              </a:xfrm>
              <a:prstGeom prst="rect">
                <a:avLst/>
              </a:prstGeom>
            </p:spPr>
          </p:pic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15856" y="5265738"/>
            <a:ext cx="1347333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4" y="1295401"/>
            <a:ext cx="3550921" cy="426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89" y="2286000"/>
            <a:ext cx="5523411" cy="352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362200" y="609601"/>
                <a:ext cx="3503780" cy="76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>
                    <a:solidFill>
                      <a:prstClr val="black"/>
                    </a:solidFill>
                  </a:rPr>
                  <a:t>Adams spectral sequence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𝐸𝑥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f>
                        <m:fPr>
                          <m:type m:val="li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609601"/>
                <a:ext cx="3503780" cy="767005"/>
              </a:xfrm>
              <a:prstGeom prst="rect">
                <a:avLst/>
              </a:prstGeom>
              <a:blipFill rotWithShape="0">
                <a:blip r:embed="rId4"/>
                <a:stretch>
                  <a:fillRect l="-1916" t="-17460" b="-8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10020771" y="5607874"/>
              <a:ext cx="415440" cy="1627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08531" y="5595274"/>
                <a:ext cx="4456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5734235" y="3228945"/>
                <a:ext cx="7235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235" y="3228945"/>
                <a:ext cx="723531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75" name="Ink 1074"/>
              <p14:cNvContentPartPr/>
              <p14:nvPr/>
            </p14:nvContentPartPr>
            <p14:xfrm>
              <a:off x="7187211" y="6414274"/>
              <a:ext cx="360" cy="360"/>
            </p14:xfrm>
          </p:contentPart>
        </mc:Choice>
        <mc:Fallback>
          <p:pic>
            <p:nvPicPr>
              <p:cNvPr id="1075" name="Ink 107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75331" y="640239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91" name="Ink 1090"/>
              <p14:cNvContentPartPr/>
              <p14:nvPr/>
            </p14:nvContentPartPr>
            <p14:xfrm>
              <a:off x="14106891" y="5187034"/>
              <a:ext cx="360" cy="360"/>
            </p14:xfrm>
          </p:contentPart>
        </mc:Choice>
        <mc:Fallback>
          <p:pic>
            <p:nvPicPr>
              <p:cNvPr id="1091" name="Ink 109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095011" y="517515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2092131" y="4944034"/>
              <a:ext cx="35280" cy="795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46411" y="4838194"/>
                <a:ext cx="1332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" name="Ink 5"/>
              <p14:cNvContentPartPr/>
              <p14:nvPr/>
            </p14:nvContentPartPr>
            <p14:xfrm>
              <a:off x="2410731" y="4612834"/>
              <a:ext cx="24840" cy="4816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51919" y="4560994"/>
                <a:ext cx="133698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" name="Ink 6"/>
              <p14:cNvContentPartPr/>
              <p14:nvPr/>
            </p14:nvContentPartPr>
            <p14:xfrm>
              <a:off x="3052251" y="4458754"/>
              <a:ext cx="362880" cy="6238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89188" y="4394277"/>
                <a:ext cx="491167" cy="815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Ink 9"/>
              <p14:cNvContentPartPr/>
              <p14:nvPr/>
            </p14:nvContentPartPr>
            <p14:xfrm>
              <a:off x="1642491" y="1981594"/>
              <a:ext cx="1339560" cy="5839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26295" y="1962514"/>
                <a:ext cx="1374471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/>
              <p14:cNvContentPartPr/>
              <p14:nvPr/>
            </p14:nvContentPartPr>
            <p14:xfrm>
              <a:off x="7710651" y="2140354"/>
              <a:ext cx="2672640" cy="28098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96251" y="2127394"/>
                <a:ext cx="2706480" cy="28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/>
              <p14:cNvContentPartPr/>
              <p14:nvPr/>
            </p14:nvContentPartPr>
            <p14:xfrm>
              <a:off x="6526251" y="6464674"/>
              <a:ext cx="360" cy="36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14371" y="645279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0" name="Ink 19"/>
              <p14:cNvContentPartPr/>
              <p14:nvPr/>
            </p14:nvContentPartPr>
            <p14:xfrm>
              <a:off x="5711211" y="3091834"/>
              <a:ext cx="18720" cy="55044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88891" y="3046444"/>
                <a:ext cx="63000" cy="634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1" name="Ink 20"/>
              <p14:cNvContentPartPr/>
              <p14:nvPr/>
            </p14:nvContentPartPr>
            <p14:xfrm>
              <a:off x="5760171" y="3640834"/>
              <a:ext cx="8640" cy="1188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52568" y="3631114"/>
                <a:ext cx="2039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" name="Ink 21"/>
              <p14:cNvContentPartPr/>
              <p14:nvPr/>
            </p14:nvContentPartPr>
            <p14:xfrm>
              <a:off x="5885091" y="3133594"/>
              <a:ext cx="174600" cy="20412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76091" y="3088954"/>
                <a:ext cx="2059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5" name="Ink 24"/>
              <p14:cNvContentPartPr/>
              <p14:nvPr/>
            </p14:nvContentPartPr>
            <p14:xfrm>
              <a:off x="5057451" y="3304954"/>
              <a:ext cx="22320" cy="35820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29011" y="3242674"/>
                <a:ext cx="7524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6" name="Ink 25"/>
              <p14:cNvContentPartPr/>
              <p14:nvPr/>
            </p14:nvContentPartPr>
            <p14:xfrm>
              <a:off x="4390011" y="3804994"/>
              <a:ext cx="18360" cy="67644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61571" y="3744514"/>
                <a:ext cx="77040" cy="78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7" name="Ink 26"/>
              <p14:cNvContentPartPr/>
              <p14:nvPr/>
            </p14:nvContentPartPr>
            <p14:xfrm>
              <a:off x="4409451" y="3798154"/>
              <a:ext cx="24840" cy="72756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78401" y="3771527"/>
                <a:ext cx="74155" cy="794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8" name="Ink 27"/>
              <p14:cNvContentPartPr/>
              <p14:nvPr/>
            </p14:nvContentPartPr>
            <p14:xfrm>
              <a:off x="4566771" y="3789154"/>
              <a:ext cx="209520" cy="17352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541211" y="3724354"/>
                <a:ext cx="2674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9" name="Ink 28"/>
              <p14:cNvContentPartPr/>
              <p14:nvPr/>
            </p14:nvContentPartPr>
            <p14:xfrm>
              <a:off x="3712131" y="3942154"/>
              <a:ext cx="69840" cy="41328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693411" y="3884914"/>
                <a:ext cx="11700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0" name="Ink 29"/>
              <p14:cNvContentPartPr/>
              <p14:nvPr/>
            </p14:nvContentPartPr>
            <p14:xfrm>
              <a:off x="6368211" y="2616274"/>
              <a:ext cx="60120" cy="43416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345531" y="2559754"/>
                <a:ext cx="10620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025" name="Ink 1024"/>
              <p14:cNvContentPartPr/>
              <p14:nvPr/>
            </p14:nvContentPartPr>
            <p14:xfrm>
              <a:off x="7855371" y="2580274"/>
              <a:ext cx="36720" cy="963000"/>
            </p14:xfrm>
          </p:contentPart>
        </mc:Choice>
        <mc:Fallback>
          <p:pic>
            <p:nvPicPr>
              <p:cNvPr id="1025" name="Ink 102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826571" y="2549674"/>
                <a:ext cx="93240" cy="10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028" name="Ink 1027"/>
              <p14:cNvContentPartPr/>
              <p14:nvPr/>
            </p14:nvContentPartPr>
            <p14:xfrm>
              <a:off x="8032491" y="2555794"/>
              <a:ext cx="205200" cy="234000"/>
            </p14:xfrm>
          </p:contentPart>
        </mc:Choice>
        <mc:Fallback>
          <p:pic>
            <p:nvPicPr>
              <p:cNvPr id="1028" name="Ink 102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001531" y="2499001"/>
                <a:ext cx="266040" cy="352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029" name="Ink 1028"/>
              <p14:cNvContentPartPr/>
              <p14:nvPr/>
            </p14:nvContentPartPr>
            <p14:xfrm>
              <a:off x="8520291" y="2076634"/>
              <a:ext cx="32040" cy="415800"/>
            </p14:xfrm>
          </p:contentPart>
        </mc:Choice>
        <mc:Fallback>
          <p:pic>
            <p:nvPicPr>
              <p:cNvPr id="1029" name="Ink 102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491851" y="2023354"/>
                <a:ext cx="8712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030" name="Ink 1029"/>
              <p14:cNvContentPartPr/>
              <p14:nvPr/>
            </p14:nvContentPartPr>
            <p14:xfrm>
              <a:off x="8541891" y="1978714"/>
              <a:ext cx="40320" cy="488520"/>
            </p14:xfrm>
          </p:contentPart>
        </mc:Choice>
        <mc:Fallback>
          <p:pic>
            <p:nvPicPr>
              <p:cNvPr id="1030" name="Ink 1029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513091" y="1921474"/>
                <a:ext cx="99360" cy="60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032" name="Ink 1031"/>
              <p14:cNvContentPartPr/>
              <p14:nvPr/>
            </p14:nvContentPartPr>
            <p14:xfrm>
              <a:off x="9180531" y="1857034"/>
              <a:ext cx="57600" cy="604080"/>
            </p14:xfrm>
          </p:contentPart>
        </mc:Choice>
        <mc:Fallback>
          <p:pic>
            <p:nvPicPr>
              <p:cNvPr id="1032" name="Ink 1031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151731" y="1799074"/>
                <a:ext cx="105840" cy="72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033" name="Ink 1032"/>
              <p14:cNvContentPartPr/>
              <p14:nvPr/>
            </p14:nvContentPartPr>
            <p14:xfrm>
              <a:off x="9351171" y="1881154"/>
              <a:ext cx="241560" cy="238680"/>
            </p14:xfrm>
          </p:contentPart>
        </mc:Choice>
        <mc:Fallback>
          <p:pic>
            <p:nvPicPr>
              <p:cNvPr id="1033" name="Ink 1032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321967" y="1819140"/>
                <a:ext cx="301770" cy="359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034" name="Ink 1033"/>
              <p14:cNvContentPartPr/>
              <p14:nvPr/>
            </p14:nvContentPartPr>
            <p14:xfrm>
              <a:off x="9814851" y="1380394"/>
              <a:ext cx="87840" cy="454320"/>
            </p14:xfrm>
          </p:contentPart>
        </mc:Choice>
        <mc:Fallback>
          <p:pic>
            <p:nvPicPr>
              <p:cNvPr id="1034" name="Ink 1033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783891" y="1331794"/>
                <a:ext cx="15084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042" name="Ink 1041"/>
              <p14:cNvContentPartPr/>
              <p14:nvPr/>
            </p14:nvContentPartPr>
            <p14:xfrm>
              <a:off x="1827531" y="5567554"/>
              <a:ext cx="957600" cy="277560"/>
            </p14:xfrm>
          </p:contentPart>
        </mc:Choice>
        <mc:Fallback>
          <p:pic>
            <p:nvPicPr>
              <p:cNvPr id="1042" name="Ink 1041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758771" y="5423194"/>
                <a:ext cx="109836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" name="Ink 3"/>
              <p14:cNvContentPartPr/>
              <p14:nvPr/>
            </p14:nvContentPartPr>
            <p14:xfrm>
              <a:off x="1919160" y="4966056"/>
              <a:ext cx="59760" cy="68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903680" y="4930776"/>
                <a:ext cx="928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8" name="Ink 7"/>
              <p14:cNvContentPartPr/>
              <p14:nvPr/>
            </p14:nvContentPartPr>
            <p14:xfrm>
              <a:off x="1868211" y="3695914"/>
              <a:ext cx="3881520" cy="20692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855971" y="3688714"/>
                <a:ext cx="3911400" cy="20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9" name="Ink 8"/>
              <p14:cNvContentPartPr/>
              <p14:nvPr/>
            </p14:nvContentPartPr>
            <p14:xfrm>
              <a:off x="2088360" y="4935456"/>
              <a:ext cx="62640" cy="853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070720" y="4899456"/>
                <a:ext cx="986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2" name="Ink 11"/>
              <p14:cNvContentPartPr/>
              <p14:nvPr/>
            </p14:nvContentPartPr>
            <p14:xfrm>
              <a:off x="2409480" y="4951656"/>
              <a:ext cx="75960" cy="669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391120" y="4914014"/>
                <a:ext cx="111240" cy="1433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5" name="Ink 14"/>
              <p14:cNvContentPartPr/>
              <p14:nvPr/>
            </p14:nvContentPartPr>
            <p14:xfrm>
              <a:off x="3057840" y="4953456"/>
              <a:ext cx="84960" cy="7560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038841" y="4913667"/>
                <a:ext cx="122601" cy="154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6" name="Ink 15"/>
              <p14:cNvContentPartPr/>
              <p14:nvPr/>
            </p14:nvContentPartPr>
            <p14:xfrm>
              <a:off x="4349520" y="4930776"/>
              <a:ext cx="97920" cy="11016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331454" y="4892130"/>
                <a:ext cx="135498" cy="184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3" name="Ink 22"/>
              <p14:cNvContentPartPr/>
              <p14:nvPr/>
            </p14:nvContentPartPr>
            <p14:xfrm>
              <a:off x="5590251" y="3349594"/>
              <a:ext cx="1319400" cy="68220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580891" y="3333754"/>
                <a:ext cx="134172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4" name="Ink 23"/>
              <p14:cNvContentPartPr/>
              <p14:nvPr/>
            </p14:nvContentPartPr>
            <p14:xfrm>
              <a:off x="7864200" y="5047416"/>
              <a:ext cx="87480" cy="8712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845120" y="5008896"/>
                <a:ext cx="12096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31" name="Ink 30"/>
              <p14:cNvContentPartPr/>
              <p14:nvPr/>
            </p14:nvContentPartPr>
            <p14:xfrm>
              <a:off x="7424811" y="3711394"/>
              <a:ext cx="471960" cy="133596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418331" y="3698074"/>
                <a:ext cx="493200" cy="13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024" name="Ink 1023"/>
              <p14:cNvContentPartPr/>
              <p14:nvPr/>
            </p14:nvContentPartPr>
            <p14:xfrm>
              <a:off x="8247411" y="4492954"/>
              <a:ext cx="164880" cy="519480"/>
            </p14:xfrm>
          </p:contentPart>
        </mc:Choice>
        <mc:Fallback>
          <p:pic>
            <p:nvPicPr>
              <p:cNvPr id="1024" name="Ink 1023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232651" y="4478194"/>
                <a:ext cx="190440" cy="551160"/>
              </a:xfrm>
              <a:prstGeom prst="rect">
                <a:avLst/>
              </a:prstGeom>
            </p:spPr>
          </p:pic>
        </mc:Fallback>
      </mc:AlternateContent>
      <p:pic>
        <p:nvPicPr>
          <p:cNvPr id="49" name="Picture 48"/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215856" y="5265738"/>
            <a:ext cx="1347333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0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89" y="2286000"/>
            <a:ext cx="5523411" cy="352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4" y="1295401"/>
            <a:ext cx="3550921" cy="426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362200" y="609601"/>
                <a:ext cx="3503780" cy="767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>
                    <a:solidFill>
                      <a:prstClr val="black"/>
                    </a:solidFill>
                  </a:rPr>
                  <a:t>Adams spectral sequence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𝐸𝑥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f>
                        <m:fPr>
                          <m:type m:val="li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609601"/>
                <a:ext cx="3503780" cy="767005"/>
              </a:xfrm>
              <a:prstGeom prst="rect">
                <a:avLst/>
              </a:prstGeom>
              <a:blipFill rotWithShape="0">
                <a:blip r:embed="rId5"/>
                <a:stretch>
                  <a:fillRect l="-1916" t="-17460" b="-8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10020771" y="5607874"/>
              <a:ext cx="415440" cy="1627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08531" y="5595274"/>
                <a:ext cx="4456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5734235" y="3228945"/>
                <a:ext cx="7235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235" y="3228945"/>
                <a:ext cx="723531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91" name="Ink 1090"/>
              <p14:cNvContentPartPr/>
              <p14:nvPr/>
            </p14:nvContentPartPr>
            <p14:xfrm>
              <a:off x="14106891" y="5187034"/>
              <a:ext cx="360" cy="360"/>
            </p14:xfrm>
          </p:contentPart>
        </mc:Choice>
        <mc:Fallback>
          <p:pic>
            <p:nvPicPr>
              <p:cNvPr id="1091" name="Ink 109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095011" y="517515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2092131" y="4944034"/>
              <a:ext cx="35280" cy="795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46411" y="4838194"/>
                <a:ext cx="1332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" name="Ink 5"/>
              <p14:cNvContentPartPr/>
              <p14:nvPr/>
            </p14:nvContentPartPr>
            <p14:xfrm>
              <a:off x="2410731" y="4612834"/>
              <a:ext cx="24840" cy="4816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51919" y="4560994"/>
                <a:ext cx="133698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" name="Ink 6"/>
              <p14:cNvContentPartPr/>
              <p14:nvPr/>
            </p14:nvContentPartPr>
            <p14:xfrm>
              <a:off x="3052251" y="4458754"/>
              <a:ext cx="362880" cy="6238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89188" y="4394277"/>
                <a:ext cx="491167" cy="815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Ink 9"/>
              <p14:cNvContentPartPr/>
              <p14:nvPr/>
            </p14:nvContentPartPr>
            <p14:xfrm>
              <a:off x="1642491" y="1981594"/>
              <a:ext cx="1339560" cy="5839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26295" y="1962514"/>
                <a:ext cx="1374471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/>
              <p14:cNvContentPartPr/>
              <p14:nvPr/>
            </p14:nvContentPartPr>
            <p14:xfrm>
              <a:off x="7949331" y="3203794"/>
              <a:ext cx="109440" cy="58932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34571" y="3192994"/>
                <a:ext cx="143280" cy="6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0" name="Ink 19"/>
              <p14:cNvContentPartPr/>
              <p14:nvPr/>
            </p14:nvContentPartPr>
            <p14:xfrm>
              <a:off x="5711211" y="3091834"/>
              <a:ext cx="18720" cy="55044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88891" y="3046444"/>
                <a:ext cx="63000" cy="634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1" name="Ink 20"/>
              <p14:cNvContentPartPr/>
              <p14:nvPr/>
            </p14:nvContentPartPr>
            <p14:xfrm>
              <a:off x="5760171" y="3640834"/>
              <a:ext cx="8640" cy="1188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52568" y="3631114"/>
                <a:ext cx="2039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2" name="Ink 21"/>
              <p14:cNvContentPartPr/>
              <p14:nvPr/>
            </p14:nvContentPartPr>
            <p14:xfrm>
              <a:off x="5885091" y="3133594"/>
              <a:ext cx="174600" cy="20412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876091" y="3088954"/>
                <a:ext cx="2059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5" name="Ink 24"/>
              <p14:cNvContentPartPr/>
              <p14:nvPr/>
            </p14:nvContentPartPr>
            <p14:xfrm>
              <a:off x="5057451" y="3304954"/>
              <a:ext cx="22320" cy="35820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29011" y="3242674"/>
                <a:ext cx="7524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6" name="Ink 25"/>
              <p14:cNvContentPartPr/>
              <p14:nvPr/>
            </p14:nvContentPartPr>
            <p14:xfrm>
              <a:off x="4390011" y="3804994"/>
              <a:ext cx="18360" cy="67644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61571" y="3744514"/>
                <a:ext cx="77040" cy="78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/>
              <p14:cNvContentPartPr/>
              <p14:nvPr/>
            </p14:nvContentPartPr>
            <p14:xfrm>
              <a:off x="4409451" y="3798154"/>
              <a:ext cx="24840" cy="72756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8401" y="3771527"/>
                <a:ext cx="74155" cy="794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8" name="Ink 27"/>
              <p14:cNvContentPartPr/>
              <p14:nvPr/>
            </p14:nvContentPartPr>
            <p14:xfrm>
              <a:off x="4566771" y="3789154"/>
              <a:ext cx="209520" cy="17352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541211" y="3724354"/>
                <a:ext cx="2674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9" name="Ink 28"/>
              <p14:cNvContentPartPr/>
              <p14:nvPr/>
            </p14:nvContentPartPr>
            <p14:xfrm>
              <a:off x="3712131" y="3942154"/>
              <a:ext cx="69840" cy="41328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93411" y="3884914"/>
                <a:ext cx="11700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0" name="Ink 29"/>
              <p14:cNvContentPartPr/>
              <p14:nvPr/>
            </p14:nvContentPartPr>
            <p14:xfrm>
              <a:off x="6368211" y="2616274"/>
              <a:ext cx="60120" cy="43416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45531" y="2559754"/>
                <a:ext cx="10620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025" name="Ink 1024"/>
              <p14:cNvContentPartPr/>
              <p14:nvPr/>
            </p14:nvContentPartPr>
            <p14:xfrm>
              <a:off x="7855371" y="2580274"/>
              <a:ext cx="36720" cy="963000"/>
            </p14:xfrm>
          </p:contentPart>
        </mc:Choice>
        <mc:Fallback>
          <p:pic>
            <p:nvPicPr>
              <p:cNvPr id="1025" name="Ink 1024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826571" y="2549674"/>
                <a:ext cx="93240" cy="10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028" name="Ink 1027"/>
              <p14:cNvContentPartPr/>
              <p14:nvPr/>
            </p14:nvContentPartPr>
            <p14:xfrm>
              <a:off x="8032491" y="2555794"/>
              <a:ext cx="205200" cy="234000"/>
            </p14:xfrm>
          </p:contentPart>
        </mc:Choice>
        <mc:Fallback>
          <p:pic>
            <p:nvPicPr>
              <p:cNvPr id="1028" name="Ink 1027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001531" y="2499001"/>
                <a:ext cx="266040" cy="352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029" name="Ink 1028"/>
              <p14:cNvContentPartPr/>
              <p14:nvPr/>
            </p14:nvContentPartPr>
            <p14:xfrm>
              <a:off x="8520291" y="2076634"/>
              <a:ext cx="32040" cy="415800"/>
            </p14:xfrm>
          </p:contentPart>
        </mc:Choice>
        <mc:Fallback>
          <p:pic>
            <p:nvPicPr>
              <p:cNvPr id="1029" name="Ink 1028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491851" y="2023354"/>
                <a:ext cx="8712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030" name="Ink 1029"/>
              <p14:cNvContentPartPr/>
              <p14:nvPr/>
            </p14:nvContentPartPr>
            <p14:xfrm>
              <a:off x="8541891" y="1978714"/>
              <a:ext cx="40320" cy="488520"/>
            </p14:xfrm>
          </p:contentPart>
        </mc:Choice>
        <mc:Fallback>
          <p:pic>
            <p:nvPicPr>
              <p:cNvPr id="1030" name="Ink 1029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13091" y="1921474"/>
                <a:ext cx="99360" cy="60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032" name="Ink 1031"/>
              <p14:cNvContentPartPr/>
              <p14:nvPr/>
            </p14:nvContentPartPr>
            <p14:xfrm>
              <a:off x="9180531" y="1857034"/>
              <a:ext cx="57600" cy="604080"/>
            </p14:xfrm>
          </p:contentPart>
        </mc:Choice>
        <mc:Fallback>
          <p:pic>
            <p:nvPicPr>
              <p:cNvPr id="1032" name="Ink 1031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151731" y="1799074"/>
                <a:ext cx="105840" cy="72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033" name="Ink 1032"/>
              <p14:cNvContentPartPr/>
              <p14:nvPr/>
            </p14:nvContentPartPr>
            <p14:xfrm>
              <a:off x="9351171" y="1881154"/>
              <a:ext cx="241560" cy="238680"/>
            </p14:xfrm>
          </p:contentPart>
        </mc:Choice>
        <mc:Fallback>
          <p:pic>
            <p:nvPicPr>
              <p:cNvPr id="1033" name="Ink 1032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321967" y="1819140"/>
                <a:ext cx="301770" cy="359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034" name="Ink 1033"/>
              <p14:cNvContentPartPr/>
              <p14:nvPr/>
            </p14:nvContentPartPr>
            <p14:xfrm>
              <a:off x="9814851" y="1380394"/>
              <a:ext cx="87840" cy="454320"/>
            </p14:xfrm>
          </p:contentPart>
        </mc:Choice>
        <mc:Fallback>
          <p:pic>
            <p:nvPicPr>
              <p:cNvPr id="1034" name="Ink 1033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783891" y="1331794"/>
                <a:ext cx="15084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042" name="Ink 1041"/>
              <p14:cNvContentPartPr/>
              <p14:nvPr/>
            </p14:nvContentPartPr>
            <p14:xfrm>
              <a:off x="1827531" y="5567554"/>
              <a:ext cx="957600" cy="277560"/>
            </p14:xfrm>
          </p:contentPart>
        </mc:Choice>
        <mc:Fallback>
          <p:pic>
            <p:nvPicPr>
              <p:cNvPr id="1042" name="Ink 1041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58771" y="5423194"/>
                <a:ext cx="109836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" name="Ink 3"/>
              <p14:cNvContentPartPr/>
              <p14:nvPr/>
            </p14:nvContentPartPr>
            <p14:xfrm>
              <a:off x="2235051" y="4782034"/>
              <a:ext cx="44280" cy="62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10211" y="4732354"/>
                <a:ext cx="9396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8" name="Ink 7"/>
              <p14:cNvContentPartPr/>
              <p14:nvPr/>
            </p14:nvContentPartPr>
            <p14:xfrm>
              <a:off x="2876931" y="4773394"/>
              <a:ext cx="73080" cy="774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854971" y="4729992"/>
                <a:ext cx="119520" cy="169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9" name="Ink 8"/>
              <p14:cNvContentPartPr/>
              <p14:nvPr/>
            </p14:nvContentPartPr>
            <p14:xfrm>
              <a:off x="4205691" y="4785634"/>
              <a:ext cx="56520" cy="612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180692" y="4735234"/>
                <a:ext cx="106881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5" name="Ink 14"/>
              <p14:cNvContentPartPr/>
              <p14:nvPr/>
            </p14:nvContentPartPr>
            <p14:xfrm>
              <a:off x="5610051" y="3695914"/>
              <a:ext cx="139680" cy="22212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602851" y="3688714"/>
                <a:ext cx="16452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6" name="Ink 15"/>
              <p14:cNvContentPartPr/>
              <p14:nvPr/>
            </p14:nvContentPartPr>
            <p14:xfrm>
              <a:off x="7665291" y="4924234"/>
              <a:ext cx="75240" cy="9252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638651" y="4874194"/>
                <a:ext cx="12816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4" name="Ink 23"/>
              <p14:cNvContentPartPr/>
              <p14:nvPr/>
            </p14:nvContentPartPr>
            <p14:xfrm>
              <a:off x="8247411" y="4492954"/>
              <a:ext cx="164880" cy="51948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232651" y="4478194"/>
                <a:ext cx="19044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1" name="Ink 30"/>
              <p14:cNvContentPartPr/>
              <p14:nvPr/>
            </p14:nvContentPartPr>
            <p14:xfrm>
              <a:off x="1827891" y="6284674"/>
              <a:ext cx="290160" cy="25740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766331" y="6161914"/>
                <a:ext cx="413280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024" name="Ink 1023"/>
              <p14:cNvContentPartPr/>
              <p14:nvPr/>
            </p14:nvContentPartPr>
            <p14:xfrm>
              <a:off x="1795491" y="6453874"/>
              <a:ext cx="359640" cy="119520"/>
            </p14:xfrm>
          </p:contentPart>
        </mc:Choice>
        <mc:Fallback>
          <p:pic>
            <p:nvPicPr>
              <p:cNvPr id="1024" name="Ink 1023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747203" y="6339394"/>
                <a:ext cx="464505" cy="317160"/>
              </a:xfrm>
              <a:prstGeom prst="rect">
                <a:avLst/>
              </a:prstGeom>
            </p:spPr>
          </p:pic>
        </mc:Fallback>
      </mc:AlternateContent>
      <p:pic>
        <p:nvPicPr>
          <p:cNvPr id="44" name="Picture 43"/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215856" y="5265738"/>
            <a:ext cx="1347333" cy="8535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1" name="Ink 10"/>
              <p14:cNvContentPartPr/>
              <p14:nvPr/>
            </p14:nvContentPartPr>
            <p14:xfrm>
              <a:off x="1914120" y="4982256"/>
              <a:ext cx="54360" cy="306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897560" y="4948809"/>
                <a:ext cx="87840" cy="97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7" name="Ink 16"/>
              <p14:cNvContentPartPr/>
              <p14:nvPr/>
            </p14:nvContentPartPr>
            <p14:xfrm>
              <a:off x="1869651" y="5549194"/>
              <a:ext cx="5595669" cy="108144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857411" y="5530834"/>
                <a:ext cx="5638148" cy="11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9" name="Ink 18"/>
              <p14:cNvContentPartPr/>
              <p14:nvPr/>
            </p14:nvContentPartPr>
            <p14:xfrm>
              <a:off x="2074680" y="4932216"/>
              <a:ext cx="83160" cy="7200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057760" y="4898186"/>
                <a:ext cx="118080" cy="141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2" name="Ink 31"/>
              <p14:cNvContentPartPr/>
              <p14:nvPr/>
            </p14:nvContentPartPr>
            <p14:xfrm>
              <a:off x="2421000" y="4954896"/>
              <a:ext cx="74520" cy="6912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404440" y="4917816"/>
                <a:ext cx="1101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3" name="Ink 32"/>
              <p14:cNvContentPartPr/>
              <p14:nvPr/>
            </p14:nvContentPartPr>
            <p14:xfrm>
              <a:off x="3061080" y="4946256"/>
              <a:ext cx="101160" cy="8352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043503" y="4908654"/>
                <a:ext cx="137391" cy="144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34" name="Ink 33"/>
              <p14:cNvContentPartPr/>
              <p14:nvPr/>
            </p14:nvContentPartPr>
            <p14:xfrm>
              <a:off x="4361040" y="4952016"/>
              <a:ext cx="93960" cy="9252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342391" y="4916016"/>
                <a:ext cx="130898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35" name="Ink 34"/>
              <p14:cNvContentPartPr/>
              <p14:nvPr/>
            </p14:nvContentPartPr>
            <p14:xfrm>
              <a:off x="4265091" y="4026754"/>
              <a:ext cx="637560" cy="56124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252851" y="4019194"/>
                <a:ext cx="665640" cy="5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36" name="Ink 35"/>
              <p14:cNvContentPartPr/>
              <p14:nvPr/>
            </p14:nvContentPartPr>
            <p14:xfrm>
              <a:off x="7880760" y="5120496"/>
              <a:ext cx="73080" cy="10080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862040" y="5078948"/>
                <a:ext cx="111600" cy="181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37" name="Ink 36"/>
              <p14:cNvContentPartPr/>
              <p14:nvPr/>
            </p14:nvContentPartPr>
            <p14:xfrm>
              <a:off x="8740971" y="2140354"/>
              <a:ext cx="1642320" cy="260460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729451" y="2127394"/>
                <a:ext cx="1673280" cy="263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38" name="Ink 37"/>
              <p14:cNvContentPartPr/>
              <p14:nvPr/>
            </p14:nvContentPartPr>
            <p14:xfrm>
              <a:off x="8080731" y="2819314"/>
              <a:ext cx="514800" cy="118152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065251" y="2804194"/>
                <a:ext cx="543600" cy="12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39" name="Ink 38"/>
              <p14:cNvContentPartPr/>
              <p14:nvPr/>
            </p14:nvContentPartPr>
            <p14:xfrm>
              <a:off x="7937091" y="3666034"/>
              <a:ext cx="125280" cy="34164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927371" y="3658834"/>
                <a:ext cx="15192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0" name="Ink 39"/>
              <p14:cNvContentPartPr/>
              <p14:nvPr/>
            </p14:nvContentPartPr>
            <p14:xfrm>
              <a:off x="8852211" y="4103794"/>
              <a:ext cx="238320" cy="36360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841051" y="4092634"/>
                <a:ext cx="26496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41" name="Ink 40"/>
              <p14:cNvContentPartPr/>
              <p14:nvPr/>
            </p14:nvContentPartPr>
            <p14:xfrm>
              <a:off x="8921331" y="4265434"/>
              <a:ext cx="163080" cy="54828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914131" y="4258234"/>
                <a:ext cx="18288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42" name="Ink 41"/>
              <p14:cNvContentPartPr/>
              <p14:nvPr/>
            </p14:nvContentPartPr>
            <p14:xfrm>
              <a:off x="8899731" y="4302514"/>
              <a:ext cx="135360" cy="64764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890371" y="4299274"/>
                <a:ext cx="16020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43" name="Ink 42"/>
              <p14:cNvContentPartPr/>
              <p14:nvPr/>
            </p14:nvContentPartPr>
            <p14:xfrm>
              <a:off x="5590251" y="3349594"/>
              <a:ext cx="2115360" cy="805320"/>
            </p14:xfrm>
          </p:contentPart>
        </mc:Choice>
        <mc:Fallback>
          <p:pic>
            <p:nvPicPr>
              <p:cNvPr id="43" name="Ink 42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580891" y="3333754"/>
                <a:ext cx="2138040" cy="8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47" name="Ink 46"/>
              <p14:cNvContentPartPr/>
              <p14:nvPr/>
            </p14:nvContentPartPr>
            <p14:xfrm>
              <a:off x="7710651" y="3300274"/>
              <a:ext cx="130320" cy="50616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696251" y="3285874"/>
                <a:ext cx="161640" cy="5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48" name="Ink 47"/>
              <p14:cNvContentPartPr/>
              <p14:nvPr/>
            </p14:nvContentPartPr>
            <p14:xfrm>
              <a:off x="7729371" y="3047554"/>
              <a:ext cx="172440" cy="653040"/>
            </p14:xfrm>
          </p:contentPart>
        </mc:Choice>
        <mc:Fallback>
          <p:pic>
            <p:nvPicPr>
              <p:cNvPr id="48" name="Ink 47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716051" y="3034234"/>
                <a:ext cx="198000" cy="67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49" name="Ink 48"/>
              <p14:cNvContentPartPr/>
              <p14:nvPr/>
            </p14:nvContentPartPr>
            <p14:xfrm>
              <a:off x="7735131" y="3664954"/>
              <a:ext cx="138240" cy="24624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726491" y="3656314"/>
                <a:ext cx="1594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50" name="Ink 49"/>
              <p14:cNvContentPartPr/>
              <p14:nvPr/>
            </p14:nvContentPartPr>
            <p14:xfrm>
              <a:off x="7744491" y="3169594"/>
              <a:ext cx="116280" cy="57780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737651" y="3162754"/>
                <a:ext cx="13536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51" name="Ink 50"/>
              <p14:cNvContentPartPr/>
              <p14:nvPr/>
            </p14:nvContentPartPr>
            <p14:xfrm>
              <a:off x="5477571" y="3776194"/>
              <a:ext cx="360" cy="36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465691" y="376431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52" name="Ink 51"/>
              <p14:cNvContentPartPr/>
              <p14:nvPr/>
            </p14:nvContentPartPr>
            <p14:xfrm>
              <a:off x="7749171" y="3746674"/>
              <a:ext cx="155520" cy="34488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741971" y="3739474"/>
                <a:ext cx="1778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53" name="Ink 52"/>
              <p14:cNvContentPartPr/>
              <p14:nvPr/>
            </p14:nvContentPartPr>
            <p14:xfrm>
              <a:off x="7753851" y="4033594"/>
              <a:ext cx="123480" cy="320760"/>
            </p14:xfrm>
          </p:contentPart>
        </mc:Choice>
        <mc:Fallback>
          <p:pic>
            <p:nvPicPr>
              <p:cNvPr id="53" name="Ink 52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748811" y="4028554"/>
                <a:ext cx="14328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54" name="Ink 53"/>
              <p14:cNvContentPartPr/>
              <p14:nvPr/>
            </p14:nvContentPartPr>
            <p14:xfrm>
              <a:off x="4258611" y="4346794"/>
              <a:ext cx="114480" cy="412920"/>
            </p14:xfrm>
          </p:contentPart>
        </mc:Choice>
        <mc:Fallback>
          <p:pic>
            <p:nvPicPr>
              <p:cNvPr id="54" name="Ink 53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247451" y="4341394"/>
                <a:ext cx="14292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55" name="Ink 54"/>
              <p14:cNvContentPartPr/>
              <p14:nvPr/>
            </p14:nvContentPartPr>
            <p14:xfrm>
              <a:off x="7738011" y="4136194"/>
              <a:ext cx="129600" cy="339480"/>
            </p14:xfrm>
          </p:contentPart>
        </mc:Choice>
        <mc:Fallback>
          <p:pic>
            <p:nvPicPr>
              <p:cNvPr id="55" name="Ink 54"/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726131" y="4124674"/>
                <a:ext cx="15768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56" name="Ink 55"/>
              <p14:cNvContentPartPr/>
              <p14:nvPr/>
            </p14:nvContentPartPr>
            <p14:xfrm>
              <a:off x="7747731" y="3894634"/>
              <a:ext cx="129960" cy="334800"/>
            </p14:xfrm>
          </p:contentPart>
        </mc:Choice>
        <mc:Fallback>
          <p:pic>
            <p:nvPicPr>
              <p:cNvPr id="56" name="Ink 55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742331" y="3889234"/>
                <a:ext cx="14616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57" name="Ink 56"/>
              <p14:cNvContentPartPr/>
              <p14:nvPr/>
            </p14:nvContentPartPr>
            <p14:xfrm>
              <a:off x="7756731" y="4603834"/>
              <a:ext cx="131760" cy="21852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749171" y="4596274"/>
                <a:ext cx="1526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58" name="Ink 57"/>
              <p14:cNvContentPartPr/>
              <p14:nvPr/>
            </p14:nvContentPartPr>
            <p14:xfrm>
              <a:off x="7757811" y="4468114"/>
              <a:ext cx="138960" cy="227880"/>
            </p14:xfrm>
          </p:contentPart>
        </mc:Choice>
        <mc:Fallback>
          <p:pic>
            <p:nvPicPr>
              <p:cNvPr id="58" name="Ink 57"/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746291" y="4455514"/>
                <a:ext cx="16524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59" name="Ink 58"/>
              <p14:cNvContentPartPr/>
              <p14:nvPr/>
            </p14:nvContentPartPr>
            <p14:xfrm>
              <a:off x="4264371" y="4687354"/>
              <a:ext cx="124560" cy="248400"/>
            </p14:xfrm>
          </p:contentPart>
        </mc:Choice>
        <mc:Fallback>
          <p:pic>
            <p:nvPicPr>
              <p:cNvPr id="59" name="Ink 58"/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254291" y="4675114"/>
                <a:ext cx="15156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60" name="Ink 59"/>
              <p14:cNvContentPartPr/>
              <p14:nvPr/>
            </p14:nvContentPartPr>
            <p14:xfrm>
              <a:off x="7740171" y="4809754"/>
              <a:ext cx="135720" cy="237600"/>
            </p14:xfrm>
          </p:contentPart>
        </mc:Choice>
        <mc:Fallback>
          <p:pic>
            <p:nvPicPr>
              <p:cNvPr id="60" name="Ink 59"/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730091" y="4796074"/>
                <a:ext cx="1609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61" name="Ink 60"/>
              <p14:cNvContentPartPr/>
              <p14:nvPr/>
            </p14:nvContentPartPr>
            <p14:xfrm>
              <a:off x="5128011" y="5060314"/>
              <a:ext cx="360" cy="360"/>
            </p14:xfrm>
          </p:contentPart>
        </mc:Choice>
        <mc:Fallback>
          <p:pic>
            <p:nvPicPr>
              <p:cNvPr id="61" name="Ink 60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116131" y="5048434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02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=2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240" y="457201"/>
            <a:ext cx="9144000" cy="446722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9"/>
              <p:cNvSpPr txBox="1">
                <a:spLocks/>
              </p:cNvSpPr>
              <p:nvPr/>
            </p:nvSpPr>
            <p:spPr>
              <a:xfrm>
                <a:off x="1981200" y="5562600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Aft>
                    <a:spcPct val="0"/>
                  </a:spcAft>
                </a:pPr>
                <a:r>
                  <a:rPr lang="en-US" dirty="0">
                    <a:solidFill>
                      <a:prstClr val="black"/>
                    </a:solidFill>
                  </a:rPr>
                  <a:t>Each dot represents a factor of 2, vertical lines indicate additive extensions</a:t>
                </a:r>
              </a:p>
              <a:p>
                <a:pPr fontAlgn="base"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dirty="0">
                    <a:solidFill>
                      <a:prstClr val="black"/>
                    </a:solidFill>
                  </a:rPr>
                  <a:t>			e.g.: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1F49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</a:rPr>
                          <m:t>(2)</m:t>
                        </m:r>
                      </m:sub>
                    </m:sSub>
                    <m:r>
                      <a:rPr lang="en-US" i="1">
                        <a:solidFill>
                          <a:srgbClr val="1F497D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1F497D"/>
                    </a:solidFill>
                    <a:sym typeface="Symbol"/>
                  </a:rPr>
                  <a:t>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1F49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  <a:ea typeface="Cambria Math"/>
                              </a:rPr>
                              <m:t>8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</a:rPr>
                          <m:t>(2)</m:t>
                        </m:r>
                      </m:sub>
                    </m:sSub>
                    <m:r>
                      <a:rPr lang="en-US" i="1">
                        <a:solidFill>
                          <a:srgbClr val="1F497D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1F497D"/>
                        </a:solidFill>
                        <a:latin typeface="Cambria Math"/>
                        <a:ea typeface="Cambria Math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rgbClr val="1F497D"/>
                  </a:solidFill>
                  <a:sym typeface="Symbol"/>
                </a:endParaRPr>
              </a:p>
              <a:p>
                <a:pPr fontAlgn="base">
                  <a:spcAft>
                    <a:spcPct val="0"/>
                  </a:spcAft>
                </a:pPr>
                <a:r>
                  <a:rPr lang="en-US" dirty="0">
                    <a:solidFill>
                      <a:prstClr val="black"/>
                    </a:solidFill>
                    <a:sym typeface="Symbol"/>
                  </a:rPr>
                  <a:t>Vertical arrangement of dots is arbitrary, but meant to suggest patterns</a:t>
                </a:r>
                <a:r>
                  <a:rPr lang="en-US" baseline="-25000" dirty="0">
                    <a:solidFill>
                      <a:srgbClr val="1F497D"/>
                    </a:solidFill>
                    <a:sym typeface="Symbol"/>
                  </a:rPr>
                  <a:t> 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fontAlgn="base">
                  <a:spcAft>
                    <a:spcPct val="0"/>
                  </a:spcAft>
                  <a:buFont typeface="Arial" pitchFamily="34" charset="0"/>
                  <a:buNone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562600"/>
                <a:ext cx="8229600" cy="1143000"/>
              </a:xfrm>
              <a:prstGeom prst="rect">
                <a:avLst/>
              </a:prstGeom>
              <a:blipFill rotWithShape="0">
                <a:blip r:embed="rId3"/>
                <a:stretch>
                  <a:fillRect l="-667" t="-8021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4924426"/>
            <a:ext cx="428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Computation: </a:t>
            </a:r>
            <a:r>
              <a:rPr lang="en-US" dirty="0" err="1">
                <a:solidFill>
                  <a:prstClr val="black"/>
                </a:solidFill>
              </a:rPr>
              <a:t>Mahowald-Tangora-Kochman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Picture: A. Hatcher</a:t>
            </a:r>
          </a:p>
        </p:txBody>
      </p:sp>
    </p:spTree>
    <p:extLst>
      <p:ext uri="{BB962C8B-B14F-4D97-AF65-F5344CB8AC3E}">
        <p14:creationId xmlns:p14="http://schemas.microsoft.com/office/powerpoint/2010/main" val="36928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=2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240" y="457201"/>
            <a:ext cx="9144000" cy="446722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9"/>
              <p:cNvSpPr txBox="1">
                <a:spLocks/>
              </p:cNvSpPr>
              <p:nvPr/>
            </p:nvSpPr>
            <p:spPr>
              <a:xfrm>
                <a:off x="1981200" y="5562600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Aft>
                    <a:spcPct val="0"/>
                  </a:spcAft>
                </a:pPr>
                <a:r>
                  <a:rPr lang="en-US" dirty="0">
                    <a:solidFill>
                      <a:prstClr val="black"/>
                    </a:solidFill>
                  </a:rPr>
                  <a:t>Each dot represents a factor of 2, vertical lines indicate additive extensions</a:t>
                </a:r>
              </a:p>
              <a:p>
                <a:pPr fontAlgn="base">
                  <a:spcAft>
                    <a:spcPct val="0"/>
                  </a:spcAft>
                  <a:buFont typeface="Arial" pitchFamily="34" charset="0"/>
                  <a:buNone/>
                </a:pPr>
                <a:r>
                  <a:rPr lang="en-US" dirty="0">
                    <a:solidFill>
                      <a:prstClr val="black"/>
                    </a:solidFill>
                  </a:rPr>
                  <a:t>			e.g.: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1F49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</a:rPr>
                          <m:t>(2)</m:t>
                        </m:r>
                      </m:sub>
                    </m:sSub>
                    <m:r>
                      <a:rPr lang="en-US" i="1">
                        <a:solidFill>
                          <a:srgbClr val="1F497D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1F497D"/>
                    </a:solidFill>
                    <a:sym typeface="Symbol"/>
                  </a:rPr>
                  <a:t>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1F49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  <a:ea typeface="Cambria Math"/>
                              </a:rPr>
                              <m:t>8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</a:rPr>
                          <m:t>(2)</m:t>
                        </m:r>
                      </m:sub>
                    </m:sSub>
                    <m:r>
                      <a:rPr lang="en-US" i="1">
                        <a:solidFill>
                          <a:srgbClr val="1F497D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1F497D"/>
                        </a:solidFill>
                        <a:latin typeface="Cambria Math"/>
                        <a:ea typeface="Cambria Math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1F497D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rgbClr val="1F497D"/>
                  </a:solidFill>
                  <a:sym typeface="Symbol"/>
                </a:endParaRPr>
              </a:p>
              <a:p>
                <a:pPr fontAlgn="base">
                  <a:spcAft>
                    <a:spcPct val="0"/>
                  </a:spcAft>
                </a:pPr>
                <a:r>
                  <a:rPr lang="en-US" dirty="0">
                    <a:solidFill>
                      <a:prstClr val="black"/>
                    </a:solidFill>
                    <a:sym typeface="Symbol"/>
                  </a:rPr>
                  <a:t>Vertical arrangement of dots is arbitrary, but meant to suggest patterns</a:t>
                </a:r>
                <a:r>
                  <a:rPr lang="en-US" baseline="-25000" dirty="0">
                    <a:solidFill>
                      <a:srgbClr val="1F497D"/>
                    </a:solidFill>
                    <a:sym typeface="Symbol"/>
                  </a:rPr>
                  <a:t> 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fontAlgn="base">
                  <a:spcAft>
                    <a:spcPct val="0"/>
                  </a:spcAft>
                  <a:buFont typeface="Arial" pitchFamily="34" charset="0"/>
                  <a:buNone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562600"/>
                <a:ext cx="8229600" cy="1143000"/>
              </a:xfrm>
              <a:prstGeom prst="rect">
                <a:avLst/>
              </a:prstGeom>
              <a:blipFill rotWithShape="0">
                <a:blip r:embed="rId4"/>
                <a:stretch>
                  <a:fillRect l="-667" t="-8021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946691" y="4310794"/>
              <a:ext cx="122760" cy="39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83691" y="4191641"/>
                <a:ext cx="234000" cy="267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2319651" y="3995434"/>
              <a:ext cx="28440" cy="372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52331" y="3909837"/>
                <a:ext cx="153720" cy="587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2838051" y="3935314"/>
              <a:ext cx="402840" cy="385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82611" y="3873811"/>
                <a:ext cx="523440" cy="571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2923731" y="3931354"/>
              <a:ext cx="46440" cy="94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98171" y="3858634"/>
                <a:ext cx="10980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3986451" y="3817954"/>
              <a:ext cx="369720" cy="515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23451" y="3761074"/>
                <a:ext cx="500040" cy="70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3455811" y="4042954"/>
              <a:ext cx="55080" cy="289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94251" y="3919474"/>
                <a:ext cx="160560" cy="5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/>
              <p14:cNvContentPartPr/>
              <p14:nvPr/>
            </p14:nvContentPartPr>
            <p14:xfrm>
              <a:off x="4578651" y="4035394"/>
              <a:ext cx="29160" cy="321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519611" y="3960514"/>
                <a:ext cx="13428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/>
              <p14:cNvContentPartPr/>
              <p14:nvPr/>
            </p14:nvContentPartPr>
            <p14:xfrm>
              <a:off x="5115771" y="3953314"/>
              <a:ext cx="358200" cy="375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50185" y="3874114"/>
                <a:ext cx="492615" cy="5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/>
              <p14:cNvContentPartPr/>
              <p14:nvPr/>
            </p14:nvContentPartPr>
            <p14:xfrm>
              <a:off x="5728491" y="4039354"/>
              <a:ext cx="42840" cy="3175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74851" y="3967714"/>
                <a:ext cx="13392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k 12"/>
              <p14:cNvContentPartPr/>
              <p14:nvPr/>
            </p14:nvContentPartPr>
            <p14:xfrm>
              <a:off x="6238971" y="3705274"/>
              <a:ext cx="345600" cy="6357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72371" y="3609154"/>
                <a:ext cx="480960" cy="86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k 13"/>
              <p14:cNvContentPartPr/>
              <p14:nvPr/>
            </p14:nvContentPartPr>
            <p14:xfrm>
              <a:off x="6848811" y="4046914"/>
              <a:ext cx="17280" cy="2948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781491" y="3946956"/>
                <a:ext cx="147240" cy="527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Ink 14"/>
              <p14:cNvContentPartPr/>
              <p14:nvPr/>
            </p14:nvContentPartPr>
            <p14:xfrm>
              <a:off x="7410771" y="3930994"/>
              <a:ext cx="298800" cy="3704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343451" y="3813159"/>
                <a:ext cx="433080" cy="626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Ink 15"/>
              <p14:cNvContentPartPr/>
              <p14:nvPr/>
            </p14:nvContentPartPr>
            <p14:xfrm>
              <a:off x="7977771" y="4029994"/>
              <a:ext cx="30600" cy="2941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912611" y="3922222"/>
                <a:ext cx="159480" cy="545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Ink 16"/>
              <p14:cNvContentPartPr/>
              <p14:nvPr/>
            </p14:nvContentPartPr>
            <p14:xfrm>
              <a:off x="8514531" y="3843154"/>
              <a:ext cx="336600" cy="4536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445771" y="3752722"/>
                <a:ext cx="478440" cy="692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/>
              <p14:cNvContentPartPr/>
              <p14:nvPr/>
            </p14:nvContentPartPr>
            <p14:xfrm>
              <a:off x="9104931" y="3993634"/>
              <a:ext cx="39600" cy="3600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033936" y="3885742"/>
                <a:ext cx="173384" cy="618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Ink 18"/>
              <p14:cNvContentPartPr/>
              <p14:nvPr/>
            </p14:nvContentPartPr>
            <p14:xfrm>
              <a:off x="9657171" y="3945034"/>
              <a:ext cx="327960" cy="4064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580131" y="3843514"/>
                <a:ext cx="475560" cy="66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/>
              <p14:cNvContentPartPr/>
              <p14:nvPr/>
            </p14:nvContentPartPr>
            <p14:xfrm>
              <a:off x="10223451" y="4084354"/>
              <a:ext cx="70560" cy="2804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142862" y="3925750"/>
                <a:ext cx="223142" cy="600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" name="Ink 23"/>
              <p14:cNvContentPartPr/>
              <p14:nvPr/>
            </p14:nvContentPartPr>
            <p14:xfrm>
              <a:off x="6272091" y="6432994"/>
              <a:ext cx="360" cy="3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260211" y="6421114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1" name="Ink 30"/>
              <p14:cNvContentPartPr/>
              <p14:nvPr/>
            </p14:nvContentPartPr>
            <p14:xfrm>
              <a:off x="1825731" y="4582954"/>
              <a:ext cx="123120" cy="5418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806651" y="4563874"/>
                <a:ext cx="15588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2" name="Ink 31"/>
              <p14:cNvContentPartPr/>
              <p14:nvPr/>
            </p14:nvContentPartPr>
            <p14:xfrm>
              <a:off x="2017611" y="4958074"/>
              <a:ext cx="718200" cy="2703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001771" y="4938274"/>
                <a:ext cx="750960" cy="30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924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547687"/>
            <a:ext cx="10020300" cy="5762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7558" y="547687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ASS (p=3)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3" name="Ink 52"/>
              <p14:cNvContentPartPr/>
              <p14:nvPr/>
            </p14:nvContentPartPr>
            <p14:xfrm>
              <a:off x="8119421" y="2578737"/>
              <a:ext cx="142560" cy="1742040"/>
            </p14:xfrm>
          </p:contentPart>
        </mc:Choice>
        <mc:Fallback>
          <p:pic>
            <p:nvPicPr>
              <p:cNvPr id="53" name="Ink 5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96741" y="2571537"/>
                <a:ext cx="185760" cy="177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7" name="Ink 76"/>
              <p14:cNvContentPartPr/>
              <p14:nvPr/>
            </p14:nvContentPartPr>
            <p14:xfrm>
              <a:off x="9679301" y="1470657"/>
              <a:ext cx="144720" cy="605160"/>
            </p14:xfrm>
          </p:contentPart>
        </mc:Choice>
        <mc:Fallback>
          <p:pic>
            <p:nvPicPr>
              <p:cNvPr id="77" name="Ink 7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55901" y="1447977"/>
                <a:ext cx="178560" cy="65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9" name="Ink 78"/>
              <p14:cNvContentPartPr/>
              <p14:nvPr/>
            </p14:nvContentPartPr>
            <p14:xfrm>
              <a:off x="8921141" y="1747497"/>
              <a:ext cx="149760" cy="714960"/>
            </p14:xfrm>
          </p:contentPart>
        </mc:Choice>
        <mc:Fallback>
          <p:pic>
            <p:nvPicPr>
              <p:cNvPr id="79" name="Ink 7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98461" y="1726977"/>
                <a:ext cx="183960" cy="75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0" name="Ink 79"/>
              <p14:cNvContentPartPr/>
              <p14:nvPr/>
            </p14:nvContentPartPr>
            <p14:xfrm>
              <a:off x="9516941" y="1854417"/>
              <a:ext cx="118440" cy="581400"/>
            </p14:xfrm>
          </p:contentPart>
        </mc:Choice>
        <mc:Fallback>
          <p:pic>
            <p:nvPicPr>
              <p:cNvPr id="80" name="Ink 7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96061" y="1833537"/>
                <a:ext cx="157680" cy="62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3" name="Ink 82"/>
              <p14:cNvContentPartPr/>
              <p14:nvPr/>
            </p14:nvContentPartPr>
            <p14:xfrm>
              <a:off x="8882621" y="2188137"/>
              <a:ext cx="146520" cy="671040"/>
            </p14:xfrm>
          </p:contentPart>
        </mc:Choice>
        <mc:Fallback>
          <p:pic>
            <p:nvPicPr>
              <p:cNvPr id="83" name="Ink 8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866820" y="2170857"/>
                <a:ext cx="17094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7" name="Ink 86"/>
              <p14:cNvContentPartPr/>
              <p14:nvPr/>
            </p14:nvContentPartPr>
            <p14:xfrm>
              <a:off x="10059101" y="1778097"/>
              <a:ext cx="151920" cy="1994400"/>
            </p14:xfrm>
          </p:contentPart>
        </mc:Choice>
        <mc:Fallback>
          <p:pic>
            <p:nvPicPr>
              <p:cNvPr id="87" name="Ink 8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39661" y="1757577"/>
                <a:ext cx="198720" cy="20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0" name="Ink 89"/>
              <p14:cNvContentPartPr/>
              <p14:nvPr/>
            </p14:nvContentPartPr>
            <p14:xfrm>
              <a:off x="10266821" y="1458417"/>
              <a:ext cx="158400" cy="487440"/>
            </p14:xfrm>
          </p:contentPart>
        </mc:Choice>
        <mc:Fallback>
          <p:pic>
            <p:nvPicPr>
              <p:cNvPr id="90" name="Ink 8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243781" y="1437537"/>
                <a:ext cx="192960" cy="5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1" name="Ink 90"/>
              <p14:cNvContentPartPr/>
              <p14:nvPr/>
            </p14:nvContentPartPr>
            <p14:xfrm>
              <a:off x="10284461" y="1088337"/>
              <a:ext cx="144720" cy="693720"/>
            </p14:xfrm>
          </p:contentPart>
        </mc:Choice>
        <mc:Fallback>
          <p:pic>
            <p:nvPicPr>
              <p:cNvPr id="91" name="Ink 9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259261" y="1065657"/>
                <a:ext cx="192960" cy="739080"/>
              </a:xfrm>
              <a:prstGeom prst="rect">
                <a:avLst/>
              </a:prstGeom>
            </p:spPr>
          </p:pic>
        </mc:Fallback>
      </mc:AlternateContent>
      <p:pic>
        <p:nvPicPr>
          <p:cNvPr id="92" name="Picture 9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14175" y="326934"/>
            <a:ext cx="1597290" cy="8108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94" name="Ink 93"/>
              <p14:cNvContentPartPr/>
              <p14:nvPr/>
            </p14:nvContentPartPr>
            <p14:xfrm>
              <a:off x="2157821" y="4917657"/>
              <a:ext cx="110880" cy="25560"/>
            </p14:xfrm>
          </p:contentPart>
        </mc:Choice>
        <mc:Fallback>
          <p:pic>
            <p:nvPicPr>
              <p:cNvPr id="94" name="Ink 9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07781" y="4796337"/>
                <a:ext cx="22140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95" name="Ink 94"/>
              <p14:cNvContentPartPr/>
              <p14:nvPr/>
            </p14:nvContentPartPr>
            <p14:xfrm>
              <a:off x="2936861" y="4471257"/>
              <a:ext cx="63720" cy="74880"/>
            </p14:xfrm>
          </p:contentPart>
        </mc:Choice>
        <mc:Fallback>
          <p:pic>
            <p:nvPicPr>
              <p:cNvPr id="95" name="Ink 9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77437" y="4356777"/>
                <a:ext cx="178989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96" name="Ink 95"/>
              <p14:cNvContentPartPr/>
              <p14:nvPr/>
            </p14:nvContentPartPr>
            <p14:xfrm>
              <a:off x="3734261" y="4061937"/>
              <a:ext cx="81720" cy="426600"/>
            </p14:xfrm>
          </p:contentPart>
        </mc:Choice>
        <mc:Fallback>
          <p:pic>
            <p:nvPicPr>
              <p:cNvPr id="96" name="Ink 9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673421" y="3921537"/>
                <a:ext cx="203400" cy="7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98" name="Ink 97"/>
              <p14:cNvContentPartPr/>
              <p14:nvPr/>
            </p14:nvContentPartPr>
            <p14:xfrm>
              <a:off x="4502861" y="3630657"/>
              <a:ext cx="101520" cy="91080"/>
            </p14:xfrm>
          </p:contentPart>
        </mc:Choice>
        <mc:Fallback>
          <p:pic>
            <p:nvPicPr>
              <p:cNvPr id="98" name="Ink 9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44181" y="3510057"/>
                <a:ext cx="2062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99" name="Ink 98"/>
              <p14:cNvContentPartPr/>
              <p14:nvPr/>
            </p14:nvContentPartPr>
            <p14:xfrm>
              <a:off x="5307821" y="3248337"/>
              <a:ext cx="85320" cy="76680"/>
            </p14:xfrm>
          </p:contentPart>
        </mc:Choice>
        <mc:Fallback>
          <p:pic>
            <p:nvPicPr>
              <p:cNvPr id="99" name="Ink 9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56484" y="3133137"/>
                <a:ext cx="192332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00" name="Ink 99"/>
              <p14:cNvContentPartPr/>
              <p14:nvPr/>
            </p14:nvContentPartPr>
            <p14:xfrm>
              <a:off x="3591341" y="4162017"/>
              <a:ext cx="183960" cy="687960"/>
            </p14:xfrm>
          </p:contentPart>
        </mc:Choice>
        <mc:Fallback>
          <p:pic>
            <p:nvPicPr>
              <p:cNvPr id="100" name="Ink 9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73376" y="4144017"/>
                <a:ext cx="221327" cy="73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02" name="Ink 101"/>
              <p14:cNvContentPartPr/>
              <p14:nvPr/>
            </p14:nvContentPartPr>
            <p14:xfrm>
              <a:off x="6118541" y="2830377"/>
              <a:ext cx="182880" cy="505080"/>
            </p14:xfrm>
          </p:contentPart>
        </mc:Choice>
        <mc:Fallback>
          <p:pic>
            <p:nvPicPr>
              <p:cNvPr id="102" name="Ink 10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059501" y="2713377"/>
                <a:ext cx="293400" cy="74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03" name="Ink 102"/>
              <p14:cNvContentPartPr/>
              <p14:nvPr/>
            </p14:nvContentPartPr>
            <p14:xfrm>
              <a:off x="6900821" y="2472897"/>
              <a:ext cx="37440" cy="75960"/>
            </p14:xfrm>
          </p:contentPart>
        </mc:Choice>
        <mc:Fallback>
          <p:pic>
            <p:nvPicPr>
              <p:cNvPr id="103" name="Ink 102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843770" y="2362017"/>
                <a:ext cx="131218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04" name="Ink 103"/>
              <p14:cNvContentPartPr/>
              <p14:nvPr/>
            </p14:nvContentPartPr>
            <p14:xfrm>
              <a:off x="7706501" y="2037297"/>
              <a:ext cx="27360" cy="54360"/>
            </p14:xfrm>
          </p:contentPart>
        </mc:Choice>
        <mc:Fallback>
          <p:pic>
            <p:nvPicPr>
              <p:cNvPr id="104" name="Ink 103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644850" y="1928219"/>
                <a:ext cx="140813" cy="276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07" name="Ink 106"/>
              <p14:cNvContentPartPr/>
              <p14:nvPr/>
            </p14:nvContentPartPr>
            <p14:xfrm>
              <a:off x="8354861" y="1867017"/>
              <a:ext cx="96120" cy="724680"/>
            </p14:xfrm>
          </p:contentPart>
        </mc:Choice>
        <mc:Fallback>
          <p:pic>
            <p:nvPicPr>
              <p:cNvPr id="107" name="Ink 10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333261" y="1855497"/>
                <a:ext cx="134640" cy="75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09" name="Ink 108"/>
              <p14:cNvContentPartPr/>
              <p14:nvPr/>
            </p14:nvContentPartPr>
            <p14:xfrm>
              <a:off x="7915661" y="2277417"/>
              <a:ext cx="153000" cy="561600"/>
            </p14:xfrm>
          </p:contentPart>
        </mc:Choice>
        <mc:Fallback>
          <p:pic>
            <p:nvPicPr>
              <p:cNvPr id="109" name="Ink 108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895141" y="2256897"/>
                <a:ext cx="183600" cy="59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10" name="Ink 109"/>
              <p14:cNvContentPartPr/>
              <p14:nvPr/>
            </p14:nvContentPartPr>
            <p14:xfrm>
              <a:off x="8484101" y="2183817"/>
              <a:ext cx="194040" cy="608040"/>
            </p14:xfrm>
          </p:contentPart>
        </mc:Choice>
        <mc:Fallback>
          <p:pic>
            <p:nvPicPr>
              <p:cNvPr id="110" name="Ink 109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459621" y="2160057"/>
                <a:ext cx="237960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11" name="Ink 110"/>
              <p14:cNvContentPartPr/>
              <p14:nvPr/>
            </p14:nvContentPartPr>
            <p14:xfrm>
              <a:off x="5594381" y="3398097"/>
              <a:ext cx="168480" cy="667080"/>
            </p14:xfrm>
          </p:contentPart>
        </mc:Choice>
        <mc:Fallback>
          <p:pic>
            <p:nvPicPr>
              <p:cNvPr id="111" name="Ink 110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572421" y="3376137"/>
                <a:ext cx="21204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12" name="Ink 111"/>
              <p14:cNvContentPartPr/>
              <p14:nvPr/>
            </p14:nvContentPartPr>
            <p14:xfrm>
              <a:off x="5975261" y="3523377"/>
              <a:ext cx="135360" cy="493920"/>
            </p14:xfrm>
          </p:contentPart>
        </mc:Choice>
        <mc:Fallback>
          <p:pic>
            <p:nvPicPr>
              <p:cNvPr id="112" name="Ink 111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54741" y="3502857"/>
                <a:ext cx="179280" cy="5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13" name="Ink 112"/>
              <p14:cNvContentPartPr/>
              <p14:nvPr/>
            </p14:nvContentPartPr>
            <p14:xfrm>
              <a:off x="5986421" y="3033417"/>
              <a:ext cx="144720" cy="604800"/>
            </p14:xfrm>
          </p:contentPart>
        </mc:Choice>
        <mc:Fallback>
          <p:pic>
            <p:nvPicPr>
              <p:cNvPr id="113" name="Ink 112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66261" y="3016857"/>
                <a:ext cx="190440" cy="64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14" name="Ink 113"/>
              <p14:cNvContentPartPr/>
              <p14:nvPr/>
            </p14:nvContentPartPr>
            <p14:xfrm>
              <a:off x="6570701" y="2968977"/>
              <a:ext cx="126720" cy="663840"/>
            </p14:xfrm>
          </p:contentPart>
        </mc:Choice>
        <mc:Fallback>
          <p:pic>
            <p:nvPicPr>
              <p:cNvPr id="114" name="Ink 113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549821" y="2953497"/>
                <a:ext cx="168480" cy="70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15" name="Ink 114"/>
              <p14:cNvContentPartPr/>
              <p14:nvPr/>
            </p14:nvContentPartPr>
            <p14:xfrm>
              <a:off x="6959141" y="2988417"/>
              <a:ext cx="113040" cy="740520"/>
            </p14:xfrm>
          </p:contentPart>
        </mc:Choice>
        <mc:Fallback>
          <p:pic>
            <p:nvPicPr>
              <p:cNvPr id="115" name="Ink 114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936461" y="2965737"/>
                <a:ext cx="160200" cy="7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16" name="Ink 115"/>
              <p14:cNvContentPartPr/>
              <p14:nvPr/>
            </p14:nvContentPartPr>
            <p14:xfrm>
              <a:off x="7331741" y="2601777"/>
              <a:ext cx="148320" cy="672120"/>
            </p14:xfrm>
          </p:contentPart>
        </mc:Choice>
        <mc:Fallback>
          <p:pic>
            <p:nvPicPr>
              <p:cNvPr id="116" name="Ink 115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310501" y="2591337"/>
                <a:ext cx="19296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17" name="Ink 116"/>
              <p14:cNvContentPartPr/>
              <p14:nvPr/>
            </p14:nvContentPartPr>
            <p14:xfrm>
              <a:off x="7549901" y="2629857"/>
              <a:ext cx="163080" cy="582840"/>
            </p14:xfrm>
          </p:contentPart>
        </mc:Choice>
        <mc:Fallback>
          <p:pic>
            <p:nvPicPr>
              <p:cNvPr id="117" name="Ink 116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527941" y="2607897"/>
                <a:ext cx="205200" cy="6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18" name="Ink 117"/>
              <p14:cNvContentPartPr/>
              <p14:nvPr/>
            </p14:nvContentPartPr>
            <p14:xfrm>
              <a:off x="7896221" y="2644977"/>
              <a:ext cx="102600" cy="547560"/>
            </p14:xfrm>
          </p:contentPart>
        </mc:Choice>
        <mc:Fallback>
          <p:pic>
            <p:nvPicPr>
              <p:cNvPr id="118" name="Ink 117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874621" y="2630217"/>
                <a:ext cx="146520" cy="5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19" name="Ink 118"/>
              <p14:cNvContentPartPr/>
              <p14:nvPr/>
            </p14:nvContentPartPr>
            <p14:xfrm>
              <a:off x="4985261" y="3782937"/>
              <a:ext cx="140400" cy="686160"/>
            </p14:xfrm>
          </p:contentPart>
        </mc:Choice>
        <mc:Fallback>
          <p:pic>
            <p:nvPicPr>
              <p:cNvPr id="119" name="Ink 118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63661" y="3759537"/>
                <a:ext cx="189000" cy="73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20" name="Ink 119"/>
              <p14:cNvContentPartPr/>
              <p14:nvPr/>
            </p14:nvContentPartPr>
            <p14:xfrm>
              <a:off x="8298341" y="2209377"/>
              <a:ext cx="141480" cy="1006200"/>
            </p14:xfrm>
          </p:contentPart>
        </mc:Choice>
        <mc:Fallback>
          <p:pic>
            <p:nvPicPr>
              <p:cNvPr id="120" name="Ink 119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278901" y="2200017"/>
                <a:ext cx="176760" cy="10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21" name="Ink 120"/>
              <p14:cNvContentPartPr/>
              <p14:nvPr/>
            </p14:nvContentPartPr>
            <p14:xfrm>
              <a:off x="8303381" y="3433737"/>
              <a:ext cx="145440" cy="477000"/>
            </p14:xfrm>
          </p:contentPart>
        </mc:Choice>
        <mc:Fallback>
          <p:pic>
            <p:nvPicPr>
              <p:cNvPr id="121" name="Ink 120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281421" y="3416817"/>
                <a:ext cx="186480" cy="5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22" name="Ink 121"/>
              <p14:cNvContentPartPr/>
              <p14:nvPr/>
            </p14:nvContentPartPr>
            <p14:xfrm>
              <a:off x="8312741" y="3084897"/>
              <a:ext cx="147960" cy="537480"/>
            </p14:xfrm>
          </p:contentPart>
        </mc:Choice>
        <mc:Fallback>
          <p:pic>
            <p:nvPicPr>
              <p:cNvPr id="122" name="Ink 121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291501" y="3064017"/>
                <a:ext cx="185760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23" name="Ink 122"/>
              <p14:cNvContentPartPr/>
              <p14:nvPr/>
            </p14:nvContentPartPr>
            <p14:xfrm>
              <a:off x="8315261" y="3807777"/>
              <a:ext cx="123840" cy="461520"/>
            </p14:xfrm>
          </p:contentPart>
        </mc:Choice>
        <mc:Fallback>
          <p:pic>
            <p:nvPicPr>
              <p:cNvPr id="123" name="Ink 122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292941" y="3787257"/>
                <a:ext cx="169560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24" name="Ink 123"/>
              <p14:cNvContentPartPr/>
              <p14:nvPr/>
            </p14:nvContentPartPr>
            <p14:xfrm>
              <a:off x="8321021" y="4243377"/>
              <a:ext cx="109080" cy="443880"/>
            </p14:xfrm>
          </p:contentPart>
        </mc:Choice>
        <mc:Fallback>
          <p:pic>
            <p:nvPicPr>
              <p:cNvPr id="124" name="Ink 123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298701" y="4222497"/>
                <a:ext cx="154080" cy="4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25" name="Ink 124"/>
              <p14:cNvContentPartPr/>
              <p14:nvPr/>
            </p14:nvContentPartPr>
            <p14:xfrm>
              <a:off x="8439821" y="1672617"/>
              <a:ext cx="246600" cy="515520"/>
            </p14:xfrm>
          </p:contentPart>
        </mc:Choice>
        <mc:Fallback>
          <p:pic>
            <p:nvPicPr>
              <p:cNvPr id="125" name="Ink 124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401301" y="1595163"/>
                <a:ext cx="317880" cy="669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26" name="Ink 125"/>
              <p14:cNvContentPartPr/>
              <p14:nvPr/>
            </p14:nvContentPartPr>
            <p14:xfrm>
              <a:off x="8443781" y="2102457"/>
              <a:ext cx="275040" cy="434160"/>
            </p14:xfrm>
          </p:contentPart>
        </mc:Choice>
        <mc:Fallback>
          <p:pic>
            <p:nvPicPr>
              <p:cNvPr id="126" name="Ink 125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409221" y="2040537"/>
                <a:ext cx="32400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27" name="Ink 126"/>
              <p14:cNvContentPartPr/>
              <p14:nvPr/>
            </p14:nvContentPartPr>
            <p14:xfrm>
              <a:off x="9217061" y="1307937"/>
              <a:ext cx="124560" cy="101520"/>
            </p14:xfrm>
          </p:contentPart>
        </mc:Choice>
        <mc:Fallback>
          <p:pic>
            <p:nvPicPr>
              <p:cNvPr id="127" name="Ink 126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182861" y="1235937"/>
                <a:ext cx="19404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28" name="Ink 127"/>
              <p14:cNvContentPartPr/>
              <p14:nvPr/>
            </p14:nvContentPartPr>
            <p14:xfrm>
              <a:off x="9942461" y="883857"/>
              <a:ext cx="128520" cy="102600"/>
            </p14:xfrm>
          </p:contentPart>
        </mc:Choice>
        <mc:Fallback>
          <p:pic>
            <p:nvPicPr>
              <p:cNvPr id="128" name="Ink 127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909970" y="814737"/>
                <a:ext cx="197834" cy="23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4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=3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1"/>
            <a:ext cx="9144000" cy="4037013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1E30-95E8-44B2-99E0-24654F348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996731" y="4443994"/>
              <a:ext cx="8378280" cy="110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6611" y="4299025"/>
                <a:ext cx="8502840" cy="387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2650131" y="4266514"/>
              <a:ext cx="69120" cy="181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83160" y="4132140"/>
                <a:ext cx="196974" cy="442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3646611" y="4265074"/>
              <a:ext cx="56160" cy="153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78931" y="4136554"/>
                <a:ext cx="16668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4625811" y="4023874"/>
              <a:ext cx="87120" cy="321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75925" y="3882394"/>
                <a:ext cx="195207" cy="5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4676211" y="4091194"/>
              <a:ext cx="74160" cy="253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03851" y="3934816"/>
                <a:ext cx="224280" cy="566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5650731" y="4283794"/>
              <a:ext cx="59400" cy="1134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81251" y="4145554"/>
                <a:ext cx="19188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6634971" y="4294234"/>
              <a:ext cx="65160" cy="932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77731" y="4148995"/>
                <a:ext cx="198720" cy="380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7638291" y="4099474"/>
              <a:ext cx="39960" cy="2779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60512" y="3945034"/>
                <a:ext cx="194805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8671131" y="4297834"/>
              <a:ext cx="23760" cy="1108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596971" y="4146274"/>
                <a:ext cx="16380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/>
              <p14:cNvContentPartPr/>
              <p14:nvPr/>
            </p14:nvContentPartPr>
            <p14:xfrm>
              <a:off x="9662931" y="4294234"/>
              <a:ext cx="22680" cy="1069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584283" y="4143034"/>
                <a:ext cx="181074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/>
              <p14:cNvContentPartPr/>
              <p14:nvPr/>
            </p14:nvContentPartPr>
            <p14:xfrm>
              <a:off x="2168091" y="5301154"/>
              <a:ext cx="47160" cy="240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2251" y="5283514"/>
                <a:ext cx="806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/>
              <p14:cNvContentPartPr/>
              <p14:nvPr/>
            </p14:nvContentPartPr>
            <p14:xfrm>
              <a:off x="2106171" y="5283154"/>
              <a:ext cx="172080" cy="496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88531" y="5264434"/>
                <a:ext cx="2084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/>
              <p14:cNvContentPartPr/>
              <p14:nvPr/>
            </p14:nvContentPartPr>
            <p14:xfrm>
              <a:off x="2076291" y="5520394"/>
              <a:ext cx="201240" cy="295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67651" y="5514274"/>
                <a:ext cx="2160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/>
              <p14:cNvContentPartPr/>
              <p14:nvPr/>
            </p14:nvContentPartPr>
            <p14:xfrm>
              <a:off x="1791531" y="4818034"/>
              <a:ext cx="206280" cy="6044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70651" y="4797154"/>
                <a:ext cx="242640" cy="63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Ink 18"/>
              <p14:cNvContentPartPr/>
              <p14:nvPr/>
            </p14:nvContentPartPr>
            <p14:xfrm>
              <a:off x="2296251" y="5422474"/>
              <a:ext cx="158760" cy="975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281131" y="5401954"/>
                <a:ext cx="1947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/>
              <p14:cNvContentPartPr/>
              <p14:nvPr/>
            </p14:nvContentPartPr>
            <p14:xfrm>
              <a:off x="2620251" y="5313034"/>
              <a:ext cx="139320" cy="2134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613051" y="5293267"/>
                <a:ext cx="167400" cy="254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Ink 20"/>
              <p14:cNvContentPartPr/>
              <p14:nvPr/>
            </p14:nvContentPartPr>
            <p14:xfrm>
              <a:off x="2605131" y="5284594"/>
              <a:ext cx="216360" cy="205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589291" y="5264434"/>
                <a:ext cx="244080" cy="504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extBox 21"/>
          <p:cNvSpPr txBox="1"/>
          <p:nvPr/>
        </p:nvSpPr>
        <p:spPr>
          <a:xfrm>
            <a:off x="3124200" y="228601"/>
            <a:ext cx="3357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Computation: Nakamura -</a:t>
            </a:r>
            <a:r>
              <a:rPr lang="en-US" dirty="0" err="1">
                <a:solidFill>
                  <a:prstClr val="black"/>
                </a:solidFill>
              </a:rPr>
              <a:t>Tangora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Picture: A. Hatcher</a:t>
            </a:r>
          </a:p>
        </p:txBody>
      </p:sp>
    </p:spTree>
    <p:extLst>
      <p:ext uri="{BB962C8B-B14F-4D97-AF65-F5344CB8AC3E}">
        <p14:creationId xmlns:p14="http://schemas.microsoft.com/office/powerpoint/2010/main" val="136404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212</Words>
  <Application>Microsoft Office PowerPoint</Application>
  <PresentationFormat>Widescreen</PresentationFormat>
  <Paragraphs>92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Symbol</vt:lpstr>
      <vt:lpstr>Wingdings</vt:lpstr>
      <vt:lpstr>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Massachusetts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Computations in the homotopy groups of spheres</dc:title>
  <dc:creator>Mark Behrens</dc:creator>
  <cp:lastModifiedBy>Mark Behrens</cp:lastModifiedBy>
  <cp:revision>38</cp:revision>
  <dcterms:created xsi:type="dcterms:W3CDTF">2014-01-27T20:50:54Z</dcterms:created>
  <dcterms:modified xsi:type="dcterms:W3CDTF">2014-11-17T18:44:33Z</dcterms:modified>
</cp:coreProperties>
</file>